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60" r:id="rId3"/>
    <p:sldId id="262" r:id="rId4"/>
    <p:sldId id="263" r:id="rId5"/>
    <p:sldId id="257" r:id="rId6"/>
    <p:sldId id="258" r:id="rId7"/>
    <p:sldId id="267" r:id="rId8"/>
    <p:sldId id="261" r:id="rId9"/>
    <p:sldId id="282" r:id="rId10"/>
    <p:sldId id="277" r:id="rId11"/>
    <p:sldId id="279" r:id="rId12"/>
    <p:sldId id="280" r:id="rId13"/>
    <p:sldId id="283" r:id="rId14"/>
    <p:sldId id="273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0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758A4-51B8-4CEB-8D5D-585F0979890D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268467-236C-437B-93AC-5C559D226B29}">
      <dgm:prSet phldrT="[Text]"/>
      <dgm:spPr/>
      <dgm:t>
        <a:bodyPr/>
        <a:lstStyle/>
        <a:p>
          <a:r>
            <a:rPr lang="en-US" dirty="0"/>
            <a:t>A quick Intro</a:t>
          </a:r>
        </a:p>
      </dgm:t>
    </dgm:pt>
    <dgm:pt modelId="{6B04A58F-999D-4856-840D-8BF1FB734FFC}" type="parTrans" cxnId="{D3794CE6-C32A-4E1F-9E7A-9B0972E39D11}">
      <dgm:prSet/>
      <dgm:spPr/>
      <dgm:t>
        <a:bodyPr/>
        <a:lstStyle/>
        <a:p>
          <a:endParaRPr lang="en-US"/>
        </a:p>
      </dgm:t>
    </dgm:pt>
    <dgm:pt modelId="{5794E2B7-578B-4E1B-B919-63C8FA963CC7}" type="sibTrans" cxnId="{D3794CE6-C32A-4E1F-9E7A-9B0972E39D11}">
      <dgm:prSet/>
      <dgm:spPr/>
      <dgm:t>
        <a:bodyPr/>
        <a:lstStyle/>
        <a:p>
          <a:endParaRPr lang="en-US"/>
        </a:p>
      </dgm:t>
    </dgm:pt>
    <dgm:pt modelId="{9A960597-A62C-460F-B3A0-C0C3CD951305}">
      <dgm:prSet phldrT="[Text]"/>
      <dgm:spPr/>
      <dgm:t>
        <a:bodyPr/>
        <a:lstStyle/>
        <a:p>
          <a:r>
            <a:rPr lang="en-US" dirty="0"/>
            <a:t>What is Pig?</a:t>
          </a:r>
        </a:p>
      </dgm:t>
    </dgm:pt>
    <dgm:pt modelId="{35C8E2DA-7050-4050-AA45-32EB789F9E12}" type="parTrans" cxnId="{C82971DD-25C2-4451-9785-9B610B7E4A53}">
      <dgm:prSet/>
      <dgm:spPr/>
      <dgm:t>
        <a:bodyPr/>
        <a:lstStyle/>
        <a:p>
          <a:endParaRPr lang="en-US"/>
        </a:p>
      </dgm:t>
    </dgm:pt>
    <dgm:pt modelId="{39B3B542-0795-4EEF-AEF0-298710C115F4}" type="sibTrans" cxnId="{C82971DD-25C2-4451-9785-9B610B7E4A53}">
      <dgm:prSet/>
      <dgm:spPr/>
      <dgm:t>
        <a:bodyPr/>
        <a:lstStyle/>
        <a:p>
          <a:endParaRPr lang="en-US"/>
        </a:p>
      </dgm:t>
    </dgm:pt>
    <dgm:pt modelId="{A724C264-4450-4D92-B96B-004725804617}">
      <dgm:prSet phldrT="[Text]"/>
      <dgm:spPr/>
      <dgm:t>
        <a:bodyPr/>
        <a:lstStyle/>
        <a:p>
          <a:r>
            <a:rPr lang="en-US" dirty="0"/>
            <a:t>Why do we need Pig?</a:t>
          </a:r>
        </a:p>
      </dgm:t>
    </dgm:pt>
    <dgm:pt modelId="{7EF6427E-84EA-4167-AE00-90CA91A64944}" type="parTrans" cxnId="{36112D90-84B3-4883-967E-5257C9A58BA8}">
      <dgm:prSet/>
      <dgm:spPr/>
      <dgm:t>
        <a:bodyPr/>
        <a:lstStyle/>
        <a:p>
          <a:endParaRPr lang="en-US"/>
        </a:p>
      </dgm:t>
    </dgm:pt>
    <dgm:pt modelId="{767D78DD-16D9-4889-9B12-1833120F9F60}" type="sibTrans" cxnId="{36112D90-84B3-4883-967E-5257C9A58BA8}">
      <dgm:prSet/>
      <dgm:spPr/>
      <dgm:t>
        <a:bodyPr/>
        <a:lstStyle/>
        <a:p>
          <a:endParaRPr lang="en-US"/>
        </a:p>
      </dgm:t>
    </dgm:pt>
    <dgm:pt modelId="{E660C466-52AF-46B2-ACD5-783788391586}">
      <dgm:prSet phldrT="[Text]"/>
      <dgm:spPr/>
      <dgm:t>
        <a:bodyPr/>
        <a:lstStyle/>
        <a:p>
          <a:r>
            <a:rPr lang="en-US" dirty="0"/>
            <a:t>Modes of Pig</a:t>
          </a:r>
        </a:p>
      </dgm:t>
    </dgm:pt>
    <dgm:pt modelId="{DF451DF3-7EB9-46CD-972C-F2D43353BCF3}" type="parTrans" cxnId="{5450DEC6-E368-4E43-A9D1-55E470F6FF72}">
      <dgm:prSet/>
      <dgm:spPr/>
      <dgm:t>
        <a:bodyPr/>
        <a:lstStyle/>
        <a:p>
          <a:endParaRPr lang="en-US"/>
        </a:p>
      </dgm:t>
    </dgm:pt>
    <dgm:pt modelId="{09DD73C7-FF30-47F3-A270-85D809ED732B}" type="sibTrans" cxnId="{5450DEC6-E368-4E43-A9D1-55E470F6FF72}">
      <dgm:prSet/>
      <dgm:spPr/>
      <dgm:t>
        <a:bodyPr/>
        <a:lstStyle/>
        <a:p>
          <a:endParaRPr lang="en-US"/>
        </a:p>
      </dgm:t>
    </dgm:pt>
    <dgm:pt modelId="{DEE91CC6-DDE8-4C5D-845D-F34B629554B3}">
      <dgm:prSet phldrT="[Text]"/>
      <dgm:spPr/>
      <dgm:t>
        <a:bodyPr/>
        <a:lstStyle/>
        <a:p>
          <a:r>
            <a:rPr lang="en-US" dirty="0"/>
            <a:t>Pig Execution</a:t>
          </a:r>
        </a:p>
      </dgm:t>
    </dgm:pt>
    <dgm:pt modelId="{01F8B6F0-4C7F-46C4-AD37-082B1A64E865}" type="parTrans" cxnId="{6E9219F3-1488-4325-9C90-D5BCCA1FA20E}">
      <dgm:prSet/>
      <dgm:spPr/>
      <dgm:t>
        <a:bodyPr/>
        <a:lstStyle/>
        <a:p>
          <a:endParaRPr lang="en-US"/>
        </a:p>
      </dgm:t>
    </dgm:pt>
    <dgm:pt modelId="{FEF59A71-D8F0-4BD6-A935-E11D99A069A7}" type="sibTrans" cxnId="{6E9219F3-1488-4325-9C90-D5BCCA1FA20E}">
      <dgm:prSet/>
      <dgm:spPr/>
      <dgm:t>
        <a:bodyPr/>
        <a:lstStyle/>
        <a:p>
          <a:endParaRPr lang="en-US"/>
        </a:p>
      </dgm:t>
    </dgm:pt>
    <dgm:pt modelId="{FEEC4AA1-977B-4C41-8EBF-BBA29EA5201A}">
      <dgm:prSet phldrT="[Text]"/>
      <dgm:spPr/>
      <dgm:t>
        <a:bodyPr/>
        <a:lstStyle/>
        <a:p>
          <a:r>
            <a:rPr lang="en-US" dirty="0"/>
            <a:t>Implementation</a:t>
          </a:r>
        </a:p>
      </dgm:t>
    </dgm:pt>
    <dgm:pt modelId="{37B53213-59F5-4F29-A9EC-515F2C5AAA93}" type="parTrans" cxnId="{A5FC1ED6-2A60-4985-9333-6B8F3BB5B615}">
      <dgm:prSet/>
      <dgm:spPr/>
      <dgm:t>
        <a:bodyPr/>
        <a:lstStyle/>
        <a:p>
          <a:endParaRPr lang="en-US"/>
        </a:p>
      </dgm:t>
    </dgm:pt>
    <dgm:pt modelId="{9B602F87-20EE-4993-BE5F-83FA03121D1F}" type="sibTrans" cxnId="{A5FC1ED6-2A60-4985-9333-6B8F3BB5B615}">
      <dgm:prSet/>
      <dgm:spPr/>
      <dgm:t>
        <a:bodyPr/>
        <a:lstStyle/>
        <a:p>
          <a:endParaRPr lang="en-US"/>
        </a:p>
      </dgm:t>
    </dgm:pt>
    <dgm:pt modelId="{7A17D60A-1B36-4C9F-B43D-6972880E4CE1}">
      <dgm:prSet phldrT="[Text]"/>
      <dgm:spPr/>
      <dgm:t>
        <a:bodyPr/>
        <a:lstStyle/>
        <a:p>
          <a:r>
            <a:rPr lang="en-US" dirty="0"/>
            <a:t>Design Flow</a:t>
          </a:r>
        </a:p>
      </dgm:t>
    </dgm:pt>
    <dgm:pt modelId="{2532F566-E43D-482D-83CE-8DFF13E70064}" type="parTrans" cxnId="{47A835F0-1707-48C3-BFBC-FF83FF06FC10}">
      <dgm:prSet/>
      <dgm:spPr/>
      <dgm:t>
        <a:bodyPr/>
        <a:lstStyle/>
        <a:p>
          <a:endParaRPr lang="en-US"/>
        </a:p>
      </dgm:t>
    </dgm:pt>
    <dgm:pt modelId="{907DE0EC-97AE-47BA-8982-4CA9CDA8F432}" type="sibTrans" cxnId="{47A835F0-1707-48C3-BFBC-FF83FF06FC10}">
      <dgm:prSet/>
      <dgm:spPr/>
      <dgm:t>
        <a:bodyPr/>
        <a:lstStyle/>
        <a:p>
          <a:endParaRPr lang="en-US"/>
        </a:p>
      </dgm:t>
    </dgm:pt>
    <dgm:pt modelId="{D14CDEA1-4490-4320-ADAF-6BD15EED2D74}">
      <dgm:prSet phldrT="[Text]"/>
      <dgm:spPr/>
      <dgm:t>
        <a:bodyPr/>
        <a:lstStyle/>
        <a:p>
          <a:r>
            <a:rPr lang="en-US" dirty="0"/>
            <a:t>Script in Detail</a:t>
          </a:r>
        </a:p>
      </dgm:t>
    </dgm:pt>
    <dgm:pt modelId="{F84AAC31-580B-44C5-89EC-8B1337D7032A}" type="parTrans" cxnId="{55067794-816B-4186-BB55-E2BE5EAC5335}">
      <dgm:prSet/>
      <dgm:spPr/>
      <dgm:t>
        <a:bodyPr/>
        <a:lstStyle/>
        <a:p>
          <a:endParaRPr lang="en-US"/>
        </a:p>
      </dgm:t>
    </dgm:pt>
    <dgm:pt modelId="{7ABAB24E-C543-4A3B-878D-EF9C9BD8E59C}" type="sibTrans" cxnId="{55067794-816B-4186-BB55-E2BE5EAC5335}">
      <dgm:prSet/>
      <dgm:spPr/>
      <dgm:t>
        <a:bodyPr/>
        <a:lstStyle/>
        <a:p>
          <a:endParaRPr lang="en-US"/>
        </a:p>
      </dgm:t>
    </dgm:pt>
    <dgm:pt modelId="{48450BF5-EE36-4537-96E7-E9A4EEDB5A27}">
      <dgm:prSet phldrT="[Text]"/>
      <dgm:spPr/>
      <dgm:t>
        <a:bodyPr/>
        <a:lstStyle/>
        <a:p>
          <a:r>
            <a:rPr lang="en-US" dirty="0"/>
            <a:t>Working of Pig</a:t>
          </a:r>
        </a:p>
      </dgm:t>
    </dgm:pt>
    <dgm:pt modelId="{BA6D549D-F4FE-40C3-8D4A-5BB8326FE965}" type="sibTrans" cxnId="{5A20784B-E0F3-4A90-B6A0-0A02F5E3591C}">
      <dgm:prSet/>
      <dgm:spPr/>
      <dgm:t>
        <a:bodyPr/>
        <a:lstStyle/>
        <a:p>
          <a:endParaRPr lang="en-US"/>
        </a:p>
      </dgm:t>
    </dgm:pt>
    <dgm:pt modelId="{396C9512-35B0-4989-8808-6196FE195383}" type="parTrans" cxnId="{5A20784B-E0F3-4A90-B6A0-0A02F5E3591C}">
      <dgm:prSet/>
      <dgm:spPr/>
      <dgm:t>
        <a:bodyPr/>
        <a:lstStyle/>
        <a:p>
          <a:endParaRPr lang="en-US"/>
        </a:p>
      </dgm:t>
    </dgm:pt>
    <dgm:pt modelId="{53062455-6A54-414C-B91B-CE36B1833A08}">
      <dgm:prSet phldrT="[Text]"/>
      <dgm:spPr/>
      <dgm:t>
        <a:bodyPr/>
        <a:lstStyle/>
        <a:p>
          <a:r>
            <a:rPr lang="en-US" dirty="0"/>
            <a:t>Resources</a:t>
          </a:r>
        </a:p>
      </dgm:t>
    </dgm:pt>
    <dgm:pt modelId="{6E761C0B-21E3-48A6-82A3-EEE3FB1B6202}" type="parTrans" cxnId="{335CB54F-4F4F-421A-88E4-709B2F1075E7}">
      <dgm:prSet/>
      <dgm:spPr/>
      <dgm:t>
        <a:bodyPr/>
        <a:lstStyle/>
        <a:p>
          <a:endParaRPr lang="en-US"/>
        </a:p>
      </dgm:t>
    </dgm:pt>
    <dgm:pt modelId="{426F13A3-CBA7-4376-A759-4A4873B94C6E}" type="sibTrans" cxnId="{335CB54F-4F4F-421A-88E4-709B2F1075E7}">
      <dgm:prSet/>
      <dgm:spPr/>
      <dgm:t>
        <a:bodyPr/>
        <a:lstStyle/>
        <a:p>
          <a:endParaRPr lang="en-US"/>
        </a:p>
      </dgm:t>
    </dgm:pt>
    <dgm:pt modelId="{A37C73E2-F9C1-46CF-8C55-39AA3D22E933}">
      <dgm:prSet phldrT="[Text]"/>
      <dgm:spPr/>
      <dgm:t>
        <a:bodyPr/>
        <a:lstStyle/>
        <a:p>
          <a:r>
            <a:rPr lang="en-US" dirty="0"/>
            <a:t>Big Data</a:t>
          </a:r>
        </a:p>
      </dgm:t>
    </dgm:pt>
    <dgm:pt modelId="{5DBB21DE-6C88-4C5A-B296-CB8CFB137569}" type="parTrans" cxnId="{462E69BE-C3DC-4911-8003-31A7055E04C0}">
      <dgm:prSet/>
      <dgm:spPr/>
      <dgm:t>
        <a:bodyPr/>
        <a:lstStyle/>
        <a:p>
          <a:endParaRPr lang="en-US"/>
        </a:p>
      </dgm:t>
    </dgm:pt>
    <dgm:pt modelId="{A775C0F2-7557-4B1F-BFA5-5DDE3089E91E}" type="sibTrans" cxnId="{462E69BE-C3DC-4911-8003-31A7055E04C0}">
      <dgm:prSet/>
      <dgm:spPr/>
      <dgm:t>
        <a:bodyPr/>
        <a:lstStyle/>
        <a:p>
          <a:endParaRPr lang="en-US"/>
        </a:p>
      </dgm:t>
    </dgm:pt>
    <dgm:pt modelId="{BB80E809-E2D7-48CF-BA6C-5DB3D8ED20ED}">
      <dgm:prSet phldrT="[Text]"/>
      <dgm:spPr/>
      <dgm:t>
        <a:bodyPr/>
        <a:lstStyle/>
        <a:p>
          <a:r>
            <a:rPr lang="en-US" dirty="0"/>
            <a:t>Hadoop</a:t>
          </a:r>
        </a:p>
      </dgm:t>
    </dgm:pt>
    <dgm:pt modelId="{4EBE381E-23D4-4B00-A8A2-EA836E03A7E7}" type="parTrans" cxnId="{0FD0A2FE-4CA7-44B7-9373-88EB4D2E62DF}">
      <dgm:prSet/>
      <dgm:spPr/>
      <dgm:t>
        <a:bodyPr/>
        <a:lstStyle/>
        <a:p>
          <a:endParaRPr lang="en-US"/>
        </a:p>
      </dgm:t>
    </dgm:pt>
    <dgm:pt modelId="{6C2A8862-0AC3-47B6-9366-2246ED4ED1A5}" type="sibTrans" cxnId="{0FD0A2FE-4CA7-44B7-9373-88EB4D2E62DF}">
      <dgm:prSet/>
      <dgm:spPr/>
      <dgm:t>
        <a:bodyPr/>
        <a:lstStyle/>
        <a:p>
          <a:endParaRPr lang="en-US"/>
        </a:p>
      </dgm:t>
    </dgm:pt>
    <dgm:pt modelId="{40D9C663-82FF-4E99-94C4-AABA76F5F4B0}">
      <dgm:prSet phldrT="[Text]"/>
      <dgm:spPr/>
      <dgm:t>
        <a:bodyPr/>
        <a:lstStyle/>
        <a:p>
          <a:r>
            <a:rPr lang="en-US" dirty="0"/>
            <a:t>References</a:t>
          </a:r>
        </a:p>
      </dgm:t>
    </dgm:pt>
    <dgm:pt modelId="{3D516B38-9134-4475-92E2-8A8A7B5470DA}" type="parTrans" cxnId="{18FE788E-A500-4F7C-950E-5A0DE5DB3AD6}">
      <dgm:prSet/>
      <dgm:spPr/>
      <dgm:t>
        <a:bodyPr/>
        <a:lstStyle/>
        <a:p>
          <a:endParaRPr lang="en-US"/>
        </a:p>
      </dgm:t>
    </dgm:pt>
    <dgm:pt modelId="{B5F6DF89-B4BA-4DDD-AEE1-9877283B42B5}" type="sibTrans" cxnId="{18FE788E-A500-4F7C-950E-5A0DE5DB3AD6}">
      <dgm:prSet/>
      <dgm:spPr/>
      <dgm:t>
        <a:bodyPr/>
        <a:lstStyle/>
        <a:p>
          <a:endParaRPr lang="en-US"/>
        </a:p>
      </dgm:t>
    </dgm:pt>
    <dgm:pt modelId="{2C6BFF27-83E5-41CA-AFEC-829BE66F1DB7}" type="pres">
      <dgm:prSet presAssocID="{BEC758A4-51B8-4CEB-8D5D-585F0979890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2E0CB7-A795-4EA0-93E9-C2A3ECFEB4D2}" type="pres">
      <dgm:prSet presAssocID="{7E268467-236C-437B-93AC-5C559D226B29}" presName="horFlow" presStyleCnt="0"/>
      <dgm:spPr/>
    </dgm:pt>
    <dgm:pt modelId="{1C2F69D2-80ED-4053-8854-C7C69228A78D}" type="pres">
      <dgm:prSet presAssocID="{7E268467-236C-437B-93AC-5C559D226B29}" presName="bigChev" presStyleLbl="node1" presStyleIdx="0" presStyleCnt="4"/>
      <dgm:spPr/>
      <dgm:t>
        <a:bodyPr/>
        <a:lstStyle/>
        <a:p>
          <a:endParaRPr lang="en-US"/>
        </a:p>
      </dgm:t>
    </dgm:pt>
    <dgm:pt modelId="{081BAA74-0619-4925-8051-5FDF75E5976B}" type="pres">
      <dgm:prSet presAssocID="{5DBB21DE-6C88-4C5A-B296-CB8CFB137569}" presName="parTrans" presStyleCnt="0"/>
      <dgm:spPr/>
    </dgm:pt>
    <dgm:pt modelId="{8FAEDE8B-8951-4157-ABE1-CAA5AE5876C7}" type="pres">
      <dgm:prSet presAssocID="{A37C73E2-F9C1-46CF-8C55-39AA3D22E933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FB9E8-53EC-4283-BECF-1130560520A5}" type="pres">
      <dgm:prSet presAssocID="{A775C0F2-7557-4B1F-BFA5-5DDE3089E91E}" presName="sibTrans" presStyleCnt="0"/>
      <dgm:spPr/>
    </dgm:pt>
    <dgm:pt modelId="{D0A49D15-C6C0-457D-B764-A822719EAE4D}" type="pres">
      <dgm:prSet presAssocID="{BB80E809-E2D7-48CF-BA6C-5DB3D8ED20ED}" presName="node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BE1BF-C6C7-48D1-A269-BE7388E8C383}" type="pres">
      <dgm:prSet presAssocID="{6C2A8862-0AC3-47B6-9366-2246ED4ED1A5}" presName="sibTrans" presStyleCnt="0"/>
      <dgm:spPr/>
    </dgm:pt>
    <dgm:pt modelId="{1D65BC93-F4DF-4371-8C59-2A6962274E0C}" type="pres">
      <dgm:prSet presAssocID="{9A960597-A62C-460F-B3A0-C0C3CD951305}" presName="node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47522-542D-45B1-B2B8-0BEDEFAB4EE9}" type="pres">
      <dgm:prSet presAssocID="{39B3B542-0795-4EEF-AEF0-298710C115F4}" presName="sibTrans" presStyleCnt="0"/>
      <dgm:spPr/>
    </dgm:pt>
    <dgm:pt modelId="{59C5CAD3-62F2-46DB-A835-2944CFA881F3}" type="pres">
      <dgm:prSet presAssocID="{A724C264-4450-4D92-B96B-004725804617}" presName="node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8AFF9-4834-4D9F-8208-E99650D15E59}" type="pres">
      <dgm:prSet presAssocID="{7E268467-236C-437B-93AC-5C559D226B29}" presName="vSp" presStyleCnt="0"/>
      <dgm:spPr/>
    </dgm:pt>
    <dgm:pt modelId="{EEB25C1F-331C-4FDA-AE8C-C0FE57C32E46}" type="pres">
      <dgm:prSet presAssocID="{48450BF5-EE36-4537-96E7-E9A4EEDB5A27}" presName="horFlow" presStyleCnt="0"/>
      <dgm:spPr/>
    </dgm:pt>
    <dgm:pt modelId="{8574E4F9-1517-478E-B620-31DDE54F9988}" type="pres">
      <dgm:prSet presAssocID="{48450BF5-EE36-4537-96E7-E9A4EEDB5A27}" presName="bigChev" presStyleLbl="node1" presStyleIdx="1" presStyleCnt="4"/>
      <dgm:spPr/>
      <dgm:t>
        <a:bodyPr/>
        <a:lstStyle/>
        <a:p>
          <a:endParaRPr lang="en-US"/>
        </a:p>
      </dgm:t>
    </dgm:pt>
    <dgm:pt modelId="{5B7663B9-178B-41FD-A4B1-B5DD947C11FE}" type="pres">
      <dgm:prSet presAssocID="{DF451DF3-7EB9-46CD-972C-F2D43353BCF3}" presName="parTrans" presStyleCnt="0"/>
      <dgm:spPr/>
    </dgm:pt>
    <dgm:pt modelId="{EDA396A8-2775-4844-9D42-B5FC1C2BF037}" type="pres">
      <dgm:prSet presAssocID="{E660C466-52AF-46B2-ACD5-783788391586}" presName="node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BB8B5-A054-4860-B6D4-1BF768114348}" type="pres">
      <dgm:prSet presAssocID="{09DD73C7-FF30-47F3-A270-85D809ED732B}" presName="sibTrans" presStyleCnt="0"/>
      <dgm:spPr/>
    </dgm:pt>
    <dgm:pt modelId="{18B6AFE3-25C9-40B4-8731-62A62DBC0CFA}" type="pres">
      <dgm:prSet presAssocID="{DEE91CC6-DDE8-4C5D-845D-F34B629554B3}" presName="node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43A1E-A7FA-4A50-8DE2-89CFB2B30A96}" type="pres">
      <dgm:prSet presAssocID="{48450BF5-EE36-4537-96E7-E9A4EEDB5A27}" presName="vSp" presStyleCnt="0"/>
      <dgm:spPr/>
    </dgm:pt>
    <dgm:pt modelId="{3AB6E30E-6D18-416C-AB30-9DC19C962548}" type="pres">
      <dgm:prSet presAssocID="{FEEC4AA1-977B-4C41-8EBF-BBA29EA5201A}" presName="horFlow" presStyleCnt="0"/>
      <dgm:spPr/>
    </dgm:pt>
    <dgm:pt modelId="{896D1FE7-4CA6-4F2E-A539-FC7B06BCCE86}" type="pres">
      <dgm:prSet presAssocID="{FEEC4AA1-977B-4C41-8EBF-BBA29EA5201A}" presName="bigChev" presStyleLbl="node1" presStyleIdx="2" presStyleCnt="4"/>
      <dgm:spPr/>
      <dgm:t>
        <a:bodyPr/>
        <a:lstStyle/>
        <a:p>
          <a:endParaRPr lang="en-US"/>
        </a:p>
      </dgm:t>
    </dgm:pt>
    <dgm:pt modelId="{C6514392-848D-43A6-9420-BF2B8007B3BD}" type="pres">
      <dgm:prSet presAssocID="{2532F566-E43D-482D-83CE-8DFF13E70064}" presName="parTrans" presStyleCnt="0"/>
      <dgm:spPr/>
    </dgm:pt>
    <dgm:pt modelId="{C081CC86-6CD7-4BFB-9A17-8342AA738FFB}" type="pres">
      <dgm:prSet presAssocID="{7A17D60A-1B36-4C9F-B43D-6972880E4CE1}" presName="node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B8142-5DC6-4511-BE7B-9C6D0EC658EC}" type="pres">
      <dgm:prSet presAssocID="{907DE0EC-97AE-47BA-8982-4CA9CDA8F432}" presName="sibTrans" presStyleCnt="0"/>
      <dgm:spPr/>
    </dgm:pt>
    <dgm:pt modelId="{28A850D3-23A0-42A9-BF9E-3F45DED71A13}" type="pres">
      <dgm:prSet presAssocID="{D14CDEA1-4490-4320-ADAF-6BD15EED2D74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2257F-6DFC-425E-97BF-19A06CC6CA5E}" type="pres">
      <dgm:prSet presAssocID="{FEEC4AA1-977B-4C41-8EBF-BBA29EA5201A}" presName="vSp" presStyleCnt="0"/>
      <dgm:spPr/>
    </dgm:pt>
    <dgm:pt modelId="{012CB189-09F5-453E-939B-FF9F63F81A97}" type="pres">
      <dgm:prSet presAssocID="{53062455-6A54-414C-B91B-CE36B1833A08}" presName="horFlow" presStyleCnt="0"/>
      <dgm:spPr/>
    </dgm:pt>
    <dgm:pt modelId="{D9DD41FE-D4D1-4965-A344-5E8EEC01FC55}" type="pres">
      <dgm:prSet presAssocID="{53062455-6A54-414C-B91B-CE36B1833A08}" presName="bigChev" presStyleLbl="node1" presStyleIdx="3" presStyleCnt="4"/>
      <dgm:spPr/>
      <dgm:t>
        <a:bodyPr/>
        <a:lstStyle/>
        <a:p>
          <a:endParaRPr lang="en-US"/>
        </a:p>
      </dgm:t>
    </dgm:pt>
    <dgm:pt modelId="{86C9C190-0A38-4A5E-9700-C45371BACDF4}" type="pres">
      <dgm:prSet presAssocID="{3D516B38-9134-4475-92E2-8A8A7B5470DA}" presName="parTrans" presStyleCnt="0"/>
      <dgm:spPr/>
    </dgm:pt>
    <dgm:pt modelId="{A7EFE6C3-85BD-4E6E-81D5-9FA431DF1F0B}" type="pres">
      <dgm:prSet presAssocID="{40D9C663-82FF-4E99-94C4-AABA76F5F4B0}" presName="node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FE788E-A500-4F7C-950E-5A0DE5DB3AD6}" srcId="{53062455-6A54-414C-B91B-CE36B1833A08}" destId="{40D9C663-82FF-4E99-94C4-AABA76F5F4B0}" srcOrd="0" destOrd="0" parTransId="{3D516B38-9134-4475-92E2-8A8A7B5470DA}" sibTransId="{B5F6DF89-B4BA-4DDD-AEE1-9877283B42B5}"/>
    <dgm:cxn modelId="{79F9224C-D1EC-4B8B-9D98-649C4F3E3A0D}" type="presOf" srcId="{D14CDEA1-4490-4320-ADAF-6BD15EED2D74}" destId="{28A850D3-23A0-42A9-BF9E-3F45DED71A13}" srcOrd="0" destOrd="0" presId="urn:microsoft.com/office/officeart/2005/8/layout/lProcess3"/>
    <dgm:cxn modelId="{36112D90-84B3-4883-967E-5257C9A58BA8}" srcId="{7E268467-236C-437B-93AC-5C559D226B29}" destId="{A724C264-4450-4D92-B96B-004725804617}" srcOrd="3" destOrd="0" parTransId="{7EF6427E-84EA-4167-AE00-90CA91A64944}" sibTransId="{767D78DD-16D9-4889-9B12-1833120F9F60}"/>
    <dgm:cxn modelId="{2ECDBE82-FB2C-4DD7-B8AB-25A525E5606E}" type="presOf" srcId="{DEE91CC6-DDE8-4C5D-845D-F34B629554B3}" destId="{18B6AFE3-25C9-40B4-8731-62A62DBC0CFA}" srcOrd="0" destOrd="0" presId="urn:microsoft.com/office/officeart/2005/8/layout/lProcess3"/>
    <dgm:cxn modelId="{A6376359-776A-486F-AB42-E98809004EB9}" type="presOf" srcId="{BB80E809-E2D7-48CF-BA6C-5DB3D8ED20ED}" destId="{D0A49D15-C6C0-457D-B764-A822719EAE4D}" srcOrd="0" destOrd="0" presId="urn:microsoft.com/office/officeart/2005/8/layout/lProcess3"/>
    <dgm:cxn modelId="{359BBC21-DBD4-48F9-8432-0785D0B1A643}" type="presOf" srcId="{FEEC4AA1-977B-4C41-8EBF-BBA29EA5201A}" destId="{896D1FE7-4CA6-4F2E-A539-FC7B06BCCE86}" srcOrd="0" destOrd="0" presId="urn:microsoft.com/office/officeart/2005/8/layout/lProcess3"/>
    <dgm:cxn modelId="{5450DEC6-E368-4E43-A9D1-55E470F6FF72}" srcId="{48450BF5-EE36-4537-96E7-E9A4EEDB5A27}" destId="{E660C466-52AF-46B2-ACD5-783788391586}" srcOrd="0" destOrd="0" parTransId="{DF451DF3-7EB9-46CD-972C-F2D43353BCF3}" sibTransId="{09DD73C7-FF30-47F3-A270-85D809ED732B}"/>
    <dgm:cxn modelId="{335CB54F-4F4F-421A-88E4-709B2F1075E7}" srcId="{BEC758A4-51B8-4CEB-8D5D-585F0979890D}" destId="{53062455-6A54-414C-B91B-CE36B1833A08}" srcOrd="3" destOrd="0" parTransId="{6E761C0B-21E3-48A6-82A3-EEE3FB1B6202}" sibTransId="{426F13A3-CBA7-4376-A759-4A4873B94C6E}"/>
    <dgm:cxn modelId="{0E1550B4-BF14-409A-BDD5-B0F2BA3263AB}" type="presOf" srcId="{7E268467-236C-437B-93AC-5C559D226B29}" destId="{1C2F69D2-80ED-4053-8854-C7C69228A78D}" srcOrd="0" destOrd="0" presId="urn:microsoft.com/office/officeart/2005/8/layout/lProcess3"/>
    <dgm:cxn modelId="{462E69BE-C3DC-4911-8003-31A7055E04C0}" srcId="{7E268467-236C-437B-93AC-5C559D226B29}" destId="{A37C73E2-F9C1-46CF-8C55-39AA3D22E933}" srcOrd="0" destOrd="0" parTransId="{5DBB21DE-6C88-4C5A-B296-CB8CFB137569}" sibTransId="{A775C0F2-7557-4B1F-BFA5-5DDE3089E91E}"/>
    <dgm:cxn modelId="{A0AA606C-2AA0-4321-8996-F5A5AD4564E8}" type="presOf" srcId="{E660C466-52AF-46B2-ACD5-783788391586}" destId="{EDA396A8-2775-4844-9D42-B5FC1C2BF037}" srcOrd="0" destOrd="0" presId="urn:microsoft.com/office/officeart/2005/8/layout/lProcess3"/>
    <dgm:cxn modelId="{47A835F0-1707-48C3-BFBC-FF83FF06FC10}" srcId="{FEEC4AA1-977B-4C41-8EBF-BBA29EA5201A}" destId="{7A17D60A-1B36-4C9F-B43D-6972880E4CE1}" srcOrd="0" destOrd="0" parTransId="{2532F566-E43D-482D-83CE-8DFF13E70064}" sibTransId="{907DE0EC-97AE-47BA-8982-4CA9CDA8F432}"/>
    <dgm:cxn modelId="{6E9219F3-1488-4325-9C90-D5BCCA1FA20E}" srcId="{48450BF5-EE36-4537-96E7-E9A4EEDB5A27}" destId="{DEE91CC6-DDE8-4C5D-845D-F34B629554B3}" srcOrd="1" destOrd="0" parTransId="{01F8B6F0-4C7F-46C4-AD37-082B1A64E865}" sibTransId="{FEF59A71-D8F0-4BD6-A935-E11D99A069A7}"/>
    <dgm:cxn modelId="{5A20784B-E0F3-4A90-B6A0-0A02F5E3591C}" srcId="{BEC758A4-51B8-4CEB-8D5D-585F0979890D}" destId="{48450BF5-EE36-4537-96E7-E9A4EEDB5A27}" srcOrd="1" destOrd="0" parTransId="{396C9512-35B0-4989-8808-6196FE195383}" sibTransId="{BA6D549D-F4FE-40C3-8D4A-5BB8326FE965}"/>
    <dgm:cxn modelId="{A5FC1ED6-2A60-4985-9333-6B8F3BB5B615}" srcId="{BEC758A4-51B8-4CEB-8D5D-585F0979890D}" destId="{FEEC4AA1-977B-4C41-8EBF-BBA29EA5201A}" srcOrd="2" destOrd="0" parTransId="{37B53213-59F5-4F29-A9EC-515F2C5AAA93}" sibTransId="{9B602F87-20EE-4993-BE5F-83FA03121D1F}"/>
    <dgm:cxn modelId="{80452F32-304A-4CA3-BD0D-053864694E5D}" type="presOf" srcId="{BEC758A4-51B8-4CEB-8D5D-585F0979890D}" destId="{2C6BFF27-83E5-41CA-AFEC-829BE66F1DB7}" srcOrd="0" destOrd="0" presId="urn:microsoft.com/office/officeart/2005/8/layout/lProcess3"/>
    <dgm:cxn modelId="{C82971DD-25C2-4451-9785-9B610B7E4A53}" srcId="{7E268467-236C-437B-93AC-5C559D226B29}" destId="{9A960597-A62C-460F-B3A0-C0C3CD951305}" srcOrd="2" destOrd="0" parTransId="{35C8E2DA-7050-4050-AA45-32EB789F9E12}" sibTransId="{39B3B542-0795-4EEF-AEF0-298710C115F4}"/>
    <dgm:cxn modelId="{923468E7-678C-4A70-8FEC-161D1379147B}" type="presOf" srcId="{53062455-6A54-414C-B91B-CE36B1833A08}" destId="{D9DD41FE-D4D1-4965-A344-5E8EEC01FC55}" srcOrd="0" destOrd="0" presId="urn:microsoft.com/office/officeart/2005/8/layout/lProcess3"/>
    <dgm:cxn modelId="{4702B11E-3105-4E7E-8F67-815E0EF5A965}" type="presOf" srcId="{A37C73E2-F9C1-46CF-8C55-39AA3D22E933}" destId="{8FAEDE8B-8951-4157-ABE1-CAA5AE5876C7}" srcOrd="0" destOrd="0" presId="urn:microsoft.com/office/officeart/2005/8/layout/lProcess3"/>
    <dgm:cxn modelId="{D15ADFDD-D8BA-4A74-AC19-2206D68A56BE}" type="presOf" srcId="{9A960597-A62C-460F-B3A0-C0C3CD951305}" destId="{1D65BC93-F4DF-4371-8C59-2A6962274E0C}" srcOrd="0" destOrd="0" presId="urn:microsoft.com/office/officeart/2005/8/layout/lProcess3"/>
    <dgm:cxn modelId="{0FD0A2FE-4CA7-44B7-9373-88EB4D2E62DF}" srcId="{7E268467-236C-437B-93AC-5C559D226B29}" destId="{BB80E809-E2D7-48CF-BA6C-5DB3D8ED20ED}" srcOrd="1" destOrd="0" parTransId="{4EBE381E-23D4-4B00-A8A2-EA836E03A7E7}" sibTransId="{6C2A8862-0AC3-47B6-9366-2246ED4ED1A5}"/>
    <dgm:cxn modelId="{D3794CE6-C32A-4E1F-9E7A-9B0972E39D11}" srcId="{BEC758A4-51B8-4CEB-8D5D-585F0979890D}" destId="{7E268467-236C-437B-93AC-5C559D226B29}" srcOrd="0" destOrd="0" parTransId="{6B04A58F-999D-4856-840D-8BF1FB734FFC}" sibTransId="{5794E2B7-578B-4E1B-B919-63C8FA963CC7}"/>
    <dgm:cxn modelId="{2B32C0A1-AF3C-4E11-A7B2-D9BCCA6D97FD}" type="presOf" srcId="{48450BF5-EE36-4537-96E7-E9A4EEDB5A27}" destId="{8574E4F9-1517-478E-B620-31DDE54F9988}" srcOrd="0" destOrd="0" presId="urn:microsoft.com/office/officeart/2005/8/layout/lProcess3"/>
    <dgm:cxn modelId="{608D5542-E70A-4730-BF52-09598F7309CA}" type="presOf" srcId="{A724C264-4450-4D92-B96B-004725804617}" destId="{59C5CAD3-62F2-46DB-A835-2944CFA881F3}" srcOrd="0" destOrd="0" presId="urn:microsoft.com/office/officeart/2005/8/layout/lProcess3"/>
    <dgm:cxn modelId="{D28E7870-C38F-4CA9-A2BB-05017E61F94D}" type="presOf" srcId="{40D9C663-82FF-4E99-94C4-AABA76F5F4B0}" destId="{A7EFE6C3-85BD-4E6E-81D5-9FA431DF1F0B}" srcOrd="0" destOrd="0" presId="urn:microsoft.com/office/officeart/2005/8/layout/lProcess3"/>
    <dgm:cxn modelId="{55067794-816B-4186-BB55-E2BE5EAC5335}" srcId="{FEEC4AA1-977B-4C41-8EBF-BBA29EA5201A}" destId="{D14CDEA1-4490-4320-ADAF-6BD15EED2D74}" srcOrd="1" destOrd="0" parTransId="{F84AAC31-580B-44C5-89EC-8B1337D7032A}" sibTransId="{7ABAB24E-C543-4A3B-878D-EF9C9BD8E59C}"/>
    <dgm:cxn modelId="{754E8521-B6AD-448B-A984-E10B557AC5C7}" type="presOf" srcId="{7A17D60A-1B36-4C9F-B43D-6972880E4CE1}" destId="{C081CC86-6CD7-4BFB-9A17-8342AA738FFB}" srcOrd="0" destOrd="0" presId="urn:microsoft.com/office/officeart/2005/8/layout/lProcess3"/>
    <dgm:cxn modelId="{C11761C1-1DFF-4DA7-9220-98162669DE6A}" type="presParOf" srcId="{2C6BFF27-83E5-41CA-AFEC-829BE66F1DB7}" destId="{D92E0CB7-A795-4EA0-93E9-C2A3ECFEB4D2}" srcOrd="0" destOrd="0" presId="urn:microsoft.com/office/officeart/2005/8/layout/lProcess3"/>
    <dgm:cxn modelId="{7D4D48DF-6C2B-4CF1-AEA4-3B646060A183}" type="presParOf" srcId="{D92E0CB7-A795-4EA0-93E9-C2A3ECFEB4D2}" destId="{1C2F69D2-80ED-4053-8854-C7C69228A78D}" srcOrd="0" destOrd="0" presId="urn:microsoft.com/office/officeart/2005/8/layout/lProcess3"/>
    <dgm:cxn modelId="{E442EFE5-0A46-4D68-B078-0158F85D666B}" type="presParOf" srcId="{D92E0CB7-A795-4EA0-93E9-C2A3ECFEB4D2}" destId="{081BAA74-0619-4925-8051-5FDF75E5976B}" srcOrd="1" destOrd="0" presId="urn:microsoft.com/office/officeart/2005/8/layout/lProcess3"/>
    <dgm:cxn modelId="{DA15D884-59BC-4DFC-8DC5-2C3783D911C6}" type="presParOf" srcId="{D92E0CB7-A795-4EA0-93E9-C2A3ECFEB4D2}" destId="{8FAEDE8B-8951-4157-ABE1-CAA5AE5876C7}" srcOrd="2" destOrd="0" presId="urn:microsoft.com/office/officeart/2005/8/layout/lProcess3"/>
    <dgm:cxn modelId="{EF9BB46A-FD2C-43AC-AC4D-2C33BCC12C4D}" type="presParOf" srcId="{D92E0CB7-A795-4EA0-93E9-C2A3ECFEB4D2}" destId="{3D6FB9E8-53EC-4283-BECF-1130560520A5}" srcOrd="3" destOrd="0" presId="urn:microsoft.com/office/officeart/2005/8/layout/lProcess3"/>
    <dgm:cxn modelId="{B3DD757C-519F-4C97-BA9B-1A6989357B5E}" type="presParOf" srcId="{D92E0CB7-A795-4EA0-93E9-C2A3ECFEB4D2}" destId="{D0A49D15-C6C0-457D-B764-A822719EAE4D}" srcOrd="4" destOrd="0" presId="urn:microsoft.com/office/officeart/2005/8/layout/lProcess3"/>
    <dgm:cxn modelId="{5F13610E-360C-4E3A-B04C-0339D232560B}" type="presParOf" srcId="{D92E0CB7-A795-4EA0-93E9-C2A3ECFEB4D2}" destId="{CF6BE1BF-C6C7-48D1-A269-BE7388E8C383}" srcOrd="5" destOrd="0" presId="urn:microsoft.com/office/officeart/2005/8/layout/lProcess3"/>
    <dgm:cxn modelId="{74C9FE99-26DE-4214-999A-7E9896873E23}" type="presParOf" srcId="{D92E0CB7-A795-4EA0-93E9-C2A3ECFEB4D2}" destId="{1D65BC93-F4DF-4371-8C59-2A6962274E0C}" srcOrd="6" destOrd="0" presId="urn:microsoft.com/office/officeart/2005/8/layout/lProcess3"/>
    <dgm:cxn modelId="{04FA78CC-EE71-4633-8F46-F3C35366FC51}" type="presParOf" srcId="{D92E0CB7-A795-4EA0-93E9-C2A3ECFEB4D2}" destId="{9D347522-542D-45B1-B2B8-0BEDEFAB4EE9}" srcOrd="7" destOrd="0" presId="urn:microsoft.com/office/officeart/2005/8/layout/lProcess3"/>
    <dgm:cxn modelId="{F0407B54-928D-4212-A458-A55EF4624F48}" type="presParOf" srcId="{D92E0CB7-A795-4EA0-93E9-C2A3ECFEB4D2}" destId="{59C5CAD3-62F2-46DB-A835-2944CFA881F3}" srcOrd="8" destOrd="0" presId="urn:microsoft.com/office/officeart/2005/8/layout/lProcess3"/>
    <dgm:cxn modelId="{60083348-75E6-46E0-B752-87DE941B6239}" type="presParOf" srcId="{2C6BFF27-83E5-41CA-AFEC-829BE66F1DB7}" destId="{1278AFF9-4834-4D9F-8208-E99650D15E59}" srcOrd="1" destOrd="0" presId="urn:microsoft.com/office/officeart/2005/8/layout/lProcess3"/>
    <dgm:cxn modelId="{D9D44C1B-BA7A-430A-871D-D6C0A1E0845D}" type="presParOf" srcId="{2C6BFF27-83E5-41CA-AFEC-829BE66F1DB7}" destId="{EEB25C1F-331C-4FDA-AE8C-C0FE57C32E46}" srcOrd="2" destOrd="0" presId="urn:microsoft.com/office/officeart/2005/8/layout/lProcess3"/>
    <dgm:cxn modelId="{4CDACAAB-0B97-48AB-ABB5-5599F14A4BD9}" type="presParOf" srcId="{EEB25C1F-331C-4FDA-AE8C-C0FE57C32E46}" destId="{8574E4F9-1517-478E-B620-31DDE54F9988}" srcOrd="0" destOrd="0" presId="urn:microsoft.com/office/officeart/2005/8/layout/lProcess3"/>
    <dgm:cxn modelId="{CE6D9986-08D2-49D8-8664-B53E05509536}" type="presParOf" srcId="{EEB25C1F-331C-4FDA-AE8C-C0FE57C32E46}" destId="{5B7663B9-178B-41FD-A4B1-B5DD947C11FE}" srcOrd="1" destOrd="0" presId="urn:microsoft.com/office/officeart/2005/8/layout/lProcess3"/>
    <dgm:cxn modelId="{FA64CCE8-C6F5-41A6-B04E-E7CCA546C268}" type="presParOf" srcId="{EEB25C1F-331C-4FDA-AE8C-C0FE57C32E46}" destId="{EDA396A8-2775-4844-9D42-B5FC1C2BF037}" srcOrd="2" destOrd="0" presId="urn:microsoft.com/office/officeart/2005/8/layout/lProcess3"/>
    <dgm:cxn modelId="{560E61F3-24F7-404B-B610-35FA048F27EB}" type="presParOf" srcId="{EEB25C1F-331C-4FDA-AE8C-C0FE57C32E46}" destId="{789BB8B5-A054-4860-B6D4-1BF768114348}" srcOrd="3" destOrd="0" presId="urn:microsoft.com/office/officeart/2005/8/layout/lProcess3"/>
    <dgm:cxn modelId="{97569FDB-663E-440D-8DBE-B3AFC9944364}" type="presParOf" srcId="{EEB25C1F-331C-4FDA-AE8C-C0FE57C32E46}" destId="{18B6AFE3-25C9-40B4-8731-62A62DBC0CFA}" srcOrd="4" destOrd="0" presId="urn:microsoft.com/office/officeart/2005/8/layout/lProcess3"/>
    <dgm:cxn modelId="{52F7B6C4-8442-4287-8127-6599AA641008}" type="presParOf" srcId="{2C6BFF27-83E5-41CA-AFEC-829BE66F1DB7}" destId="{41543A1E-A7FA-4A50-8DE2-89CFB2B30A96}" srcOrd="3" destOrd="0" presId="urn:microsoft.com/office/officeart/2005/8/layout/lProcess3"/>
    <dgm:cxn modelId="{700604C5-27ED-4777-8096-5BD1A76FCF6E}" type="presParOf" srcId="{2C6BFF27-83E5-41CA-AFEC-829BE66F1DB7}" destId="{3AB6E30E-6D18-416C-AB30-9DC19C962548}" srcOrd="4" destOrd="0" presId="urn:microsoft.com/office/officeart/2005/8/layout/lProcess3"/>
    <dgm:cxn modelId="{D7C0DE7F-708F-4CE5-B4D9-68FEB96388CD}" type="presParOf" srcId="{3AB6E30E-6D18-416C-AB30-9DC19C962548}" destId="{896D1FE7-4CA6-4F2E-A539-FC7B06BCCE86}" srcOrd="0" destOrd="0" presId="urn:microsoft.com/office/officeart/2005/8/layout/lProcess3"/>
    <dgm:cxn modelId="{89C2B568-3DEA-4DC4-B6C8-5C97FC33A507}" type="presParOf" srcId="{3AB6E30E-6D18-416C-AB30-9DC19C962548}" destId="{C6514392-848D-43A6-9420-BF2B8007B3BD}" srcOrd="1" destOrd="0" presId="urn:microsoft.com/office/officeart/2005/8/layout/lProcess3"/>
    <dgm:cxn modelId="{75A724B6-7EE3-4D28-963F-94A2EF55D278}" type="presParOf" srcId="{3AB6E30E-6D18-416C-AB30-9DC19C962548}" destId="{C081CC86-6CD7-4BFB-9A17-8342AA738FFB}" srcOrd="2" destOrd="0" presId="urn:microsoft.com/office/officeart/2005/8/layout/lProcess3"/>
    <dgm:cxn modelId="{DDBEA32C-E3D8-49A6-8349-3200AD133C60}" type="presParOf" srcId="{3AB6E30E-6D18-416C-AB30-9DC19C962548}" destId="{A15B8142-5DC6-4511-BE7B-9C6D0EC658EC}" srcOrd="3" destOrd="0" presId="urn:microsoft.com/office/officeart/2005/8/layout/lProcess3"/>
    <dgm:cxn modelId="{F3365C49-2246-4741-8E3A-13FD3CAD7F68}" type="presParOf" srcId="{3AB6E30E-6D18-416C-AB30-9DC19C962548}" destId="{28A850D3-23A0-42A9-BF9E-3F45DED71A13}" srcOrd="4" destOrd="0" presId="urn:microsoft.com/office/officeart/2005/8/layout/lProcess3"/>
    <dgm:cxn modelId="{95D6901D-00A0-469C-9FCD-48CE511018D7}" type="presParOf" srcId="{2C6BFF27-83E5-41CA-AFEC-829BE66F1DB7}" destId="{18E2257F-6DFC-425E-97BF-19A06CC6CA5E}" srcOrd="5" destOrd="0" presId="urn:microsoft.com/office/officeart/2005/8/layout/lProcess3"/>
    <dgm:cxn modelId="{1A7D4A75-9CD6-4E6E-91B4-45BD04999A43}" type="presParOf" srcId="{2C6BFF27-83E5-41CA-AFEC-829BE66F1DB7}" destId="{012CB189-09F5-453E-939B-FF9F63F81A97}" srcOrd="6" destOrd="0" presId="urn:microsoft.com/office/officeart/2005/8/layout/lProcess3"/>
    <dgm:cxn modelId="{DC558299-DB14-41A2-9DF6-CF99732F6B5A}" type="presParOf" srcId="{012CB189-09F5-453E-939B-FF9F63F81A97}" destId="{D9DD41FE-D4D1-4965-A344-5E8EEC01FC55}" srcOrd="0" destOrd="0" presId="urn:microsoft.com/office/officeart/2005/8/layout/lProcess3"/>
    <dgm:cxn modelId="{3E65D4CB-E184-4377-A37B-12CEA3507293}" type="presParOf" srcId="{012CB189-09F5-453E-939B-FF9F63F81A97}" destId="{86C9C190-0A38-4A5E-9700-C45371BACDF4}" srcOrd="1" destOrd="0" presId="urn:microsoft.com/office/officeart/2005/8/layout/lProcess3"/>
    <dgm:cxn modelId="{018DAD42-92E2-4459-B320-5AF3477A3EA4}" type="presParOf" srcId="{012CB189-09F5-453E-939B-FF9F63F81A97}" destId="{A7EFE6C3-85BD-4E6E-81D5-9FA431DF1F0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3B7640-54DA-4259-A311-35FD6141979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4F7DC2D-EBAC-4F1E-8D16-02BE54732014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dirty="0"/>
            <a:t>Script</a:t>
          </a:r>
          <a:endParaRPr lang="en-US" sz="6200" dirty="0"/>
        </a:p>
      </dgm:t>
    </dgm:pt>
    <dgm:pt modelId="{19D99588-0C2A-4075-81C5-8265D1121E5B}" type="parTrans" cxnId="{57E64256-48FD-4E2C-86D1-B1D8366AF33E}">
      <dgm:prSet/>
      <dgm:spPr/>
      <dgm:t>
        <a:bodyPr/>
        <a:lstStyle/>
        <a:p>
          <a:endParaRPr lang="en-US"/>
        </a:p>
      </dgm:t>
    </dgm:pt>
    <dgm:pt modelId="{D2B65632-E796-4065-B175-270E0A640FF5}" type="sibTrans" cxnId="{57E64256-48FD-4E2C-86D1-B1D8366AF33E}">
      <dgm:prSet/>
      <dgm:spPr/>
      <dgm:t>
        <a:bodyPr/>
        <a:lstStyle/>
        <a:p>
          <a:endParaRPr lang="en-US"/>
        </a:p>
      </dgm:t>
    </dgm:pt>
    <dgm:pt modelId="{E5B50161-EADC-4C75-94B0-4EF154EAADB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dirty="0"/>
            <a:t>Grunt</a:t>
          </a:r>
          <a:r>
            <a:rPr lang="en-US" sz="6200" dirty="0"/>
            <a:t> </a:t>
          </a:r>
          <a:r>
            <a:rPr lang="en-US" sz="3600" dirty="0"/>
            <a:t>shell</a:t>
          </a:r>
        </a:p>
      </dgm:t>
    </dgm:pt>
    <dgm:pt modelId="{B90F5006-D7E4-4546-AE72-745EF24C1B79}" type="parTrans" cxnId="{C6D70CF6-4C9B-4531-BD2C-B017ACE659F5}">
      <dgm:prSet/>
      <dgm:spPr/>
      <dgm:t>
        <a:bodyPr/>
        <a:lstStyle/>
        <a:p>
          <a:endParaRPr lang="en-US"/>
        </a:p>
      </dgm:t>
    </dgm:pt>
    <dgm:pt modelId="{CB54C526-0A9D-4339-9C92-7D66AFEBCF8A}" type="sibTrans" cxnId="{C6D70CF6-4C9B-4531-BD2C-B017ACE659F5}">
      <dgm:prSet/>
      <dgm:spPr/>
      <dgm:t>
        <a:bodyPr/>
        <a:lstStyle/>
        <a:p>
          <a:endParaRPr lang="en-US"/>
        </a:p>
      </dgm:t>
    </dgm:pt>
    <dgm:pt modelId="{D475B8D4-C044-4DAC-BDE4-6A09140FE3F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200" dirty="0"/>
            <a:t>Embedded</a:t>
          </a:r>
          <a:endParaRPr lang="en-US" sz="3600" dirty="0"/>
        </a:p>
      </dgm:t>
    </dgm:pt>
    <dgm:pt modelId="{745005A3-D825-4023-AFDE-7100061443AB}" type="parTrans" cxnId="{B9977E85-8A4F-47D4-A76B-525048F2D976}">
      <dgm:prSet/>
      <dgm:spPr/>
      <dgm:t>
        <a:bodyPr/>
        <a:lstStyle/>
        <a:p>
          <a:endParaRPr lang="en-US"/>
        </a:p>
      </dgm:t>
    </dgm:pt>
    <dgm:pt modelId="{9657A8BE-627B-4D56-8C71-12926681D982}" type="sibTrans" cxnId="{B9977E85-8A4F-47D4-A76B-525048F2D976}">
      <dgm:prSet/>
      <dgm:spPr/>
      <dgm:t>
        <a:bodyPr/>
        <a:lstStyle/>
        <a:p>
          <a:endParaRPr lang="en-US"/>
        </a:p>
      </dgm:t>
    </dgm:pt>
    <dgm:pt modelId="{3828D5AD-08EA-4BA5-BEF8-24E3385ADD6B}" type="pres">
      <dgm:prSet presAssocID="{543B7640-54DA-4259-A311-35FD61419796}" presName="Name0" presStyleCnt="0">
        <dgm:presLayoutVars>
          <dgm:dir/>
          <dgm:animLvl val="lvl"/>
          <dgm:resizeHandles val="exact"/>
        </dgm:presLayoutVars>
      </dgm:prSet>
      <dgm:spPr/>
    </dgm:pt>
    <dgm:pt modelId="{936E93EE-87A7-481C-8501-83B2D4AF7FD0}" type="pres">
      <dgm:prSet presAssocID="{C4F7DC2D-EBAC-4F1E-8D16-02BE54732014}" presName="Name8" presStyleCnt="0"/>
      <dgm:spPr/>
    </dgm:pt>
    <dgm:pt modelId="{7910F876-1DEF-41FD-8BF0-D338522620F9}" type="pres">
      <dgm:prSet presAssocID="{C4F7DC2D-EBAC-4F1E-8D16-02BE54732014}" presName="level" presStyleLbl="node1" presStyleIdx="0" presStyleCnt="3" custScaleY="1210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82DD4-5FD9-4D60-BD91-255DBE274775}" type="pres">
      <dgm:prSet presAssocID="{C4F7DC2D-EBAC-4F1E-8D16-02BE547320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BB619-1121-4884-B3EC-597BABC0D33D}" type="pres">
      <dgm:prSet presAssocID="{E5B50161-EADC-4C75-94B0-4EF154EAADB5}" presName="Name8" presStyleCnt="0"/>
      <dgm:spPr/>
    </dgm:pt>
    <dgm:pt modelId="{25148F93-AD30-485D-B188-0DBFCC958AC6}" type="pres">
      <dgm:prSet presAssocID="{E5B50161-EADC-4C75-94B0-4EF154EAADB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60B78-C5ED-4081-BD96-C3A5BACF6AB5}" type="pres">
      <dgm:prSet presAssocID="{E5B50161-EADC-4C75-94B0-4EF154EAAD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CD2C5-1ACC-41C5-BCE1-4159BD8DA993}" type="pres">
      <dgm:prSet presAssocID="{D475B8D4-C044-4DAC-BDE4-6A09140FE3F0}" presName="Name8" presStyleCnt="0"/>
      <dgm:spPr/>
    </dgm:pt>
    <dgm:pt modelId="{ECAC4B26-9522-4FD1-8C6A-B1A1092B1DD2}" type="pres">
      <dgm:prSet presAssocID="{D475B8D4-C044-4DAC-BDE4-6A09140FE3F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6040A-71EF-4867-B34B-428736F84315}" type="pres">
      <dgm:prSet presAssocID="{D475B8D4-C044-4DAC-BDE4-6A09140FE3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490546-BF55-4023-9FB4-2025F5AC46BD}" type="presOf" srcId="{D475B8D4-C044-4DAC-BDE4-6A09140FE3F0}" destId="{8A96040A-71EF-4867-B34B-428736F84315}" srcOrd="1" destOrd="0" presId="urn:microsoft.com/office/officeart/2005/8/layout/pyramid1"/>
    <dgm:cxn modelId="{57E64256-48FD-4E2C-86D1-B1D8366AF33E}" srcId="{543B7640-54DA-4259-A311-35FD61419796}" destId="{C4F7DC2D-EBAC-4F1E-8D16-02BE54732014}" srcOrd="0" destOrd="0" parTransId="{19D99588-0C2A-4075-81C5-8265D1121E5B}" sibTransId="{D2B65632-E796-4065-B175-270E0A640FF5}"/>
    <dgm:cxn modelId="{D1CDA242-E427-43E9-BAC2-6BCBEE348A6C}" type="presOf" srcId="{C4F7DC2D-EBAC-4F1E-8D16-02BE54732014}" destId="{36782DD4-5FD9-4D60-BD91-255DBE274775}" srcOrd="1" destOrd="0" presId="urn:microsoft.com/office/officeart/2005/8/layout/pyramid1"/>
    <dgm:cxn modelId="{9A9E16B7-E0B7-403D-AA77-853C61A6F752}" type="presOf" srcId="{E5B50161-EADC-4C75-94B0-4EF154EAADB5}" destId="{25148F93-AD30-485D-B188-0DBFCC958AC6}" srcOrd="0" destOrd="0" presId="urn:microsoft.com/office/officeart/2005/8/layout/pyramid1"/>
    <dgm:cxn modelId="{C6D70CF6-4C9B-4531-BD2C-B017ACE659F5}" srcId="{543B7640-54DA-4259-A311-35FD61419796}" destId="{E5B50161-EADC-4C75-94B0-4EF154EAADB5}" srcOrd="1" destOrd="0" parTransId="{B90F5006-D7E4-4546-AE72-745EF24C1B79}" sibTransId="{CB54C526-0A9D-4339-9C92-7D66AFEBCF8A}"/>
    <dgm:cxn modelId="{96CBC71E-5EA7-47B9-B65F-9192A25A0FC1}" type="presOf" srcId="{543B7640-54DA-4259-A311-35FD61419796}" destId="{3828D5AD-08EA-4BA5-BEF8-24E3385ADD6B}" srcOrd="0" destOrd="0" presId="urn:microsoft.com/office/officeart/2005/8/layout/pyramid1"/>
    <dgm:cxn modelId="{64C96E4A-BDFF-4934-8E57-99C680066707}" type="presOf" srcId="{D475B8D4-C044-4DAC-BDE4-6A09140FE3F0}" destId="{ECAC4B26-9522-4FD1-8C6A-B1A1092B1DD2}" srcOrd="0" destOrd="0" presId="urn:microsoft.com/office/officeart/2005/8/layout/pyramid1"/>
    <dgm:cxn modelId="{9F722036-47DA-46C0-B807-CB89D1E2CE89}" type="presOf" srcId="{E5B50161-EADC-4C75-94B0-4EF154EAADB5}" destId="{AF360B78-C5ED-4081-BD96-C3A5BACF6AB5}" srcOrd="1" destOrd="0" presId="urn:microsoft.com/office/officeart/2005/8/layout/pyramid1"/>
    <dgm:cxn modelId="{B9977E85-8A4F-47D4-A76B-525048F2D976}" srcId="{543B7640-54DA-4259-A311-35FD61419796}" destId="{D475B8D4-C044-4DAC-BDE4-6A09140FE3F0}" srcOrd="2" destOrd="0" parTransId="{745005A3-D825-4023-AFDE-7100061443AB}" sibTransId="{9657A8BE-627B-4D56-8C71-12926681D982}"/>
    <dgm:cxn modelId="{2822614B-0923-4335-8CD1-F7BC86184FB9}" type="presOf" srcId="{C4F7DC2D-EBAC-4F1E-8D16-02BE54732014}" destId="{7910F876-1DEF-41FD-8BF0-D338522620F9}" srcOrd="0" destOrd="0" presId="urn:microsoft.com/office/officeart/2005/8/layout/pyramid1"/>
    <dgm:cxn modelId="{4F6046F6-1134-4833-AB94-9255642F92E9}" type="presParOf" srcId="{3828D5AD-08EA-4BA5-BEF8-24E3385ADD6B}" destId="{936E93EE-87A7-481C-8501-83B2D4AF7FD0}" srcOrd="0" destOrd="0" presId="urn:microsoft.com/office/officeart/2005/8/layout/pyramid1"/>
    <dgm:cxn modelId="{CF3FE2C0-4B0A-40BD-920E-1CA563616765}" type="presParOf" srcId="{936E93EE-87A7-481C-8501-83B2D4AF7FD0}" destId="{7910F876-1DEF-41FD-8BF0-D338522620F9}" srcOrd="0" destOrd="0" presId="urn:microsoft.com/office/officeart/2005/8/layout/pyramid1"/>
    <dgm:cxn modelId="{721386D6-E2ED-41D0-9A43-3C5410230D47}" type="presParOf" srcId="{936E93EE-87A7-481C-8501-83B2D4AF7FD0}" destId="{36782DD4-5FD9-4D60-BD91-255DBE274775}" srcOrd="1" destOrd="0" presId="urn:microsoft.com/office/officeart/2005/8/layout/pyramid1"/>
    <dgm:cxn modelId="{59622783-588F-4CAA-9525-291704C7FA99}" type="presParOf" srcId="{3828D5AD-08EA-4BA5-BEF8-24E3385ADD6B}" destId="{443BB619-1121-4884-B3EC-597BABC0D33D}" srcOrd="1" destOrd="0" presId="urn:microsoft.com/office/officeart/2005/8/layout/pyramid1"/>
    <dgm:cxn modelId="{7BAD050C-6A12-4CF2-895E-2766AA5E7EEE}" type="presParOf" srcId="{443BB619-1121-4884-B3EC-597BABC0D33D}" destId="{25148F93-AD30-485D-B188-0DBFCC958AC6}" srcOrd="0" destOrd="0" presId="urn:microsoft.com/office/officeart/2005/8/layout/pyramid1"/>
    <dgm:cxn modelId="{36625C5F-25EA-4DC9-B864-F7B7FB91E742}" type="presParOf" srcId="{443BB619-1121-4884-B3EC-597BABC0D33D}" destId="{AF360B78-C5ED-4081-BD96-C3A5BACF6AB5}" srcOrd="1" destOrd="0" presId="urn:microsoft.com/office/officeart/2005/8/layout/pyramid1"/>
    <dgm:cxn modelId="{E1956921-2842-4A3D-A72D-F458A35E8B2A}" type="presParOf" srcId="{3828D5AD-08EA-4BA5-BEF8-24E3385ADD6B}" destId="{5F7CD2C5-1ACC-41C5-BCE1-4159BD8DA993}" srcOrd="2" destOrd="0" presId="urn:microsoft.com/office/officeart/2005/8/layout/pyramid1"/>
    <dgm:cxn modelId="{5635C903-D602-4FB6-943B-E40A631FA494}" type="presParOf" srcId="{5F7CD2C5-1ACC-41C5-BCE1-4159BD8DA993}" destId="{ECAC4B26-9522-4FD1-8C6A-B1A1092B1DD2}" srcOrd="0" destOrd="0" presId="urn:microsoft.com/office/officeart/2005/8/layout/pyramid1"/>
    <dgm:cxn modelId="{9E87B826-C6C2-4E27-8082-4A9B845CC2BC}" type="presParOf" srcId="{5F7CD2C5-1ACC-41C5-BCE1-4159BD8DA993}" destId="{8A96040A-71EF-4867-B34B-428736F8431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85C414-FECF-4DE3-90B6-E7F7335D26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FD41BC-DD2C-4A37-A953-12060969EBC3}">
      <dgm:prSet phldrT="[Text]"/>
      <dgm:spPr/>
      <dgm:t>
        <a:bodyPr/>
        <a:lstStyle/>
        <a:p>
          <a:r>
            <a:rPr lang="en-US" dirty="0"/>
            <a:t>Hadoop Installation</a:t>
          </a:r>
        </a:p>
      </dgm:t>
    </dgm:pt>
    <dgm:pt modelId="{A3EA5444-310F-48DA-84FF-BC41575F9B87}" type="parTrans" cxnId="{E79D350E-C835-4D0F-9AFB-9EC184D0CA51}">
      <dgm:prSet/>
      <dgm:spPr/>
      <dgm:t>
        <a:bodyPr/>
        <a:lstStyle/>
        <a:p>
          <a:endParaRPr lang="en-US"/>
        </a:p>
      </dgm:t>
    </dgm:pt>
    <dgm:pt modelId="{80C32F76-3055-422C-ABA1-9213265D1D39}" type="sibTrans" cxnId="{E79D350E-C835-4D0F-9AFB-9EC184D0CA51}">
      <dgm:prSet/>
      <dgm:spPr/>
      <dgm:t>
        <a:bodyPr/>
        <a:lstStyle/>
        <a:p>
          <a:endParaRPr lang="en-US"/>
        </a:p>
      </dgm:t>
    </dgm:pt>
    <dgm:pt modelId="{DAD3E00C-0CD6-47F9-BA46-ABD6BE2D32F5}">
      <dgm:prSet phldrT="[Text]" custT="1"/>
      <dgm:spPr/>
      <dgm:t>
        <a:bodyPr/>
        <a:lstStyle/>
        <a:p>
          <a:r>
            <a:rPr lang="en-US" sz="2400" dirty="0"/>
            <a:t>HORTONWORKS SANDBOX</a:t>
          </a:r>
        </a:p>
      </dgm:t>
    </dgm:pt>
    <dgm:pt modelId="{A0B74D23-3ACE-48C7-B9B7-3B3284E68C16}" type="parTrans" cxnId="{42E7208D-18B5-43DC-9E90-05F505F778D3}">
      <dgm:prSet/>
      <dgm:spPr/>
      <dgm:t>
        <a:bodyPr/>
        <a:lstStyle/>
        <a:p>
          <a:endParaRPr lang="en-US"/>
        </a:p>
      </dgm:t>
    </dgm:pt>
    <dgm:pt modelId="{4D228987-CE23-4D8C-A801-FD6EB366E158}" type="sibTrans" cxnId="{42E7208D-18B5-43DC-9E90-05F505F778D3}">
      <dgm:prSet/>
      <dgm:spPr/>
      <dgm:t>
        <a:bodyPr/>
        <a:lstStyle/>
        <a:p>
          <a:endParaRPr lang="en-US"/>
        </a:p>
      </dgm:t>
    </dgm:pt>
    <dgm:pt modelId="{2003B878-523E-4644-A832-0161B726956A}">
      <dgm:prSet phldrT="[Text]"/>
      <dgm:spPr/>
      <dgm:t>
        <a:bodyPr/>
        <a:lstStyle/>
        <a:p>
          <a:r>
            <a:rPr lang="en-US" dirty="0"/>
            <a:t>Data Set Selection</a:t>
          </a:r>
        </a:p>
      </dgm:t>
    </dgm:pt>
    <dgm:pt modelId="{DCC5AE53-8CE0-4FCF-9523-170AA1375540}" type="parTrans" cxnId="{E933B7F0-1D0A-4074-813A-7E70A367B56C}">
      <dgm:prSet/>
      <dgm:spPr/>
      <dgm:t>
        <a:bodyPr/>
        <a:lstStyle/>
        <a:p>
          <a:endParaRPr lang="en-US"/>
        </a:p>
      </dgm:t>
    </dgm:pt>
    <dgm:pt modelId="{A34C0E52-4C90-43FA-AF7E-1C330E10A6B5}" type="sibTrans" cxnId="{E933B7F0-1D0A-4074-813A-7E70A367B56C}">
      <dgm:prSet/>
      <dgm:spPr/>
      <dgm:t>
        <a:bodyPr/>
        <a:lstStyle/>
        <a:p>
          <a:endParaRPr lang="en-US"/>
        </a:p>
      </dgm:t>
    </dgm:pt>
    <dgm:pt modelId="{A1694AFE-D301-441E-8AA2-0EAB107B5AB6}">
      <dgm:prSet phldrT="[Text]" custT="1"/>
      <dgm:spPr/>
      <dgm:t>
        <a:bodyPr/>
        <a:lstStyle/>
        <a:p>
          <a:r>
            <a:rPr lang="en-US" sz="2400" dirty="0"/>
            <a:t>KAGGLE</a:t>
          </a:r>
          <a:endParaRPr lang="en-US" sz="5400" dirty="0"/>
        </a:p>
      </dgm:t>
    </dgm:pt>
    <dgm:pt modelId="{28E6085B-EC95-4BC0-A592-EE1A8DA40D93}" type="parTrans" cxnId="{440D0082-8A63-4EF3-BEDB-FDE77CE6F79A}">
      <dgm:prSet/>
      <dgm:spPr/>
      <dgm:t>
        <a:bodyPr/>
        <a:lstStyle/>
        <a:p>
          <a:endParaRPr lang="en-US"/>
        </a:p>
      </dgm:t>
    </dgm:pt>
    <dgm:pt modelId="{0B06EB15-198C-4610-8548-F8DF56F08E27}" type="sibTrans" cxnId="{440D0082-8A63-4EF3-BEDB-FDE77CE6F79A}">
      <dgm:prSet/>
      <dgm:spPr/>
      <dgm:t>
        <a:bodyPr/>
        <a:lstStyle/>
        <a:p>
          <a:endParaRPr lang="en-US"/>
        </a:p>
      </dgm:t>
    </dgm:pt>
    <dgm:pt modelId="{C6775ABF-4BAA-47EC-BFB1-397CE3EB0907}">
      <dgm:prSet phldrT="[Text]"/>
      <dgm:spPr/>
      <dgm:t>
        <a:bodyPr/>
        <a:lstStyle/>
        <a:p>
          <a:r>
            <a:rPr lang="en-US" dirty="0"/>
            <a:t>PIG Script</a:t>
          </a:r>
        </a:p>
      </dgm:t>
    </dgm:pt>
    <dgm:pt modelId="{1C861BE6-ED9D-43FB-955E-B8488508BB74}" type="parTrans" cxnId="{916B83C7-8ADD-4553-AD44-8FDCBBDDD54B}">
      <dgm:prSet/>
      <dgm:spPr/>
      <dgm:t>
        <a:bodyPr/>
        <a:lstStyle/>
        <a:p>
          <a:endParaRPr lang="en-US"/>
        </a:p>
      </dgm:t>
    </dgm:pt>
    <dgm:pt modelId="{3306BDBC-9EFC-41D2-BC5B-D74F3A2E27E4}" type="sibTrans" cxnId="{916B83C7-8ADD-4553-AD44-8FDCBBDDD54B}">
      <dgm:prSet/>
      <dgm:spPr/>
      <dgm:t>
        <a:bodyPr/>
        <a:lstStyle/>
        <a:p>
          <a:endParaRPr lang="en-US"/>
        </a:p>
      </dgm:t>
    </dgm:pt>
    <dgm:pt modelId="{6369F8EC-5AB3-4227-B754-E6E55A825CA7}">
      <dgm:prSet phldrT="[Text]"/>
      <dgm:spPr/>
      <dgm:t>
        <a:bodyPr/>
        <a:lstStyle/>
        <a:p>
          <a:r>
            <a:rPr lang="en-US" dirty="0"/>
            <a:t>PIG Script</a:t>
          </a:r>
        </a:p>
      </dgm:t>
    </dgm:pt>
    <dgm:pt modelId="{011B9FD9-8720-4679-B93B-8CB9CE71BB11}" type="parTrans" cxnId="{C81C973B-0345-4912-B920-0C2EFC60D783}">
      <dgm:prSet/>
      <dgm:spPr/>
      <dgm:t>
        <a:bodyPr/>
        <a:lstStyle/>
        <a:p>
          <a:endParaRPr lang="en-US"/>
        </a:p>
      </dgm:t>
    </dgm:pt>
    <dgm:pt modelId="{997BA663-C351-40A2-A543-F4D695A4E6FE}" type="sibTrans" cxnId="{C81C973B-0345-4912-B920-0C2EFC60D783}">
      <dgm:prSet/>
      <dgm:spPr/>
      <dgm:t>
        <a:bodyPr/>
        <a:lstStyle/>
        <a:p>
          <a:endParaRPr lang="en-US"/>
        </a:p>
      </dgm:t>
    </dgm:pt>
    <dgm:pt modelId="{EDB74F55-2576-41E7-9085-DA388F1828DF}">
      <dgm:prSet phldrT="[Text]"/>
      <dgm:spPr/>
      <dgm:t>
        <a:bodyPr/>
        <a:lstStyle/>
        <a:p>
          <a:r>
            <a:rPr lang="en-US" dirty="0"/>
            <a:t>PIG Latin Keywords</a:t>
          </a:r>
        </a:p>
      </dgm:t>
    </dgm:pt>
    <dgm:pt modelId="{0CF4B876-6571-48E1-AD7D-9189F8CFF52D}" type="parTrans" cxnId="{573320C0-18DF-41B7-A076-897766F70D59}">
      <dgm:prSet/>
      <dgm:spPr/>
      <dgm:t>
        <a:bodyPr/>
        <a:lstStyle/>
        <a:p>
          <a:endParaRPr lang="en-US"/>
        </a:p>
      </dgm:t>
    </dgm:pt>
    <dgm:pt modelId="{8F5567DD-F5B8-4B34-B1C0-273A98B01734}" type="sibTrans" cxnId="{573320C0-18DF-41B7-A076-897766F70D59}">
      <dgm:prSet/>
      <dgm:spPr/>
      <dgm:t>
        <a:bodyPr/>
        <a:lstStyle/>
        <a:p>
          <a:endParaRPr lang="en-US"/>
        </a:p>
      </dgm:t>
    </dgm:pt>
    <dgm:pt modelId="{0E656741-21F7-4E12-97CA-80DA59F5AFD6}" type="pres">
      <dgm:prSet presAssocID="{4C85C414-FECF-4DE3-90B6-E7F7335D26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DA9D39-47A0-40BA-8155-5231C71D9A9B}" type="pres">
      <dgm:prSet presAssocID="{DBFD41BC-DD2C-4A37-A953-12060969EBC3}" presName="composite" presStyleCnt="0"/>
      <dgm:spPr/>
    </dgm:pt>
    <dgm:pt modelId="{78F7CDFC-85EF-4DD5-A3DB-2AE9D8746D07}" type="pres">
      <dgm:prSet presAssocID="{DBFD41BC-DD2C-4A37-A953-12060969EBC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2B8EF-B8C5-4B84-B41C-F2C0A4D4FB4B}" type="pres">
      <dgm:prSet presAssocID="{DBFD41BC-DD2C-4A37-A953-12060969EBC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A86F9-B80F-422C-81DE-AD53D52962E5}" type="pres">
      <dgm:prSet presAssocID="{80C32F76-3055-422C-ABA1-9213265D1D39}" presName="sp" presStyleCnt="0"/>
      <dgm:spPr/>
    </dgm:pt>
    <dgm:pt modelId="{4F529D64-A579-411F-8DD0-77A691708FAA}" type="pres">
      <dgm:prSet presAssocID="{2003B878-523E-4644-A832-0161B726956A}" presName="composite" presStyleCnt="0"/>
      <dgm:spPr/>
    </dgm:pt>
    <dgm:pt modelId="{EFE6D565-CF0E-4696-955C-E79E03DADE76}" type="pres">
      <dgm:prSet presAssocID="{2003B878-523E-4644-A832-0161B726956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3EF44-5110-4AE8-80C9-D77BAD1882E9}" type="pres">
      <dgm:prSet presAssocID="{2003B878-523E-4644-A832-0161B726956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5363D-323B-410B-BC4F-061EB1080E72}" type="pres">
      <dgm:prSet presAssocID="{A34C0E52-4C90-43FA-AF7E-1C330E10A6B5}" presName="sp" presStyleCnt="0"/>
      <dgm:spPr/>
    </dgm:pt>
    <dgm:pt modelId="{8912D25A-D474-4D12-A7DD-D53EB7B60A26}" type="pres">
      <dgm:prSet presAssocID="{C6775ABF-4BAA-47EC-BFB1-397CE3EB0907}" presName="composite" presStyleCnt="0"/>
      <dgm:spPr/>
    </dgm:pt>
    <dgm:pt modelId="{6EA138E9-E200-4DBB-B67D-098819BBE888}" type="pres">
      <dgm:prSet presAssocID="{C6775ABF-4BAA-47EC-BFB1-397CE3EB090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23C4D-2017-456E-84EA-78EB50DDF2C0}" type="pres">
      <dgm:prSet presAssocID="{C6775ABF-4BAA-47EC-BFB1-397CE3EB090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AE9802-ECA1-4792-8C49-43DA43A7830A}" type="presOf" srcId="{4C85C414-FECF-4DE3-90B6-E7F7335D2619}" destId="{0E656741-21F7-4E12-97CA-80DA59F5AFD6}" srcOrd="0" destOrd="0" presId="urn:microsoft.com/office/officeart/2005/8/layout/chevron2"/>
    <dgm:cxn modelId="{E1555123-6E2B-4FF5-A58A-B18BFAE00BF8}" type="presOf" srcId="{2003B878-523E-4644-A832-0161B726956A}" destId="{EFE6D565-CF0E-4696-955C-E79E03DADE76}" srcOrd="0" destOrd="0" presId="urn:microsoft.com/office/officeart/2005/8/layout/chevron2"/>
    <dgm:cxn modelId="{440D0082-8A63-4EF3-BEDB-FDE77CE6F79A}" srcId="{2003B878-523E-4644-A832-0161B726956A}" destId="{A1694AFE-D301-441E-8AA2-0EAB107B5AB6}" srcOrd="0" destOrd="0" parTransId="{28E6085B-EC95-4BC0-A592-EE1A8DA40D93}" sibTransId="{0B06EB15-198C-4610-8548-F8DF56F08E27}"/>
    <dgm:cxn modelId="{93B5EF9C-6A6E-410B-8446-B83C0E2A351B}" type="presOf" srcId="{A1694AFE-D301-441E-8AA2-0EAB107B5AB6}" destId="{6E23EF44-5110-4AE8-80C9-D77BAD1882E9}" srcOrd="0" destOrd="0" presId="urn:microsoft.com/office/officeart/2005/8/layout/chevron2"/>
    <dgm:cxn modelId="{53DD897B-5992-4D15-9F4B-4F14D5CC4F34}" type="presOf" srcId="{DAD3E00C-0CD6-47F9-BA46-ABD6BE2D32F5}" destId="{B6B2B8EF-B8C5-4B84-B41C-F2C0A4D4FB4B}" srcOrd="0" destOrd="0" presId="urn:microsoft.com/office/officeart/2005/8/layout/chevron2"/>
    <dgm:cxn modelId="{C465B51F-8E2F-47BC-9055-65D86A6DDE94}" type="presOf" srcId="{DBFD41BC-DD2C-4A37-A953-12060969EBC3}" destId="{78F7CDFC-85EF-4DD5-A3DB-2AE9D8746D07}" srcOrd="0" destOrd="0" presId="urn:microsoft.com/office/officeart/2005/8/layout/chevron2"/>
    <dgm:cxn modelId="{C81C973B-0345-4912-B920-0C2EFC60D783}" srcId="{C6775ABF-4BAA-47EC-BFB1-397CE3EB0907}" destId="{6369F8EC-5AB3-4227-B754-E6E55A825CA7}" srcOrd="0" destOrd="0" parTransId="{011B9FD9-8720-4679-B93B-8CB9CE71BB11}" sibTransId="{997BA663-C351-40A2-A543-F4D695A4E6FE}"/>
    <dgm:cxn modelId="{A93937A6-E2FF-4270-B4E8-1255FDBA4101}" type="presOf" srcId="{6369F8EC-5AB3-4227-B754-E6E55A825CA7}" destId="{01C23C4D-2017-456E-84EA-78EB50DDF2C0}" srcOrd="0" destOrd="0" presId="urn:microsoft.com/office/officeart/2005/8/layout/chevron2"/>
    <dgm:cxn modelId="{42E7208D-18B5-43DC-9E90-05F505F778D3}" srcId="{DBFD41BC-DD2C-4A37-A953-12060969EBC3}" destId="{DAD3E00C-0CD6-47F9-BA46-ABD6BE2D32F5}" srcOrd="0" destOrd="0" parTransId="{A0B74D23-3ACE-48C7-B9B7-3B3284E68C16}" sibTransId="{4D228987-CE23-4D8C-A801-FD6EB366E158}"/>
    <dgm:cxn modelId="{573320C0-18DF-41B7-A076-897766F70D59}" srcId="{C6775ABF-4BAA-47EC-BFB1-397CE3EB0907}" destId="{EDB74F55-2576-41E7-9085-DA388F1828DF}" srcOrd="1" destOrd="0" parTransId="{0CF4B876-6571-48E1-AD7D-9189F8CFF52D}" sibTransId="{8F5567DD-F5B8-4B34-B1C0-273A98B01734}"/>
    <dgm:cxn modelId="{E933B7F0-1D0A-4074-813A-7E70A367B56C}" srcId="{4C85C414-FECF-4DE3-90B6-E7F7335D2619}" destId="{2003B878-523E-4644-A832-0161B726956A}" srcOrd="1" destOrd="0" parTransId="{DCC5AE53-8CE0-4FCF-9523-170AA1375540}" sibTransId="{A34C0E52-4C90-43FA-AF7E-1C330E10A6B5}"/>
    <dgm:cxn modelId="{C6514EEC-BCF8-43A5-81A4-BCDC2211201F}" type="presOf" srcId="{C6775ABF-4BAA-47EC-BFB1-397CE3EB0907}" destId="{6EA138E9-E200-4DBB-B67D-098819BBE888}" srcOrd="0" destOrd="0" presId="urn:microsoft.com/office/officeart/2005/8/layout/chevron2"/>
    <dgm:cxn modelId="{8099AECE-A5D6-4AB3-8222-3540D121169A}" type="presOf" srcId="{EDB74F55-2576-41E7-9085-DA388F1828DF}" destId="{01C23C4D-2017-456E-84EA-78EB50DDF2C0}" srcOrd="0" destOrd="1" presId="urn:microsoft.com/office/officeart/2005/8/layout/chevron2"/>
    <dgm:cxn modelId="{916B83C7-8ADD-4553-AD44-8FDCBBDDD54B}" srcId="{4C85C414-FECF-4DE3-90B6-E7F7335D2619}" destId="{C6775ABF-4BAA-47EC-BFB1-397CE3EB0907}" srcOrd="2" destOrd="0" parTransId="{1C861BE6-ED9D-43FB-955E-B8488508BB74}" sibTransId="{3306BDBC-9EFC-41D2-BC5B-D74F3A2E27E4}"/>
    <dgm:cxn modelId="{E79D350E-C835-4D0F-9AFB-9EC184D0CA51}" srcId="{4C85C414-FECF-4DE3-90B6-E7F7335D2619}" destId="{DBFD41BC-DD2C-4A37-A953-12060969EBC3}" srcOrd="0" destOrd="0" parTransId="{A3EA5444-310F-48DA-84FF-BC41575F9B87}" sibTransId="{80C32F76-3055-422C-ABA1-9213265D1D39}"/>
    <dgm:cxn modelId="{F154D98D-50F2-40EB-B4DF-EE98D1899610}" type="presParOf" srcId="{0E656741-21F7-4E12-97CA-80DA59F5AFD6}" destId="{51DA9D39-47A0-40BA-8155-5231C71D9A9B}" srcOrd="0" destOrd="0" presId="urn:microsoft.com/office/officeart/2005/8/layout/chevron2"/>
    <dgm:cxn modelId="{E335D68B-8DE2-41A0-974E-63C8E425364E}" type="presParOf" srcId="{51DA9D39-47A0-40BA-8155-5231C71D9A9B}" destId="{78F7CDFC-85EF-4DD5-A3DB-2AE9D8746D07}" srcOrd="0" destOrd="0" presId="urn:microsoft.com/office/officeart/2005/8/layout/chevron2"/>
    <dgm:cxn modelId="{FA6B5C90-79E7-4692-B86A-EA99873ED725}" type="presParOf" srcId="{51DA9D39-47A0-40BA-8155-5231C71D9A9B}" destId="{B6B2B8EF-B8C5-4B84-B41C-F2C0A4D4FB4B}" srcOrd="1" destOrd="0" presId="urn:microsoft.com/office/officeart/2005/8/layout/chevron2"/>
    <dgm:cxn modelId="{C09AA3E3-FCA2-44BB-B0C1-B54B228F94F1}" type="presParOf" srcId="{0E656741-21F7-4E12-97CA-80DA59F5AFD6}" destId="{1ADA86F9-B80F-422C-81DE-AD53D52962E5}" srcOrd="1" destOrd="0" presId="urn:microsoft.com/office/officeart/2005/8/layout/chevron2"/>
    <dgm:cxn modelId="{D0DF7EA1-0DBA-4A9C-9E24-ADD0411F1FCE}" type="presParOf" srcId="{0E656741-21F7-4E12-97CA-80DA59F5AFD6}" destId="{4F529D64-A579-411F-8DD0-77A691708FAA}" srcOrd="2" destOrd="0" presId="urn:microsoft.com/office/officeart/2005/8/layout/chevron2"/>
    <dgm:cxn modelId="{54A01B89-AADF-491F-BC75-75459BC7A263}" type="presParOf" srcId="{4F529D64-A579-411F-8DD0-77A691708FAA}" destId="{EFE6D565-CF0E-4696-955C-E79E03DADE76}" srcOrd="0" destOrd="0" presId="urn:microsoft.com/office/officeart/2005/8/layout/chevron2"/>
    <dgm:cxn modelId="{71D3C2C8-0237-4C39-B18B-5A985EB2AF28}" type="presParOf" srcId="{4F529D64-A579-411F-8DD0-77A691708FAA}" destId="{6E23EF44-5110-4AE8-80C9-D77BAD1882E9}" srcOrd="1" destOrd="0" presId="urn:microsoft.com/office/officeart/2005/8/layout/chevron2"/>
    <dgm:cxn modelId="{E5B235AC-53D6-425C-BB8D-9A4ADE674465}" type="presParOf" srcId="{0E656741-21F7-4E12-97CA-80DA59F5AFD6}" destId="{D275363D-323B-410B-BC4F-061EB1080E72}" srcOrd="3" destOrd="0" presId="urn:microsoft.com/office/officeart/2005/8/layout/chevron2"/>
    <dgm:cxn modelId="{1E799612-64BF-4F21-AD56-9873F5BF8710}" type="presParOf" srcId="{0E656741-21F7-4E12-97CA-80DA59F5AFD6}" destId="{8912D25A-D474-4D12-A7DD-D53EB7B60A26}" srcOrd="4" destOrd="0" presId="urn:microsoft.com/office/officeart/2005/8/layout/chevron2"/>
    <dgm:cxn modelId="{389CE8CE-166B-47BC-B37C-F9172E463086}" type="presParOf" srcId="{8912D25A-D474-4D12-A7DD-D53EB7B60A26}" destId="{6EA138E9-E200-4DBB-B67D-098819BBE888}" srcOrd="0" destOrd="0" presId="urn:microsoft.com/office/officeart/2005/8/layout/chevron2"/>
    <dgm:cxn modelId="{7CC2F66F-C1E2-4B40-AC09-1D654A7A37F7}" type="presParOf" srcId="{8912D25A-D474-4D12-A7DD-D53EB7B60A26}" destId="{01C23C4D-2017-456E-84EA-78EB50DDF2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F69D2-80ED-4053-8854-C7C69228A78D}">
      <dsp:nvSpPr>
        <dsp:cNvPr id="0" name=""/>
        <dsp:cNvSpPr/>
      </dsp:nvSpPr>
      <dsp:spPr>
        <a:xfrm>
          <a:off x="408188" y="935"/>
          <a:ext cx="2719833" cy="10879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 quick Intro</a:t>
          </a:r>
        </a:p>
      </dsp:txBody>
      <dsp:txXfrm>
        <a:off x="952155" y="935"/>
        <a:ext cx="1631900" cy="1087933"/>
      </dsp:txXfrm>
    </dsp:sp>
    <dsp:sp modelId="{8FAEDE8B-8951-4157-ABE1-CAA5AE5876C7}">
      <dsp:nvSpPr>
        <dsp:cNvPr id="0" name=""/>
        <dsp:cNvSpPr/>
      </dsp:nvSpPr>
      <dsp:spPr>
        <a:xfrm>
          <a:off x="2774444" y="93410"/>
          <a:ext cx="2257462" cy="9029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Big Data</a:t>
          </a:r>
        </a:p>
      </dsp:txBody>
      <dsp:txXfrm>
        <a:off x="3225936" y="93410"/>
        <a:ext cx="1354478" cy="902984"/>
      </dsp:txXfrm>
    </dsp:sp>
    <dsp:sp modelId="{D0A49D15-C6C0-457D-B764-A822719EAE4D}">
      <dsp:nvSpPr>
        <dsp:cNvPr id="0" name=""/>
        <dsp:cNvSpPr/>
      </dsp:nvSpPr>
      <dsp:spPr>
        <a:xfrm>
          <a:off x="4715861" y="93410"/>
          <a:ext cx="2257462" cy="9029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Hadoop</a:t>
          </a:r>
        </a:p>
      </dsp:txBody>
      <dsp:txXfrm>
        <a:off x="5167353" y="93410"/>
        <a:ext cx="1354478" cy="902984"/>
      </dsp:txXfrm>
    </dsp:sp>
    <dsp:sp modelId="{1D65BC93-F4DF-4371-8C59-2A6962274E0C}">
      <dsp:nvSpPr>
        <dsp:cNvPr id="0" name=""/>
        <dsp:cNvSpPr/>
      </dsp:nvSpPr>
      <dsp:spPr>
        <a:xfrm>
          <a:off x="6657278" y="93410"/>
          <a:ext cx="2257462" cy="9029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What is Pig?</a:t>
          </a:r>
        </a:p>
      </dsp:txBody>
      <dsp:txXfrm>
        <a:off x="7108770" y="93410"/>
        <a:ext cx="1354478" cy="902984"/>
      </dsp:txXfrm>
    </dsp:sp>
    <dsp:sp modelId="{59C5CAD3-62F2-46DB-A835-2944CFA881F3}">
      <dsp:nvSpPr>
        <dsp:cNvPr id="0" name=""/>
        <dsp:cNvSpPr/>
      </dsp:nvSpPr>
      <dsp:spPr>
        <a:xfrm>
          <a:off x="8598696" y="93410"/>
          <a:ext cx="2257462" cy="9029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Why do we need Pig?</a:t>
          </a:r>
        </a:p>
      </dsp:txBody>
      <dsp:txXfrm>
        <a:off x="9050188" y="93410"/>
        <a:ext cx="1354478" cy="902984"/>
      </dsp:txXfrm>
    </dsp:sp>
    <dsp:sp modelId="{8574E4F9-1517-478E-B620-31DDE54F9988}">
      <dsp:nvSpPr>
        <dsp:cNvPr id="0" name=""/>
        <dsp:cNvSpPr/>
      </dsp:nvSpPr>
      <dsp:spPr>
        <a:xfrm>
          <a:off x="408188" y="1241180"/>
          <a:ext cx="2719833" cy="10879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Working of Pig</a:t>
          </a:r>
        </a:p>
      </dsp:txBody>
      <dsp:txXfrm>
        <a:off x="952155" y="1241180"/>
        <a:ext cx="1631900" cy="1087933"/>
      </dsp:txXfrm>
    </dsp:sp>
    <dsp:sp modelId="{EDA396A8-2775-4844-9D42-B5FC1C2BF037}">
      <dsp:nvSpPr>
        <dsp:cNvPr id="0" name=""/>
        <dsp:cNvSpPr/>
      </dsp:nvSpPr>
      <dsp:spPr>
        <a:xfrm>
          <a:off x="2774444" y="1333654"/>
          <a:ext cx="2257462" cy="9029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Modes of Pig</a:t>
          </a:r>
        </a:p>
      </dsp:txBody>
      <dsp:txXfrm>
        <a:off x="3225936" y="1333654"/>
        <a:ext cx="1354478" cy="902984"/>
      </dsp:txXfrm>
    </dsp:sp>
    <dsp:sp modelId="{18B6AFE3-25C9-40B4-8731-62A62DBC0CFA}">
      <dsp:nvSpPr>
        <dsp:cNvPr id="0" name=""/>
        <dsp:cNvSpPr/>
      </dsp:nvSpPr>
      <dsp:spPr>
        <a:xfrm>
          <a:off x="4715861" y="1333654"/>
          <a:ext cx="2257462" cy="9029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Pig Execution</a:t>
          </a:r>
        </a:p>
      </dsp:txBody>
      <dsp:txXfrm>
        <a:off x="5167353" y="1333654"/>
        <a:ext cx="1354478" cy="902984"/>
      </dsp:txXfrm>
    </dsp:sp>
    <dsp:sp modelId="{896D1FE7-4CA6-4F2E-A539-FC7B06BCCE86}">
      <dsp:nvSpPr>
        <dsp:cNvPr id="0" name=""/>
        <dsp:cNvSpPr/>
      </dsp:nvSpPr>
      <dsp:spPr>
        <a:xfrm>
          <a:off x="408188" y="2481424"/>
          <a:ext cx="2719833" cy="10879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Implementation</a:t>
          </a:r>
        </a:p>
      </dsp:txBody>
      <dsp:txXfrm>
        <a:off x="952155" y="2481424"/>
        <a:ext cx="1631900" cy="1087933"/>
      </dsp:txXfrm>
    </dsp:sp>
    <dsp:sp modelId="{C081CC86-6CD7-4BFB-9A17-8342AA738FFB}">
      <dsp:nvSpPr>
        <dsp:cNvPr id="0" name=""/>
        <dsp:cNvSpPr/>
      </dsp:nvSpPr>
      <dsp:spPr>
        <a:xfrm>
          <a:off x="2774444" y="2573898"/>
          <a:ext cx="2257462" cy="9029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Design Flow</a:t>
          </a:r>
        </a:p>
      </dsp:txBody>
      <dsp:txXfrm>
        <a:off x="3225936" y="2573898"/>
        <a:ext cx="1354478" cy="902984"/>
      </dsp:txXfrm>
    </dsp:sp>
    <dsp:sp modelId="{28A850D3-23A0-42A9-BF9E-3F45DED71A13}">
      <dsp:nvSpPr>
        <dsp:cNvPr id="0" name=""/>
        <dsp:cNvSpPr/>
      </dsp:nvSpPr>
      <dsp:spPr>
        <a:xfrm>
          <a:off x="4715861" y="2573898"/>
          <a:ext cx="2257462" cy="9029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Script in Detail</a:t>
          </a:r>
        </a:p>
      </dsp:txBody>
      <dsp:txXfrm>
        <a:off x="5167353" y="2573898"/>
        <a:ext cx="1354478" cy="902984"/>
      </dsp:txXfrm>
    </dsp:sp>
    <dsp:sp modelId="{D9DD41FE-D4D1-4965-A344-5E8EEC01FC55}">
      <dsp:nvSpPr>
        <dsp:cNvPr id="0" name=""/>
        <dsp:cNvSpPr/>
      </dsp:nvSpPr>
      <dsp:spPr>
        <a:xfrm>
          <a:off x="408188" y="3721668"/>
          <a:ext cx="2719833" cy="10879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Resources</a:t>
          </a:r>
        </a:p>
      </dsp:txBody>
      <dsp:txXfrm>
        <a:off x="952155" y="3721668"/>
        <a:ext cx="1631900" cy="1087933"/>
      </dsp:txXfrm>
    </dsp:sp>
    <dsp:sp modelId="{A7EFE6C3-85BD-4E6E-81D5-9FA431DF1F0B}">
      <dsp:nvSpPr>
        <dsp:cNvPr id="0" name=""/>
        <dsp:cNvSpPr/>
      </dsp:nvSpPr>
      <dsp:spPr>
        <a:xfrm>
          <a:off x="2774444" y="3814142"/>
          <a:ext cx="2257462" cy="9029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References</a:t>
          </a:r>
        </a:p>
      </dsp:txBody>
      <dsp:txXfrm>
        <a:off x="3225936" y="3814142"/>
        <a:ext cx="1354478" cy="902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0F876-1DEF-41FD-8BF0-D338522620F9}">
      <dsp:nvSpPr>
        <dsp:cNvPr id="0" name=""/>
        <dsp:cNvSpPr/>
      </dsp:nvSpPr>
      <dsp:spPr>
        <a:xfrm>
          <a:off x="1815115" y="0"/>
          <a:ext cx="2196307" cy="1490218"/>
        </a:xfrm>
        <a:prstGeom prst="trapezoid">
          <a:avLst>
            <a:gd name="adj" fmla="val 73691"/>
          </a:avLst>
        </a:prstGeom>
        <a:solidFill>
          <a:srgbClr val="92D05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Script</a:t>
          </a:r>
          <a:endParaRPr lang="en-US" sz="6200" kern="1200" dirty="0"/>
        </a:p>
      </dsp:txBody>
      <dsp:txXfrm>
        <a:off x="1815115" y="0"/>
        <a:ext cx="2196307" cy="1490218"/>
      </dsp:txXfrm>
    </dsp:sp>
    <dsp:sp modelId="{25148F93-AD30-485D-B188-0DBFCC958AC6}">
      <dsp:nvSpPr>
        <dsp:cNvPr id="0" name=""/>
        <dsp:cNvSpPr/>
      </dsp:nvSpPr>
      <dsp:spPr>
        <a:xfrm>
          <a:off x="907557" y="1490218"/>
          <a:ext cx="4011423" cy="1231575"/>
        </a:xfrm>
        <a:prstGeom prst="trapezoid">
          <a:avLst>
            <a:gd name="adj" fmla="val 73691"/>
          </a:avLst>
        </a:prstGeom>
        <a:solidFill>
          <a:srgbClr val="FFC00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Grunt</a:t>
          </a:r>
          <a:r>
            <a:rPr lang="en-US" sz="6200" kern="1200" dirty="0"/>
            <a:t> </a:t>
          </a:r>
          <a:r>
            <a:rPr lang="en-US" sz="3600" kern="1200" dirty="0"/>
            <a:t>shell</a:t>
          </a:r>
        </a:p>
      </dsp:txBody>
      <dsp:txXfrm>
        <a:off x="1609556" y="1490218"/>
        <a:ext cx="2607425" cy="1231575"/>
      </dsp:txXfrm>
    </dsp:sp>
    <dsp:sp modelId="{ECAC4B26-9522-4FD1-8C6A-B1A1092B1DD2}">
      <dsp:nvSpPr>
        <dsp:cNvPr id="0" name=""/>
        <dsp:cNvSpPr/>
      </dsp:nvSpPr>
      <dsp:spPr>
        <a:xfrm>
          <a:off x="0" y="2721794"/>
          <a:ext cx="5826538" cy="1231575"/>
        </a:xfrm>
        <a:prstGeom prst="trapezoid">
          <a:avLst>
            <a:gd name="adj" fmla="val 73691"/>
          </a:avLst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Embedded</a:t>
          </a:r>
          <a:endParaRPr lang="en-US" sz="3600" kern="1200" dirty="0"/>
        </a:p>
      </dsp:txBody>
      <dsp:txXfrm>
        <a:off x="1019644" y="2721794"/>
        <a:ext cx="3787250" cy="1231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7CDFC-85EF-4DD5-A3DB-2AE9D8746D07}">
      <dsp:nvSpPr>
        <dsp:cNvPr id="0" name=""/>
        <dsp:cNvSpPr/>
      </dsp:nvSpPr>
      <dsp:spPr>
        <a:xfrm rot="5400000">
          <a:off x="-203668" y="203847"/>
          <a:ext cx="1357787" cy="950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Hadoop Installation</a:t>
          </a:r>
        </a:p>
      </dsp:txBody>
      <dsp:txXfrm rot="-5400000">
        <a:off x="1" y="475403"/>
        <a:ext cx="950450" cy="407337"/>
      </dsp:txXfrm>
    </dsp:sp>
    <dsp:sp modelId="{B6B2B8EF-B8C5-4B84-B41C-F2C0A4D4FB4B}">
      <dsp:nvSpPr>
        <dsp:cNvPr id="0" name=""/>
        <dsp:cNvSpPr/>
      </dsp:nvSpPr>
      <dsp:spPr>
        <a:xfrm rot="5400000">
          <a:off x="5548919" y="-4598289"/>
          <a:ext cx="882561" cy="1007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HORTONWORKS SANDBOX</a:t>
          </a:r>
        </a:p>
      </dsp:txBody>
      <dsp:txXfrm rot="-5400000">
        <a:off x="950451" y="43262"/>
        <a:ext cx="10036416" cy="796395"/>
      </dsp:txXfrm>
    </dsp:sp>
    <dsp:sp modelId="{EFE6D565-CF0E-4696-955C-E79E03DADE76}">
      <dsp:nvSpPr>
        <dsp:cNvPr id="0" name=""/>
        <dsp:cNvSpPr/>
      </dsp:nvSpPr>
      <dsp:spPr>
        <a:xfrm rot="5400000">
          <a:off x="-203668" y="1363893"/>
          <a:ext cx="1357787" cy="950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Data Set Selection</a:t>
          </a:r>
        </a:p>
      </dsp:txBody>
      <dsp:txXfrm rot="-5400000">
        <a:off x="1" y="1635449"/>
        <a:ext cx="950450" cy="407337"/>
      </dsp:txXfrm>
    </dsp:sp>
    <dsp:sp modelId="{6E23EF44-5110-4AE8-80C9-D77BAD1882E9}">
      <dsp:nvSpPr>
        <dsp:cNvPr id="0" name=""/>
        <dsp:cNvSpPr/>
      </dsp:nvSpPr>
      <dsp:spPr>
        <a:xfrm rot="5400000">
          <a:off x="5548919" y="-3438243"/>
          <a:ext cx="882561" cy="1007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KAGGLE</a:t>
          </a:r>
          <a:endParaRPr lang="en-US" sz="5400" kern="1200" dirty="0"/>
        </a:p>
      </dsp:txBody>
      <dsp:txXfrm rot="-5400000">
        <a:off x="950451" y="1203308"/>
        <a:ext cx="10036416" cy="796395"/>
      </dsp:txXfrm>
    </dsp:sp>
    <dsp:sp modelId="{6EA138E9-E200-4DBB-B67D-098819BBE888}">
      <dsp:nvSpPr>
        <dsp:cNvPr id="0" name=""/>
        <dsp:cNvSpPr/>
      </dsp:nvSpPr>
      <dsp:spPr>
        <a:xfrm rot="5400000">
          <a:off x="-203668" y="2523939"/>
          <a:ext cx="1357787" cy="950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PIG Script</a:t>
          </a:r>
        </a:p>
      </dsp:txBody>
      <dsp:txXfrm rot="-5400000">
        <a:off x="1" y="2795495"/>
        <a:ext cx="950450" cy="407337"/>
      </dsp:txXfrm>
    </dsp:sp>
    <dsp:sp modelId="{01C23C4D-2017-456E-84EA-78EB50DDF2C0}">
      <dsp:nvSpPr>
        <dsp:cNvPr id="0" name=""/>
        <dsp:cNvSpPr/>
      </dsp:nvSpPr>
      <dsp:spPr>
        <a:xfrm rot="5400000">
          <a:off x="5548919" y="-2278197"/>
          <a:ext cx="882561" cy="1007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PIG Script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PIG Latin Keywords</a:t>
          </a:r>
        </a:p>
      </dsp:txBody>
      <dsp:txXfrm rot="-5400000">
        <a:off x="950451" y="2363354"/>
        <a:ext cx="10036416" cy="796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3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A24AD68-089C-4467-A8F3-EA2BBCA6B44E}" type="datetimeFigureOut">
              <a:rPr lang="en-US" smtClean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3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3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AA073D-A903-47F8-8D16-77642FB0DF1F}" type="datetimeFigureOut">
              <a:rPr lang="en-US" smtClean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4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3/7/17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0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3/7/17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2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3/7/17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6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3/7/17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665CEB-0076-4E37-B880-BCEA9784DE0A}" type="datetimeFigureOut">
              <a:rPr lang="en-US" smtClean="0"/>
              <a:t>3/7/17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4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3/7/17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7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577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kaggle.com/nsharan/h-1b-vis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rtonworks.com/hadoop-tutorial/how-to-use-basic-pig-commands/" TargetMode="External"/><Relationship Id="rId4" Type="http://schemas.openxmlformats.org/officeDocument/2006/relationships/hyperlink" Target="https://github.com/pradeep-pasupuleti/pig-design-patterns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pig.apache.or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084" y="376950"/>
            <a:ext cx="8825658" cy="2677648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tx1"/>
                </a:solidFill>
              </a:rPr>
              <a:t>MapReduce Compilers-Apache Pig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4738" y="3471304"/>
            <a:ext cx="8825658" cy="1464394"/>
          </a:xfrm>
        </p:spPr>
        <p:txBody>
          <a:bodyPr>
            <a:no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</a:rPr>
              <a:t>Presentation to</a:t>
            </a:r>
          </a:p>
          <a:p>
            <a:pPr algn="ctr"/>
            <a:r>
              <a:rPr lang="en-CA" sz="2000" dirty="0">
                <a:solidFill>
                  <a:schemeClr val="bg1"/>
                </a:solidFill>
              </a:rPr>
              <a:t>Prof. Imran </a:t>
            </a:r>
            <a:r>
              <a:rPr lang="en-CA" sz="2000" dirty="0" err="1">
                <a:solidFill>
                  <a:schemeClr val="bg1"/>
                </a:solidFill>
              </a:rPr>
              <a:t>ahmed</a:t>
            </a:r>
            <a:endParaRPr lang="en-CA" sz="2000" dirty="0">
              <a:solidFill>
                <a:schemeClr val="bg1"/>
              </a:solidFill>
            </a:endParaRPr>
          </a:p>
          <a:p>
            <a:pPr algn="ctr"/>
            <a:r>
              <a:rPr lang="en-CA" sz="2000" dirty="0">
                <a:solidFill>
                  <a:schemeClr val="bg1"/>
                </a:solidFill>
              </a:rPr>
              <a:t>by</a:t>
            </a:r>
          </a:p>
          <a:p>
            <a:pPr algn="ctr"/>
            <a:r>
              <a:rPr lang="en-CA" sz="1800" dirty="0">
                <a:solidFill>
                  <a:schemeClr val="bg1"/>
                </a:solidFill>
              </a:rPr>
              <a:t>Naga </a:t>
            </a:r>
            <a:r>
              <a:rPr lang="en-CA" sz="1800" dirty="0" err="1">
                <a:solidFill>
                  <a:schemeClr val="bg1"/>
                </a:solidFill>
              </a:rPr>
              <a:t>Prasanthi</a:t>
            </a:r>
            <a:r>
              <a:rPr lang="en-CA" sz="1800" dirty="0">
                <a:solidFill>
                  <a:schemeClr val="bg1"/>
                </a:solidFill>
              </a:rPr>
              <a:t> </a:t>
            </a:r>
            <a:r>
              <a:rPr lang="en-CA" sz="1800" dirty="0" err="1">
                <a:solidFill>
                  <a:schemeClr val="bg1"/>
                </a:solidFill>
              </a:rPr>
              <a:t>BobbIli</a:t>
            </a:r>
            <a:r>
              <a:rPr lang="en-CA" sz="1800" dirty="0">
                <a:solidFill>
                  <a:schemeClr val="bg1"/>
                </a:solidFill>
              </a:rPr>
              <a:t>                  </a:t>
            </a:r>
            <a:r>
              <a:rPr lang="en-CA" sz="1800" dirty="0" err="1">
                <a:solidFill>
                  <a:schemeClr val="bg1"/>
                </a:solidFill>
              </a:rPr>
              <a:t>Yamini</a:t>
            </a:r>
            <a:r>
              <a:rPr lang="en-CA" sz="1800" dirty="0">
                <a:solidFill>
                  <a:schemeClr val="bg1"/>
                </a:solidFill>
              </a:rPr>
              <a:t> </a:t>
            </a:r>
            <a:r>
              <a:rPr lang="en-CA" sz="1800" dirty="0" err="1">
                <a:solidFill>
                  <a:schemeClr val="bg1"/>
                </a:solidFill>
              </a:rPr>
              <a:t>Nibhanupudi</a:t>
            </a:r>
            <a:r>
              <a:rPr lang="en-CA" sz="1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CA" sz="1800" dirty="0">
                <a:solidFill>
                  <a:schemeClr val="bg1"/>
                </a:solidFill>
              </a:rPr>
              <a:t>(101057215)                                       (101050830)</a:t>
            </a:r>
          </a:p>
          <a:p>
            <a:pPr algn="ctr"/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21" t="32196" r="49693" b="13799"/>
          <a:stretch/>
        </p:blipFill>
        <p:spPr>
          <a:xfrm>
            <a:off x="8748792" y="0"/>
            <a:ext cx="3443208" cy="30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HORTONWORKS SANDBOX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794" r="86630" b="74051"/>
          <a:stretch/>
        </p:blipFill>
        <p:spPr>
          <a:xfrm>
            <a:off x="8623012" y="1976322"/>
            <a:ext cx="2458970" cy="1132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587" t="23145" r="38261" b="51714"/>
          <a:stretch/>
        </p:blipFill>
        <p:spPr>
          <a:xfrm>
            <a:off x="4356924" y="5556073"/>
            <a:ext cx="2822715" cy="10138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Hortonworks provides open data platforms for creating, distributing and supporting enterprise-ready and modern data applications.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Hortonworks Sandbox is a personal, portable Apache Hadoop® and its ecosystem environment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The Sandbox contains the latest developments from Apache Big Data related tools. It also comes packaged in a virtual environment that can run in the cloud or on a personal machine.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31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Kaggle</a:t>
            </a:r>
            <a:r>
              <a:rPr lang="en-IN" dirty="0"/>
              <a:t> dataset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Chose a dataset of 146MB (not a big data) on H-1B Visa Petitions filed in the year 2015 and 2016.</a:t>
            </a:r>
          </a:p>
          <a:p>
            <a:pPr marL="0" indent="0">
              <a:buNone/>
            </a:pPr>
            <a:r>
              <a:rPr lang="en-IN" dirty="0"/>
              <a:t>     </a:t>
            </a:r>
            <a:r>
              <a:rPr lang="en-IN" dirty="0">
                <a:hlinkClick r:id="rId2"/>
              </a:rPr>
              <a:t>https://www.kaggle.com/nsharan/h-1b-visa</a:t>
            </a:r>
            <a:endParaRPr lang="en-IN" dirty="0"/>
          </a:p>
          <a:p>
            <a:r>
              <a:rPr lang="en-IN" dirty="0"/>
              <a:t>Contains 10 Variables with one million rows.</a:t>
            </a:r>
          </a:p>
          <a:p>
            <a:r>
              <a:rPr lang="en-IN" dirty="0"/>
              <a:t>Questions answered regarding the data set using PIG Script are</a:t>
            </a:r>
          </a:p>
          <a:p>
            <a:pPr lvl="3"/>
            <a:r>
              <a:rPr lang="en-IN" sz="1800" dirty="0"/>
              <a:t>In which year maximum H1-B visa petitions were filed?</a:t>
            </a:r>
          </a:p>
          <a:p>
            <a:pPr lvl="3"/>
            <a:r>
              <a:rPr lang="en-IN" sz="1800" dirty="0"/>
              <a:t>Which employer filed the maximum visa petitions for their employees?</a:t>
            </a:r>
          </a:p>
          <a:p>
            <a:pPr marL="1008000" lvl="3" indent="0">
              <a:buNone/>
            </a:pPr>
            <a:endParaRPr lang="en-IN" sz="1800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12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PIG SCRIPT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92" y="868791"/>
            <a:ext cx="11029615" cy="4142843"/>
          </a:xfrm>
        </p:spPr>
        <p:txBody>
          <a:bodyPr>
            <a:noAutofit/>
          </a:bodyPr>
          <a:lstStyle/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r>
              <a:rPr lang="en-IN" sz="2000" dirty="0"/>
              <a:t>h1b_list = </a:t>
            </a:r>
            <a:r>
              <a:rPr lang="en-IN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LOAD</a:t>
            </a:r>
            <a:r>
              <a:rPr lang="en-IN" sz="2000" dirty="0"/>
              <a:t> </a:t>
            </a:r>
            <a:r>
              <a:rPr lang="en-IN" sz="2000" dirty="0">
                <a:solidFill>
                  <a:srgbClr val="FF0000"/>
                </a:solidFill>
              </a:rPr>
              <a:t>'h1b.csv</a:t>
            </a:r>
            <a:r>
              <a:rPr lang="en-IN" sz="2000" dirty="0"/>
              <a:t>' </a:t>
            </a:r>
            <a:r>
              <a:rPr lang="en-IN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USING</a:t>
            </a:r>
            <a:r>
              <a:rPr lang="en-IN" sz="2000" dirty="0"/>
              <a:t> </a:t>
            </a:r>
            <a:r>
              <a:rPr lang="en-IN" sz="2000" dirty="0" err="1"/>
              <a:t>org.apache.pig.piggybank.storage.CSVExcelStorage</a:t>
            </a:r>
            <a:r>
              <a:rPr lang="en-IN" sz="2000" dirty="0"/>
              <a:t>() </a:t>
            </a:r>
            <a:r>
              <a:rPr lang="en-IN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</a:t>
            </a:r>
            <a:r>
              <a:rPr lang="en-IN" sz="2000" dirty="0"/>
              <a:t> (CASE_STATUS, EMPLOYER_NAME, SOC_NAME, JOB_TITLE, FULL_TIME, PREVAILING_WAGE, YEAR, WORKSITE, </a:t>
            </a:r>
            <a:r>
              <a:rPr lang="en-IN" sz="2000" dirty="0" err="1"/>
              <a:t>lon</a:t>
            </a:r>
            <a:r>
              <a:rPr lang="en-IN" sz="2000" dirty="0"/>
              <a:t>, </a:t>
            </a:r>
            <a:r>
              <a:rPr lang="en-IN" sz="2000" dirty="0" err="1"/>
              <a:t>lat</a:t>
            </a:r>
            <a:r>
              <a:rPr lang="en-IN" sz="2000" dirty="0"/>
              <a:t>);</a:t>
            </a:r>
          </a:p>
          <a:p>
            <a:r>
              <a:rPr lang="en-IN" sz="2000" dirty="0"/>
              <a:t>h1b_group = </a:t>
            </a:r>
            <a:r>
              <a:rPr lang="en-IN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GROUP</a:t>
            </a:r>
            <a:r>
              <a:rPr lang="en-IN" sz="2000" dirty="0"/>
              <a:t> h1b_list </a:t>
            </a:r>
            <a:r>
              <a:rPr lang="en-IN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BY</a:t>
            </a:r>
            <a:r>
              <a:rPr lang="en-IN" sz="2000" dirty="0"/>
              <a:t> YEAR;</a:t>
            </a:r>
          </a:p>
          <a:p>
            <a:r>
              <a:rPr lang="en-IN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DESCRIBE</a:t>
            </a:r>
            <a:r>
              <a:rPr lang="en-IN" sz="2000" dirty="0"/>
              <a:t> h1b_group;</a:t>
            </a:r>
          </a:p>
          <a:p>
            <a:r>
              <a:rPr lang="en-IN" sz="2000" dirty="0"/>
              <a:t>h1b_year_count = </a:t>
            </a:r>
            <a:r>
              <a:rPr lang="en-IN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FOREACH</a:t>
            </a:r>
            <a:r>
              <a:rPr lang="en-IN" sz="2000" dirty="0"/>
              <a:t> h1b_group </a:t>
            </a:r>
            <a:r>
              <a:rPr lang="en-IN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GENERATE</a:t>
            </a:r>
            <a:r>
              <a:rPr lang="en-IN" sz="2000" dirty="0"/>
              <a:t> </a:t>
            </a:r>
            <a:r>
              <a:rPr lang="en-IN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group</a:t>
            </a:r>
            <a:r>
              <a:rPr lang="en-IN" sz="2000" dirty="0"/>
              <a:t>, COUNT(h1b_list) </a:t>
            </a:r>
            <a:r>
              <a:rPr lang="en-IN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</a:t>
            </a:r>
            <a:r>
              <a:rPr lang="en-IN" sz="2000" dirty="0"/>
              <a:t> COUNTH1B;</a:t>
            </a:r>
          </a:p>
          <a:p>
            <a:r>
              <a:rPr lang="en-IN" sz="2000" dirty="0" err="1"/>
              <a:t>sorted_count_year</a:t>
            </a:r>
            <a:r>
              <a:rPr lang="en-IN" sz="2000" dirty="0"/>
              <a:t> = </a:t>
            </a:r>
            <a:r>
              <a:rPr lang="en-IN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ORDER</a:t>
            </a:r>
            <a:r>
              <a:rPr lang="en-IN" sz="2000" dirty="0"/>
              <a:t> h1b_year_count </a:t>
            </a:r>
            <a:r>
              <a:rPr lang="en-IN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BY</a:t>
            </a:r>
            <a:r>
              <a:rPr lang="en-IN" sz="2000" dirty="0"/>
              <a:t> $1 </a:t>
            </a:r>
            <a:r>
              <a:rPr lang="en-IN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DESC</a:t>
            </a:r>
            <a:r>
              <a:rPr lang="en-IN" sz="2000" dirty="0"/>
              <a:t>;</a:t>
            </a:r>
          </a:p>
          <a:p>
            <a:r>
              <a:rPr lang="en-IN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Dump</a:t>
            </a:r>
            <a:r>
              <a:rPr lang="en-IN" sz="2000" dirty="0"/>
              <a:t> </a:t>
            </a:r>
            <a:r>
              <a:rPr lang="en-IN" sz="2000" dirty="0" err="1"/>
              <a:t>sorted_count_year</a:t>
            </a:r>
            <a:r>
              <a:rPr lang="en-IN" sz="2000" dirty="0"/>
              <a:t>;</a:t>
            </a:r>
          </a:p>
          <a:p>
            <a:endParaRPr lang="en-IN" sz="20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3587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Pig script </a:t>
            </a:r>
            <a:r>
              <a:rPr lang="en-IN" dirty="0" err="1"/>
              <a:t>cont</a:t>
            </a:r>
            <a:r>
              <a:rPr lang="en-IN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h1b_company =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GROUP</a:t>
            </a:r>
            <a:r>
              <a:rPr lang="en-IN" dirty="0"/>
              <a:t> h1b_list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BY</a:t>
            </a:r>
            <a:r>
              <a:rPr lang="en-IN" dirty="0"/>
              <a:t> (EMPLOYER_NAME,YEAR,CASE_STATUS);</a:t>
            </a:r>
          </a:p>
          <a:p>
            <a:r>
              <a:rPr lang="en-IN" dirty="0"/>
              <a:t>h1b_company_count =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FOREACH</a:t>
            </a:r>
            <a:r>
              <a:rPr lang="en-IN" dirty="0"/>
              <a:t> h1b_company GENERATE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group</a:t>
            </a:r>
            <a:r>
              <a:rPr lang="en-IN" dirty="0"/>
              <a:t>, COUNT(h1b_list)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</a:t>
            </a:r>
            <a:r>
              <a:rPr lang="en-IN" dirty="0"/>
              <a:t> </a:t>
            </a:r>
            <a:r>
              <a:rPr lang="en-IN" dirty="0" err="1"/>
              <a:t>company_count</a:t>
            </a:r>
            <a:r>
              <a:rPr lang="en-IN" dirty="0"/>
              <a:t>;</a:t>
            </a:r>
          </a:p>
          <a:p>
            <a:r>
              <a:rPr lang="en-IN" dirty="0" err="1"/>
              <a:t>sorted_count</a:t>
            </a:r>
            <a:r>
              <a:rPr lang="en-IN" dirty="0"/>
              <a:t> =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ORDER</a:t>
            </a:r>
            <a:r>
              <a:rPr lang="en-IN" dirty="0"/>
              <a:t> h1b_company_count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BY</a:t>
            </a:r>
            <a:r>
              <a:rPr lang="en-IN" dirty="0"/>
              <a:t> $1 DESC;</a:t>
            </a:r>
          </a:p>
          <a:p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DUMP</a:t>
            </a:r>
            <a:r>
              <a:rPr lang="en-IN" dirty="0"/>
              <a:t> </a:t>
            </a:r>
            <a:r>
              <a:rPr lang="en-IN" dirty="0" err="1"/>
              <a:t>sorted_count</a:t>
            </a:r>
            <a:r>
              <a:rPr lang="en-IN" dirty="0"/>
              <a:t>;</a:t>
            </a:r>
          </a:p>
          <a:p>
            <a:r>
              <a:rPr lang="en-IN" dirty="0" err="1"/>
              <a:t>Limit_count</a:t>
            </a:r>
            <a:r>
              <a:rPr lang="en-IN" dirty="0"/>
              <a:t> =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LIMIT</a:t>
            </a:r>
            <a:r>
              <a:rPr lang="en-IN" dirty="0"/>
              <a:t> </a:t>
            </a:r>
            <a:r>
              <a:rPr lang="en-IN" dirty="0" err="1"/>
              <a:t>sorted_count</a:t>
            </a:r>
            <a:r>
              <a:rPr lang="en-IN" dirty="0"/>
              <a:t> == 5;</a:t>
            </a:r>
          </a:p>
          <a:p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STORE</a:t>
            </a:r>
            <a:r>
              <a:rPr lang="en-IN" dirty="0"/>
              <a:t> </a:t>
            </a:r>
            <a:r>
              <a:rPr lang="en-IN" dirty="0" err="1"/>
              <a:t>sorted_count</a:t>
            </a:r>
            <a:r>
              <a:rPr lang="en-IN" dirty="0"/>
              <a:t>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INTO</a:t>
            </a:r>
            <a:r>
              <a:rPr lang="en-IN" dirty="0"/>
              <a:t> ‘</a:t>
            </a:r>
            <a:r>
              <a:rPr lang="en-IN" dirty="0">
                <a:solidFill>
                  <a:srgbClr val="FF0000"/>
                </a:solidFill>
              </a:rPr>
              <a:t>employer1_hdfs</a:t>
            </a:r>
            <a:r>
              <a:rPr lang="en-IN" dirty="0"/>
              <a:t>’;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68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Pig </a:t>
            </a:r>
            <a:r>
              <a:rPr lang="en-CA" dirty="0" err="1"/>
              <a:t>latin</a:t>
            </a:r>
            <a:r>
              <a:rPr lang="en-CA" dirty="0"/>
              <a:t> Keywords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10" y="2153991"/>
            <a:ext cx="11029615" cy="3678303"/>
          </a:xfrm>
        </p:spPr>
        <p:txBody>
          <a:bodyPr>
            <a:normAutofit/>
          </a:bodyPr>
          <a:lstStyle/>
          <a:p>
            <a:r>
              <a:rPr lang="en-CA" b="1" dirty="0"/>
              <a:t>FILTER  - </a:t>
            </a:r>
            <a:r>
              <a:rPr lang="en-CA" dirty="0"/>
              <a:t>Used for filtering data</a:t>
            </a:r>
          </a:p>
          <a:p>
            <a:r>
              <a:rPr lang="en-CA" b="1" dirty="0"/>
              <a:t>DISTINCT</a:t>
            </a:r>
            <a:r>
              <a:rPr lang="en-CA" dirty="0"/>
              <a:t> – Removes any duplicates in tuples</a:t>
            </a:r>
          </a:p>
          <a:p>
            <a:r>
              <a:rPr lang="en-CA" b="1" dirty="0"/>
              <a:t>SAMPLE</a:t>
            </a:r>
            <a:r>
              <a:rPr lang="en-CA" dirty="0"/>
              <a:t> – Selects a random sample with the stated sample size.</a:t>
            </a:r>
          </a:p>
          <a:p>
            <a:r>
              <a:rPr lang="en-CA" b="1" dirty="0"/>
              <a:t>UNION</a:t>
            </a:r>
            <a:r>
              <a:rPr lang="en-CA" dirty="0"/>
              <a:t> – Merges the contents of two relations.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73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555" y="1707081"/>
            <a:ext cx="74937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hlinkClick r:id="rId2"/>
              </a:rPr>
              <a:t>https://pig.apache.org/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hlinkClick r:id="rId3"/>
              </a:rPr>
              <a:t>https://hortonworks.com/hadoop-tutorial/how-to-use-basic-pig-commands/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hlinkClick r:id="rId4"/>
              </a:rPr>
              <a:t>https://github.com/pradeep-pasupuleti/pig-design-patterns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http://hadoop.apache.org/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0555" y="954157"/>
            <a:ext cx="1834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References</a:t>
            </a:r>
            <a:r>
              <a:rPr lang="en-IN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534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Handshak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6240" y="2957732"/>
            <a:ext cx="3261360" cy="27396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92179" y="2496067"/>
            <a:ext cx="4754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371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Contents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7482404"/>
              </p:ext>
            </p:extLst>
          </p:nvPr>
        </p:nvGraphicFramePr>
        <p:xfrm>
          <a:off x="477078" y="1881810"/>
          <a:ext cx="11264347" cy="481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03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2052085"/>
            <a:ext cx="11029615" cy="1048260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/>
              <a:t>“Big data is a term for a collection of data sets so large and complex that it becomes difficult to process using on-hand database management tools or traditional data processing applications.”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30" t="60108" r="46000" b="25592"/>
          <a:stretch/>
        </p:blipFill>
        <p:spPr>
          <a:xfrm>
            <a:off x="326225" y="2857036"/>
            <a:ext cx="3320133" cy="1536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96" t="47748" r="85346" b="29072"/>
          <a:stretch/>
        </p:blipFill>
        <p:spPr>
          <a:xfrm>
            <a:off x="581192" y="4923001"/>
            <a:ext cx="1640823" cy="1588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4207" t="32455" r="29846" b="56138"/>
          <a:stretch/>
        </p:blipFill>
        <p:spPr>
          <a:xfrm>
            <a:off x="10147008" y="5619387"/>
            <a:ext cx="1044318" cy="1126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0326" t="46152" r="51654" b="25979"/>
          <a:stretch/>
        </p:blipFill>
        <p:spPr>
          <a:xfrm>
            <a:off x="9570664" y="3274626"/>
            <a:ext cx="2197006" cy="1910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77078" t="45947" r="2141" b="31391"/>
          <a:stretch/>
        </p:blipFill>
        <p:spPr>
          <a:xfrm>
            <a:off x="3282917" y="4996154"/>
            <a:ext cx="2127251" cy="1553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14891" t="49230" r="65377" b="31972"/>
          <a:stretch/>
        </p:blipFill>
        <p:spPr>
          <a:xfrm>
            <a:off x="4820179" y="2914020"/>
            <a:ext cx="2405732" cy="12885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42190" t="55194" r="33587" b="34952"/>
          <a:stretch/>
        </p:blipFill>
        <p:spPr>
          <a:xfrm>
            <a:off x="6095999" y="5874087"/>
            <a:ext cx="2953224" cy="675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40761" t="55194" r="36077" b="36699"/>
          <a:stretch/>
        </p:blipFill>
        <p:spPr>
          <a:xfrm>
            <a:off x="2317503" y="4258734"/>
            <a:ext cx="2823937" cy="5557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52065" t="49230" r="22461" b="31972"/>
          <a:stretch/>
        </p:blipFill>
        <p:spPr>
          <a:xfrm>
            <a:off x="5896339" y="4229802"/>
            <a:ext cx="3105698" cy="12885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l="60544" t="50241" r="23704" b="34292"/>
          <a:stretch/>
        </p:blipFill>
        <p:spPr>
          <a:xfrm>
            <a:off x="7712082" y="3198560"/>
            <a:ext cx="1920476" cy="10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Hadoop and its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Hadoop is used to process huge data so called “BIG DATA”</a:t>
            </a:r>
          </a:p>
          <a:p>
            <a:r>
              <a:rPr lang="en-CA" dirty="0"/>
              <a:t>Apache Hadoop is a framework that allows the distributed processing of large data sets across clusters of commodity computers using a simple programming model</a:t>
            </a:r>
          </a:p>
          <a:p>
            <a:r>
              <a:rPr lang="en-CA" dirty="0"/>
              <a:t>It is an Open-source Data Management technology with scale-out storage and distributed processing 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979" t="44682" r="9307" b="37802"/>
          <a:stretch/>
        </p:blipFill>
        <p:spPr>
          <a:xfrm>
            <a:off x="10476999" y="672859"/>
            <a:ext cx="1209096" cy="1111391"/>
          </a:xfrm>
          <a:prstGeom prst="rect">
            <a:avLst/>
          </a:prstGeom>
        </p:spPr>
      </p:pic>
      <p:pic>
        <p:nvPicPr>
          <p:cNvPr id="6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9239" t="44921" r="52116" b="22111"/>
          <a:stretch/>
        </p:blipFill>
        <p:spPr>
          <a:xfrm>
            <a:off x="6003584" y="2289869"/>
            <a:ext cx="5607226" cy="3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6630" t="46768" r="22808" b="27332"/>
          <a:stretch/>
        </p:blipFill>
        <p:spPr>
          <a:xfrm>
            <a:off x="9176248" y="3061252"/>
            <a:ext cx="2769704" cy="371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Pig?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34818"/>
            <a:ext cx="11029615" cy="392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“Pig is a platform for analyzing large datasets that consists of high-level language for expressing data analysis programs, coupled with infrastructure for evaluating these programs”</a:t>
            </a:r>
          </a:p>
          <a:p>
            <a:r>
              <a:rPr lang="en-CA" dirty="0"/>
              <a:t>Pig is an abstraction on top of Hadoop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800" dirty="0"/>
              <a:t>Provides high level programming language called PIG LATIN for data processing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800" dirty="0"/>
              <a:t>Converts into MapReduce jobs and executes on Hadoop Clusters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800" dirty="0"/>
              <a:t>Can be extended using UDFs written in JAVA, PYTHON, JAVASCRIPT etc.,</a:t>
            </a:r>
          </a:p>
          <a:p>
            <a:r>
              <a:rPr lang="en-CA" dirty="0"/>
              <a:t>It is widely accepted and used in </a:t>
            </a:r>
            <a:r>
              <a:rPr lang="en-C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Yahoo, Twitter, Netflix, </a:t>
            </a:r>
            <a:r>
              <a:rPr lang="en-CA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etc</a:t>
            </a:r>
            <a:endParaRPr lang="en-C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587" t="53745" r="41615" b="34099"/>
          <a:stretch/>
        </p:blipFill>
        <p:spPr>
          <a:xfrm>
            <a:off x="3564835" y="5704861"/>
            <a:ext cx="2413730" cy="833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239" t="12290" r="72192" b="74990"/>
          <a:stretch/>
        </p:blipFill>
        <p:spPr>
          <a:xfrm>
            <a:off x="6233533" y="5628368"/>
            <a:ext cx="1376901" cy="1149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0978" t="31786" r="59616" b="42991"/>
          <a:stretch/>
        </p:blipFill>
        <p:spPr>
          <a:xfrm>
            <a:off x="1250122" y="5600178"/>
            <a:ext cx="1979568" cy="12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do we need Pig?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PIG simplifies Hadoop Programming by creating complex end-to-end Enterprise BIG Data Solutions.</a:t>
            </a:r>
          </a:p>
          <a:p>
            <a:r>
              <a:rPr lang="en-CA" dirty="0"/>
              <a:t>PIG and MapReduce </a:t>
            </a:r>
            <a:r>
              <a:rPr lang="en-CA" sz="1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800" dirty="0"/>
              <a:t>Must think in terms of map and reduce functions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800" dirty="0"/>
              <a:t>Java is not a preferred language by many programmers</a:t>
            </a:r>
          </a:p>
          <a:p>
            <a:r>
              <a:rPr lang="en-CA" dirty="0"/>
              <a:t> Pig provides high-level language that can be 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used by Analysts, Data Scientists, etc..</a:t>
            </a:r>
            <a:endParaRPr lang="en-CA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3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Map reduce in 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 Basically there are three steps: Map, Shuffle and Reduce. MapReduce.</a:t>
            </a:r>
          </a:p>
          <a:p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Map step: </a:t>
            </a:r>
            <a:r>
              <a:rPr lang="en-CA" dirty="0"/>
              <a:t>Each worker node applies the "map()" function to the local data, and writes the output to a temporary storage, but, only one is processed. </a:t>
            </a:r>
          </a:p>
          <a:p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Shuffle step: </a:t>
            </a:r>
            <a:r>
              <a:rPr lang="en-CA" dirty="0"/>
              <a:t>Worker nodes redistribute data based on the output keys (produced by the "map()" function), such that all data belonging to one key is located on the same worker node. </a:t>
            </a:r>
          </a:p>
          <a:p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Reduce step: </a:t>
            </a:r>
            <a:r>
              <a:rPr lang="en-CA" dirty="0"/>
              <a:t>Worker nodes now process each group of output data, per key, in parallel.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717" t="25009" r="22116" b="7999"/>
          <a:stretch/>
        </p:blipFill>
        <p:spPr>
          <a:xfrm>
            <a:off x="6238338" y="2227263"/>
            <a:ext cx="5542845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Pig - basic program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540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33249760"/>
              </p:ext>
            </p:extLst>
          </p:nvPr>
        </p:nvGraphicFramePr>
        <p:xfrm>
          <a:off x="269460" y="2280832"/>
          <a:ext cx="5826539" cy="3953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1530" y="2438400"/>
            <a:ext cx="43766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u="sng" dirty="0"/>
              <a:t>Execution Modes</a:t>
            </a:r>
          </a:p>
          <a:p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Local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/>
              <a:t>Executes in single JVM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/>
              <a:t>Works only with local file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/>
              <a:t>Good for prototyping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7731" y="4450630"/>
            <a:ext cx="56423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Hadoop/</a:t>
            </a:r>
            <a:r>
              <a:rPr lang="en-IN" sz="2000" dirty="0" err="1"/>
              <a:t>Mapreduce</a:t>
            </a:r>
            <a:endParaRPr lang="en-I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/>
              <a:t>PIG converts PIG Latin into </a:t>
            </a:r>
            <a:r>
              <a:rPr lang="en-IN" sz="2000" dirty="0" err="1"/>
              <a:t>Mapreduce</a:t>
            </a:r>
            <a:r>
              <a:rPr lang="en-IN" sz="2000" dirty="0"/>
              <a:t> jobs </a:t>
            </a:r>
          </a:p>
          <a:p>
            <a:pPr lvl="1"/>
            <a:r>
              <a:rPr lang="en-IN" sz="2000" dirty="0"/>
              <a:t>     and runs on Hadoop Cluster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/>
              <a:t>Can execute against semi-distributed or fully-</a:t>
            </a:r>
          </a:p>
          <a:p>
            <a:pPr lvl="1"/>
            <a:r>
              <a:rPr lang="en-IN" sz="2000" dirty="0"/>
              <a:t>     distributed Hadoop installation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0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SAMPLE PROJECT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328354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86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468</TotalTime>
  <Words>604</Words>
  <Application>Microsoft Macintosh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Gill Sans MT</vt:lpstr>
      <vt:lpstr>Wingdings</vt:lpstr>
      <vt:lpstr>Wingdings 2</vt:lpstr>
      <vt:lpstr>Dividend</vt:lpstr>
      <vt:lpstr>MapReduce Compilers-Apache Pig</vt:lpstr>
      <vt:lpstr>Contents</vt:lpstr>
      <vt:lpstr>Big Data</vt:lpstr>
      <vt:lpstr>Hadoop and its characteristics</vt:lpstr>
      <vt:lpstr>What is Pig?</vt:lpstr>
      <vt:lpstr>Why do we need Pig?</vt:lpstr>
      <vt:lpstr>Map reduce in brief</vt:lpstr>
      <vt:lpstr>Pig - basic program structure</vt:lpstr>
      <vt:lpstr>SAMPLE PROJECT </vt:lpstr>
      <vt:lpstr>HORTONWORKS SANDBOX</vt:lpstr>
      <vt:lpstr>Kaggle dataset </vt:lpstr>
      <vt:lpstr>PIG SCRIPT IN DETAIL</vt:lpstr>
      <vt:lpstr>Pig script cont…</vt:lpstr>
      <vt:lpstr>Other Pig latin Keywords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MapReduce Compilers-Pig</dc:title>
  <dc:creator>Yamini Nibhanupudi</dc:creator>
  <cp:lastModifiedBy>Imran Ahmad</cp:lastModifiedBy>
  <cp:revision>65</cp:revision>
  <dcterms:created xsi:type="dcterms:W3CDTF">2017-02-19T22:36:43Z</dcterms:created>
  <dcterms:modified xsi:type="dcterms:W3CDTF">2017-03-08T04:35:48Z</dcterms:modified>
</cp:coreProperties>
</file>