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5" name="Shape 3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9" name="Shape 3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6" name="Shape 3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3" name="Shape 4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9" name="Shape 4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5" name="Shape 4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1" name="Shape 4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7" name="Shape 4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3" name="Shape 4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9" name="Shape 4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4" name="Shape 3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1" name="Shape 4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1" name="Shape 3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4" name="Shape 3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8" name="Shape 3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7" name="Shape 67"/>
        <p:cNvGrpSpPr/>
        <p:nvPr/>
      </p:nvGrpSpPr>
      <p:grpSpPr>
        <a:xfrm>
          <a:off x="0" y="0"/>
          <a:ext cx="0" cy="0"/>
          <a:chOff x="0" y="0"/>
          <a:chExt cx="0" cy="0"/>
        </a:xfrm>
      </p:grpSpPr>
      <p:grpSp>
        <p:nvGrpSpPr>
          <p:cNvPr id="68" name="Shape 68"/>
          <p:cNvGrpSpPr/>
          <p:nvPr/>
        </p:nvGrpSpPr>
        <p:grpSpPr>
          <a:xfrm>
            <a:off x="0" y="-1779"/>
            <a:ext cx="9144000" cy="5150270"/>
            <a:chOff x="0" y="-2372"/>
            <a:chExt cx="12192000" cy="6867026"/>
          </a:xfrm>
        </p:grpSpPr>
        <p:sp>
          <p:nvSpPr>
            <p:cNvPr id="69" name="Shape 6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70" name="Shape 70"/>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71" name="Shape 7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72" name="Shape 72"/>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73" name="Shape 73"/>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74" name="Shape 74"/>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75" name="Shape 75"/>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76" name="Shape 76"/>
          <p:cNvSpPr txBox="1"/>
          <p:nvPr>
            <p:ph type="ctrTitle"/>
          </p:nvPr>
        </p:nvSpPr>
        <p:spPr>
          <a:xfrm>
            <a:off x="866216" y="1574799"/>
            <a:ext cx="6619243" cy="2008236"/>
          </a:xfrm>
          <a:prstGeom prst="rect">
            <a:avLst/>
          </a:prstGeom>
          <a:noFill/>
          <a:ln>
            <a:noFill/>
          </a:ln>
        </p:spPr>
        <p:txBody>
          <a:bodyPr anchorCtr="0" anchor="b" bIns="68575" lIns="68575" rIns="68575" tIns="68575"/>
          <a:lstStyle>
            <a:lvl1pPr indent="0" lvl="0" marL="0" marR="0" rtl="0" algn="l">
              <a:spcBef>
                <a:spcPts val="0"/>
              </a:spcBef>
              <a:buClr>
                <a:schemeClr val="lt2"/>
              </a:buClr>
              <a:buFont typeface="Century Gothic"/>
              <a:buNone/>
              <a:defRPr b="0" i="0" sz="41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77" name="Shape 77"/>
          <p:cNvSpPr txBox="1"/>
          <p:nvPr>
            <p:ph idx="1" type="subTitle"/>
          </p:nvPr>
        </p:nvSpPr>
        <p:spPr>
          <a:xfrm>
            <a:off x="866216" y="3583035"/>
            <a:ext cx="6619243" cy="646065"/>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chemeClr val="accent1"/>
                </a:solidFill>
                <a:latin typeface="Century Gothic"/>
                <a:ea typeface="Century Gothic"/>
                <a:cs typeface="Century Gothic"/>
                <a:sym typeface="Century Gothic"/>
              </a:defRPr>
            </a:lvl1pPr>
            <a:lvl2pPr indent="0" lvl="1" marL="342900" marR="0" rtl="0" algn="ctr">
              <a:spcBef>
                <a:spcPts val="8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2pPr>
            <a:lvl3pPr indent="0" lvl="2" marL="685800" marR="0" rtl="0" algn="ctr">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3pPr>
            <a:lvl4pPr indent="0" lvl="3" marL="1028700" marR="0" rtl="0" algn="ctr">
              <a:spcBef>
                <a:spcPts val="800"/>
              </a:spcBef>
              <a:spcAft>
                <a:spcPts val="0"/>
              </a:spcAft>
              <a:buClr>
                <a:schemeClr val="accent1"/>
              </a:buClr>
              <a:buFont typeface="Noto Sans Symbols"/>
              <a:buNone/>
              <a:defRPr b="0" i="0" sz="900" u="none" cap="none" strike="noStrike">
                <a:solidFill>
                  <a:srgbClr val="888888"/>
                </a:solidFill>
                <a:latin typeface="Century Gothic"/>
                <a:ea typeface="Century Gothic"/>
                <a:cs typeface="Century Gothic"/>
                <a:sym typeface="Century Gothic"/>
              </a:defRPr>
            </a:lvl4pPr>
            <a:lvl5pPr indent="0" lvl="4" marL="1371600" marR="0" rtl="0" algn="ctr">
              <a:spcBef>
                <a:spcPts val="800"/>
              </a:spcBef>
              <a:spcAft>
                <a:spcPts val="0"/>
              </a:spcAft>
              <a:buClr>
                <a:schemeClr val="accent1"/>
              </a:buClr>
              <a:buFont typeface="Noto Sans Symbols"/>
              <a:buNone/>
              <a:defRPr b="0" i="0" sz="900" u="none" cap="none" strike="noStrike">
                <a:solidFill>
                  <a:srgbClr val="888888"/>
                </a:solidFill>
                <a:latin typeface="Century Gothic"/>
                <a:ea typeface="Century Gothic"/>
                <a:cs typeface="Century Gothic"/>
                <a:sym typeface="Century Gothic"/>
              </a:defRPr>
            </a:lvl5pPr>
            <a:lvl6pPr indent="0" lvl="5" marL="1714500" marR="0" rtl="0" algn="ctr">
              <a:spcBef>
                <a:spcPts val="800"/>
              </a:spcBef>
              <a:spcAft>
                <a:spcPts val="0"/>
              </a:spcAft>
              <a:buClr>
                <a:schemeClr val="accent1"/>
              </a:buClr>
              <a:buFont typeface="Noto Sans Symbols"/>
              <a:buNone/>
              <a:defRPr b="0" i="0" sz="900" u="none" cap="none" strike="noStrike">
                <a:solidFill>
                  <a:srgbClr val="888888"/>
                </a:solidFill>
                <a:latin typeface="Century Gothic"/>
                <a:ea typeface="Century Gothic"/>
                <a:cs typeface="Century Gothic"/>
                <a:sym typeface="Century Gothic"/>
              </a:defRPr>
            </a:lvl6pPr>
            <a:lvl7pPr indent="0" lvl="6" marL="2057400" marR="0" rtl="0" algn="ctr">
              <a:spcBef>
                <a:spcPts val="800"/>
              </a:spcBef>
              <a:spcAft>
                <a:spcPts val="0"/>
              </a:spcAft>
              <a:buClr>
                <a:schemeClr val="accent1"/>
              </a:buClr>
              <a:buFont typeface="Noto Sans Symbols"/>
              <a:buNone/>
              <a:defRPr b="0" i="0" sz="900" u="none" cap="none" strike="noStrike">
                <a:solidFill>
                  <a:srgbClr val="888888"/>
                </a:solidFill>
                <a:latin typeface="Century Gothic"/>
                <a:ea typeface="Century Gothic"/>
                <a:cs typeface="Century Gothic"/>
                <a:sym typeface="Century Gothic"/>
              </a:defRPr>
            </a:lvl7pPr>
            <a:lvl8pPr indent="0" lvl="7" marL="2400300" marR="0" rtl="0" algn="ctr">
              <a:spcBef>
                <a:spcPts val="800"/>
              </a:spcBef>
              <a:spcAft>
                <a:spcPts val="0"/>
              </a:spcAft>
              <a:buClr>
                <a:schemeClr val="accent1"/>
              </a:buClr>
              <a:buFont typeface="Noto Sans Symbols"/>
              <a:buNone/>
              <a:defRPr b="0" i="0" sz="900" u="none" cap="none" strike="noStrike">
                <a:solidFill>
                  <a:srgbClr val="888888"/>
                </a:solidFill>
                <a:latin typeface="Century Gothic"/>
                <a:ea typeface="Century Gothic"/>
                <a:cs typeface="Century Gothic"/>
                <a:sym typeface="Century Gothic"/>
              </a:defRPr>
            </a:lvl8pPr>
            <a:lvl9pPr indent="0" lvl="8" marL="2743200" marR="0" rtl="0" algn="ctr">
              <a:spcBef>
                <a:spcPts val="800"/>
              </a:spcBef>
              <a:spcAft>
                <a:spcPts val="0"/>
              </a:spcAft>
              <a:buClr>
                <a:schemeClr val="accent1"/>
              </a:buClr>
              <a:buFont typeface="Noto Sans Symbols"/>
              <a:buNone/>
              <a:defRPr b="0" i="0" sz="900" u="none" cap="none" strike="noStrike">
                <a:solidFill>
                  <a:srgbClr val="888888"/>
                </a:solidFill>
                <a:latin typeface="Century Gothic"/>
                <a:ea typeface="Century Gothic"/>
                <a:cs typeface="Century Gothic"/>
                <a:sym typeface="Century Gothic"/>
              </a:defRPr>
            </a:lvl9pPr>
          </a:lstStyle>
          <a:p/>
        </p:txBody>
      </p:sp>
      <p:sp>
        <p:nvSpPr>
          <p:cNvPr id="78" name="Shape 78"/>
          <p:cNvSpPr txBox="1"/>
          <p:nvPr>
            <p:ph idx="10" type="dt"/>
          </p:nvPr>
        </p:nvSpPr>
        <p:spPr>
          <a:xfrm rot="5400000">
            <a:off x="7567042" y="1344167"/>
            <a:ext cx="742949" cy="228599"/>
          </a:xfrm>
          <a:prstGeom prst="rect">
            <a:avLst/>
          </a:prstGeom>
          <a:noFill/>
          <a:ln>
            <a:noFill/>
          </a:ln>
        </p:spPr>
        <p:txBody>
          <a:bodyPr anchorCtr="0" anchor="t" bIns="68575" lIns="68575" rIns="68575" tIns="68575"/>
          <a:lstStyle>
            <a:lvl1pPr indent="0" lvl="0" marL="0" marR="0" rtl="0" algn="l">
              <a:spcBef>
                <a:spcPts val="0"/>
              </a:spcBef>
              <a:buNone/>
              <a:defRPr b="0" i="0" sz="800" u="none" cap="none" strike="noStrike">
                <a:solidFill>
                  <a:schemeClr val="l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79" name="Shape 79"/>
          <p:cNvSpPr txBox="1"/>
          <p:nvPr>
            <p:ph idx="11" type="ftr"/>
          </p:nvPr>
        </p:nvSpPr>
        <p:spPr>
          <a:xfrm rot="5400000">
            <a:off x="6719693" y="2420115"/>
            <a:ext cx="2894846" cy="228600"/>
          </a:xfrm>
          <a:prstGeom prst="rect">
            <a:avLst/>
          </a:prstGeom>
          <a:noFill/>
          <a:ln>
            <a:noFill/>
          </a:ln>
        </p:spPr>
        <p:txBody>
          <a:bodyPr anchorCtr="0" anchor="b" bIns="68575" lIns="68575" rIns="68575" tIns="68575"/>
          <a:lstStyle>
            <a:lvl1pPr indent="0" lvl="0" marL="0" marR="0" rtl="0" algn="l">
              <a:spcBef>
                <a:spcPts val="0"/>
              </a:spcBef>
              <a:buNone/>
              <a:defRPr b="0" i="0" sz="800" u="none" cap="none" strike="noStrike">
                <a:solidFill>
                  <a:schemeClr val="l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80" name="Shape 80"/>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81" name="Shape 81"/>
          <p:cNvSpPr txBox="1"/>
          <p:nvPr>
            <p:ph idx="12" type="sldNum"/>
          </p:nvPr>
        </p:nvSpPr>
        <p:spPr>
          <a:xfrm>
            <a:off x="7763255" y="21945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82" name="Shape 82"/>
        <p:cNvGrpSpPr/>
        <p:nvPr/>
      </p:nvGrpSpPr>
      <p:grpSpPr>
        <a:xfrm>
          <a:off x="0" y="0"/>
          <a:ext cx="0" cy="0"/>
          <a:chOff x="0" y="0"/>
          <a:chExt cx="0" cy="0"/>
        </a:xfrm>
      </p:grpSpPr>
      <p:sp>
        <p:nvSpPr>
          <p:cNvPr id="83" name="Shape 83"/>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84" name="Shape 84"/>
          <p:cNvSpPr txBox="1"/>
          <p:nvPr>
            <p:ph idx="1" type="body"/>
          </p:nvPr>
        </p:nvSpPr>
        <p:spPr>
          <a:xfrm>
            <a:off x="866216" y="1952625"/>
            <a:ext cx="6571059" cy="2562224"/>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85" name="Shape 85"/>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u="none" cap="none" strike="noStrike">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86" name="Shape 86"/>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u="none" cap="none" strike="noStrike">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87" name="Shape 87"/>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8" name="Shape 88"/>
        <p:cNvGrpSpPr/>
        <p:nvPr/>
      </p:nvGrpSpPr>
      <p:grpSpPr>
        <a:xfrm>
          <a:off x="0" y="0"/>
          <a:ext cx="0" cy="0"/>
          <a:chOff x="0" y="0"/>
          <a:chExt cx="0" cy="0"/>
        </a:xfrm>
      </p:grpSpPr>
      <p:sp>
        <p:nvSpPr>
          <p:cNvPr id="89" name="Shape 89"/>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90" name="Shape 90"/>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91" name="Shape 91"/>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92" name="Shape 92"/>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93" name="Shape 93"/>
        <p:cNvGrpSpPr/>
        <p:nvPr/>
      </p:nvGrpSpPr>
      <p:grpSpPr>
        <a:xfrm>
          <a:off x="0" y="0"/>
          <a:ext cx="0" cy="0"/>
          <a:chOff x="0" y="0"/>
          <a:chExt cx="0" cy="0"/>
        </a:xfrm>
      </p:grpSpPr>
      <p:grpSp>
        <p:nvGrpSpPr>
          <p:cNvPr id="94" name="Shape 94"/>
          <p:cNvGrpSpPr/>
          <p:nvPr/>
        </p:nvGrpSpPr>
        <p:grpSpPr>
          <a:xfrm>
            <a:off x="0" y="-1779"/>
            <a:ext cx="9144000" cy="5150270"/>
            <a:chOff x="0" y="-2372"/>
            <a:chExt cx="12192000" cy="6867026"/>
          </a:xfrm>
        </p:grpSpPr>
        <p:sp>
          <p:nvSpPr>
            <p:cNvPr id="95" name="Shape 9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96" name="Shape 96"/>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97" name="Shape 9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98" name="Shape 98"/>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99" name="Shape 99"/>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00" name="Shape 100"/>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01" name="Shape 101"/>
            <p:cNvSpPr/>
            <p:nvPr/>
          </p:nvSpPr>
          <p:spPr>
            <a:xfrm>
              <a:off x="7289800" y="402164"/>
              <a:ext cx="4478864" cy="6053669"/>
            </a:xfrm>
            <a:prstGeom prst="rect">
              <a:avLst/>
            </a:prstGeom>
            <a:solidFill>
              <a:schemeClr val="lt1"/>
            </a:solidFill>
            <a:ln>
              <a:noFill/>
            </a:ln>
          </p:spPr>
          <p:txBody>
            <a:bodyPr anchorCtr="0" anchor="ctr" bIns="68575" lIns="68575" rIns="68575" tIns="68575">
              <a:noAutofit/>
            </a:bodyPr>
            <a:lstStyle/>
            <a:p>
              <a:pPr lvl="0">
                <a:spcBef>
                  <a:spcPts val="0"/>
                </a:spcBef>
                <a:buNone/>
              </a:pPr>
              <a:r>
                <a:t/>
              </a:r>
              <a:endParaRPr/>
            </a:p>
          </p:txBody>
        </p:sp>
        <p:sp>
          <p:nvSpPr>
            <p:cNvPr id="102" name="Shape 102"/>
            <p:cNvSpPr/>
            <p:nvPr/>
          </p:nvSpPr>
          <p:spPr>
            <a:xfrm rot="-5677511">
              <a:off x="4698352" y="1826078"/>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103" name="Shape 103"/>
            <p:cNvSpPr/>
            <p:nvPr/>
          </p:nvSpPr>
          <p:spPr>
            <a:xfrm rot="-5400000">
              <a:off x="3787244" y="2801721"/>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04" name="Shape 104"/>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05" name="Shape 105"/>
          <p:cNvSpPr txBox="1"/>
          <p:nvPr>
            <p:ph type="title"/>
          </p:nvPr>
        </p:nvSpPr>
        <p:spPr>
          <a:xfrm>
            <a:off x="866216" y="2008233"/>
            <a:ext cx="3263267" cy="1712868"/>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3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06" name="Shape 106"/>
          <p:cNvSpPr txBox="1"/>
          <p:nvPr>
            <p:ph idx="1" type="body"/>
          </p:nvPr>
        </p:nvSpPr>
        <p:spPr>
          <a:xfrm>
            <a:off x="5171668" y="2008232"/>
            <a:ext cx="2816534" cy="1712867"/>
          </a:xfrm>
          <a:prstGeom prst="rect">
            <a:avLst/>
          </a:prstGeom>
          <a:noFill/>
          <a:ln>
            <a:noFill/>
          </a:ln>
        </p:spPr>
        <p:txBody>
          <a:bodyPr anchorCtr="0" anchor="ctr" bIns="68575" lIns="68575" rIns="68575" tIns="68575"/>
          <a:lstStyle>
            <a:lvl1pPr indent="0" lvl="0" marL="0" marR="0" rtl="0" algn="l">
              <a:spcBef>
                <a:spcPts val="800"/>
              </a:spcBef>
              <a:spcAft>
                <a:spcPts val="0"/>
              </a:spcAft>
              <a:buClr>
                <a:schemeClr val="accent1"/>
              </a:buClr>
              <a:buFont typeface="Noto Sans Symbols"/>
              <a:buNone/>
              <a:defRPr b="0" i="0" sz="15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9pPr>
          </a:lstStyle>
          <a:p/>
        </p:txBody>
      </p:sp>
      <p:sp>
        <p:nvSpPr>
          <p:cNvPr id="107" name="Shape 107"/>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08" name="Shape 108"/>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09" name="Shape 109"/>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110" name="Shape 110"/>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1" name="Shape 111"/>
        <p:cNvGrpSpPr/>
        <p:nvPr/>
      </p:nvGrpSpPr>
      <p:grpSpPr>
        <a:xfrm>
          <a:off x="0" y="0"/>
          <a:ext cx="0" cy="0"/>
          <a:chOff x="0" y="0"/>
          <a:chExt cx="0" cy="0"/>
        </a:xfrm>
      </p:grpSpPr>
      <p:sp>
        <p:nvSpPr>
          <p:cNvPr id="112" name="Shape 112"/>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13" name="Shape 113"/>
          <p:cNvSpPr txBox="1"/>
          <p:nvPr>
            <p:ph idx="1" type="body"/>
          </p:nvPr>
        </p:nvSpPr>
        <p:spPr>
          <a:xfrm>
            <a:off x="866215" y="1952625"/>
            <a:ext cx="3618868" cy="2562225"/>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114" name="Shape 114"/>
          <p:cNvSpPr txBox="1"/>
          <p:nvPr>
            <p:ph idx="2" type="body"/>
          </p:nvPr>
        </p:nvSpPr>
        <p:spPr>
          <a:xfrm>
            <a:off x="4656534" y="1952625"/>
            <a:ext cx="3618869" cy="2562224"/>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115" name="Shape 115"/>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16" name="Shape 116"/>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17" name="Shape 117"/>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8" name="Shape 118"/>
        <p:cNvGrpSpPr/>
        <p:nvPr/>
      </p:nvGrpSpPr>
      <p:grpSpPr>
        <a:xfrm>
          <a:off x="0" y="0"/>
          <a:ext cx="0" cy="0"/>
          <a:chOff x="0" y="0"/>
          <a:chExt cx="0" cy="0"/>
        </a:xfrm>
      </p:grpSpPr>
      <p:sp>
        <p:nvSpPr>
          <p:cNvPr id="119" name="Shape 119"/>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20" name="Shape 120"/>
          <p:cNvSpPr txBox="1"/>
          <p:nvPr>
            <p:ph idx="1" type="body"/>
          </p:nvPr>
        </p:nvSpPr>
        <p:spPr>
          <a:xfrm>
            <a:off x="866215" y="1952625"/>
            <a:ext cx="3618867"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121" name="Shape 121"/>
          <p:cNvSpPr txBox="1"/>
          <p:nvPr>
            <p:ph idx="2" type="body"/>
          </p:nvPr>
        </p:nvSpPr>
        <p:spPr>
          <a:xfrm>
            <a:off x="866215" y="2384821"/>
            <a:ext cx="3618868" cy="213002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122" name="Shape 122"/>
          <p:cNvSpPr txBox="1"/>
          <p:nvPr>
            <p:ph idx="3" type="body"/>
          </p:nvPr>
        </p:nvSpPr>
        <p:spPr>
          <a:xfrm>
            <a:off x="4656534" y="1952625"/>
            <a:ext cx="3618869"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123" name="Shape 123"/>
          <p:cNvSpPr txBox="1"/>
          <p:nvPr>
            <p:ph idx="4" type="body"/>
          </p:nvPr>
        </p:nvSpPr>
        <p:spPr>
          <a:xfrm>
            <a:off x="4656532" y="2384821"/>
            <a:ext cx="3618869" cy="213002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124" name="Shape 124"/>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25" name="Shape 125"/>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26" name="Shape 126"/>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7" name="Shape 127"/>
        <p:cNvGrpSpPr/>
        <p:nvPr/>
      </p:nvGrpSpPr>
      <p:grpSpPr>
        <a:xfrm>
          <a:off x="0" y="0"/>
          <a:ext cx="0" cy="0"/>
          <a:chOff x="0" y="0"/>
          <a:chExt cx="0" cy="0"/>
        </a:xfrm>
      </p:grpSpPr>
      <p:sp>
        <p:nvSpPr>
          <p:cNvPr id="128" name="Shape 128"/>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29" name="Shape 129"/>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30" name="Shape 130"/>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31" name="Shape 131"/>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2" name="Shape 132"/>
        <p:cNvGrpSpPr/>
        <p:nvPr/>
      </p:nvGrpSpPr>
      <p:grpSpPr>
        <a:xfrm>
          <a:off x="0" y="0"/>
          <a:ext cx="0" cy="0"/>
          <a:chOff x="0" y="0"/>
          <a:chExt cx="0" cy="0"/>
        </a:xfrm>
      </p:grpSpPr>
      <p:grpSp>
        <p:nvGrpSpPr>
          <p:cNvPr id="133" name="Shape 133"/>
          <p:cNvGrpSpPr/>
          <p:nvPr/>
        </p:nvGrpSpPr>
        <p:grpSpPr>
          <a:xfrm>
            <a:off x="0" y="-1779"/>
            <a:ext cx="9144000" cy="5150270"/>
            <a:chOff x="0" y="-2372"/>
            <a:chExt cx="12192000" cy="6867026"/>
          </a:xfrm>
        </p:grpSpPr>
        <p:sp>
          <p:nvSpPr>
            <p:cNvPr id="134" name="Shape 13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135" name="Shape 135"/>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36" name="Shape 13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37" name="Shape 137"/>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38" name="Shape 138"/>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39" name="Shape 139"/>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40" name="Shape 140"/>
            <p:cNvSpPr/>
            <p:nvPr/>
          </p:nvSpPr>
          <p:spPr>
            <a:xfrm>
              <a:off x="5713412" y="402164"/>
              <a:ext cx="6055252" cy="6053669"/>
            </a:xfrm>
            <a:prstGeom prst="rect">
              <a:avLst/>
            </a:prstGeom>
            <a:solidFill>
              <a:schemeClr val="lt1"/>
            </a:solidFill>
            <a:ln>
              <a:noFill/>
            </a:ln>
          </p:spPr>
          <p:txBody>
            <a:bodyPr anchorCtr="0" anchor="ctr" bIns="68575" lIns="68575" rIns="68575" tIns="68575">
              <a:noAutofit/>
            </a:bodyPr>
            <a:lstStyle/>
            <a:p>
              <a:pPr lvl="0">
                <a:spcBef>
                  <a:spcPts val="0"/>
                </a:spcBef>
                <a:buNone/>
              </a:pPr>
              <a:r>
                <a:t/>
              </a:r>
              <a:endParaRPr/>
            </a:p>
          </p:txBody>
        </p:sp>
        <p:sp>
          <p:nvSpPr>
            <p:cNvPr id="141" name="Shape 141"/>
            <p:cNvSpPr/>
            <p:nvPr/>
          </p:nvSpPr>
          <p:spPr>
            <a:xfrm rot="-5677511">
              <a:off x="3140484" y="1826078"/>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142" name="Shape 142"/>
            <p:cNvSpPr/>
            <p:nvPr/>
          </p:nvSpPr>
          <p:spPr>
            <a:xfrm rot="-5400000">
              <a:off x="2229376" y="2801721"/>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43" name="Shape 143"/>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44" name="Shape 144"/>
          <p:cNvSpPr txBox="1"/>
          <p:nvPr>
            <p:ph type="title"/>
          </p:nvPr>
        </p:nvSpPr>
        <p:spPr>
          <a:xfrm>
            <a:off x="866215" y="971550"/>
            <a:ext cx="2094869" cy="1200149"/>
          </a:xfrm>
          <a:prstGeom prst="rect">
            <a:avLst/>
          </a:prstGeom>
          <a:noFill/>
          <a:ln>
            <a:noFill/>
          </a:ln>
        </p:spPr>
        <p:txBody>
          <a:bodyPr anchorCtr="0" anchor="b" bIns="68575" lIns="68575" rIns="68575" tIns="68575"/>
          <a:lstStyle>
            <a:lvl1pPr indent="0" lvl="0" marL="0" marR="0" rtl="0" algn="l">
              <a:spcBef>
                <a:spcPts val="0"/>
              </a:spcBef>
              <a:buClr>
                <a:schemeClr val="lt2"/>
              </a:buClr>
              <a:buFont typeface="Century Gothic"/>
              <a:buNone/>
              <a:defRPr b="0" i="0" sz="18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45" name="Shape 145"/>
          <p:cNvSpPr txBox="1"/>
          <p:nvPr>
            <p:ph idx="1" type="body"/>
          </p:nvPr>
        </p:nvSpPr>
        <p:spPr>
          <a:xfrm>
            <a:off x="4335859" y="1085850"/>
            <a:ext cx="3892548" cy="3429000"/>
          </a:xfrm>
          <a:prstGeom prst="rect">
            <a:avLst/>
          </a:prstGeom>
          <a:noFill/>
          <a:ln>
            <a:noFill/>
          </a:ln>
        </p:spPr>
        <p:txBody>
          <a:bodyPr anchorCtr="0" anchor="ctr"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146" name="Shape 146"/>
          <p:cNvSpPr txBox="1"/>
          <p:nvPr>
            <p:ph idx="2" type="body"/>
          </p:nvPr>
        </p:nvSpPr>
        <p:spPr>
          <a:xfrm>
            <a:off x="866216" y="2171700"/>
            <a:ext cx="2094868" cy="2346959"/>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147" name="Shape 147"/>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48" name="Shape 148"/>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49" name="Shape 149"/>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150" name="Shape 150"/>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1" name="Shape 151"/>
        <p:cNvGrpSpPr/>
        <p:nvPr/>
      </p:nvGrpSpPr>
      <p:grpSpPr>
        <a:xfrm>
          <a:off x="0" y="0"/>
          <a:ext cx="0" cy="0"/>
          <a:chOff x="0" y="0"/>
          <a:chExt cx="0" cy="0"/>
        </a:xfrm>
      </p:grpSpPr>
      <p:grpSp>
        <p:nvGrpSpPr>
          <p:cNvPr id="152" name="Shape 152"/>
          <p:cNvGrpSpPr/>
          <p:nvPr/>
        </p:nvGrpSpPr>
        <p:grpSpPr>
          <a:xfrm>
            <a:off x="0" y="-1779"/>
            <a:ext cx="9144000" cy="5150270"/>
            <a:chOff x="0" y="-2372"/>
            <a:chExt cx="12192000" cy="6867026"/>
          </a:xfrm>
        </p:grpSpPr>
        <p:sp>
          <p:nvSpPr>
            <p:cNvPr id="153" name="Shape 15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154" name="Shape 154"/>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55" name="Shape 15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56" name="Shape 156"/>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57" name="Shape 157"/>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58" name="Shape 158"/>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59" name="Shape 159"/>
            <p:cNvSpPr/>
            <p:nvPr/>
          </p:nvSpPr>
          <p:spPr>
            <a:xfrm>
              <a:off x="6172200" y="402164"/>
              <a:ext cx="5596464" cy="6053669"/>
            </a:xfrm>
            <a:prstGeom prst="rect">
              <a:avLst/>
            </a:prstGeom>
            <a:solidFill>
              <a:schemeClr val="lt1"/>
            </a:solidFill>
            <a:ln>
              <a:noFill/>
            </a:ln>
          </p:spPr>
          <p:txBody>
            <a:bodyPr anchorCtr="0" anchor="ctr" bIns="68575" lIns="68575" rIns="68575" tIns="68575">
              <a:noAutofit/>
            </a:bodyPr>
            <a:lstStyle/>
            <a:p>
              <a:pPr lvl="0">
                <a:spcBef>
                  <a:spcPts val="0"/>
                </a:spcBef>
                <a:buNone/>
              </a:pPr>
              <a:r>
                <a:t/>
              </a:r>
              <a:endParaRPr/>
            </a:p>
          </p:txBody>
        </p:sp>
        <p:sp>
          <p:nvSpPr>
            <p:cNvPr id="160" name="Shape 160"/>
            <p:cNvSpPr/>
            <p:nvPr/>
          </p:nvSpPr>
          <p:spPr>
            <a:xfrm rot="-5400000">
              <a:off x="3295431" y="2801721"/>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61" name="Shape 161"/>
            <p:cNvSpPr/>
            <p:nvPr/>
          </p:nvSpPr>
          <p:spPr>
            <a:xfrm rot="-5677511">
              <a:off x="4203593" y="1826078"/>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162" name="Shape 162"/>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63" name="Shape 163"/>
          <p:cNvSpPr txBox="1"/>
          <p:nvPr>
            <p:ph type="title"/>
          </p:nvPr>
        </p:nvSpPr>
        <p:spPr>
          <a:xfrm>
            <a:off x="865430" y="1269999"/>
            <a:ext cx="2895194" cy="1301751"/>
          </a:xfrm>
          <a:prstGeom prst="rect">
            <a:avLst/>
          </a:prstGeom>
          <a:noFill/>
          <a:ln>
            <a:noFill/>
          </a:ln>
        </p:spPr>
        <p:txBody>
          <a:bodyPr anchorCtr="0" anchor="b"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64" name="Shape 164"/>
          <p:cNvSpPr/>
          <p:nvPr>
            <p:ph idx="2" type="pic"/>
          </p:nvPr>
        </p:nvSpPr>
        <p:spPr>
          <a:xfrm>
            <a:off x="4910902" y="857250"/>
            <a:ext cx="2420394" cy="3429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68575" lIns="68575" rIns="68575" tIns="68575"/>
          <a:lstStyle>
            <a:lvl1pPr indent="0" lvl="0" marL="0" marR="0" rtl="0" algn="ctr">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165" name="Shape 165"/>
          <p:cNvSpPr txBox="1"/>
          <p:nvPr>
            <p:ph idx="1" type="body"/>
          </p:nvPr>
        </p:nvSpPr>
        <p:spPr>
          <a:xfrm>
            <a:off x="866216" y="2743200"/>
            <a:ext cx="2894409" cy="1028699"/>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166" name="Shape 166"/>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67" name="Shape 167"/>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68" name="Shape 168"/>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169" name="Shape 169"/>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170" name="Shape 170"/>
        <p:cNvGrpSpPr/>
        <p:nvPr/>
      </p:nvGrpSpPr>
      <p:grpSpPr>
        <a:xfrm>
          <a:off x="0" y="0"/>
          <a:ext cx="0" cy="0"/>
          <a:chOff x="0" y="0"/>
          <a:chExt cx="0" cy="0"/>
        </a:xfrm>
      </p:grpSpPr>
      <p:grpSp>
        <p:nvGrpSpPr>
          <p:cNvPr id="171" name="Shape 171"/>
          <p:cNvGrpSpPr/>
          <p:nvPr/>
        </p:nvGrpSpPr>
        <p:grpSpPr>
          <a:xfrm>
            <a:off x="0" y="-1779"/>
            <a:ext cx="9144000" cy="5150270"/>
            <a:chOff x="0" y="-2372"/>
            <a:chExt cx="12192000" cy="6867026"/>
          </a:xfrm>
        </p:grpSpPr>
        <p:sp>
          <p:nvSpPr>
            <p:cNvPr id="172" name="Shape 17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173" name="Shape 173"/>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74" name="Shape 17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75" name="Shape 175"/>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76" name="Shape 176"/>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77" name="Shape 177"/>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78" name="Shape 178"/>
            <p:cNvSpPr/>
            <p:nvPr/>
          </p:nvSpPr>
          <p:spPr>
            <a:xfrm rot="10371525">
              <a:off x="263766" y="4438254"/>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179" name="Shape 179"/>
            <p:cNvSpPr/>
            <p:nvPr/>
          </p:nvSpPr>
          <p:spPr>
            <a:xfrm rot="10800000">
              <a:off x="459505" y="321130"/>
              <a:ext cx="11277600" cy="4533899"/>
            </a:xfrm>
            <a:custGeom>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80" name="Shape 180"/>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81" name="Shape 181"/>
          <p:cNvSpPr txBox="1"/>
          <p:nvPr>
            <p:ph type="title"/>
          </p:nvPr>
        </p:nvSpPr>
        <p:spPr>
          <a:xfrm>
            <a:off x="866216" y="3725005"/>
            <a:ext cx="6619242" cy="425053"/>
          </a:xfrm>
          <a:prstGeom prst="rect">
            <a:avLst/>
          </a:prstGeom>
          <a:noFill/>
          <a:ln>
            <a:noFill/>
          </a:ln>
        </p:spPr>
        <p:txBody>
          <a:bodyPr anchorCtr="0" anchor="b" bIns="68575" lIns="68575" rIns="68575" tIns="68575"/>
          <a:lstStyle>
            <a:lvl1pPr indent="0" lvl="0" marL="0" marR="0" rtl="0" algn="l">
              <a:spcBef>
                <a:spcPts val="0"/>
              </a:spcBef>
              <a:buClr>
                <a:schemeClr val="lt2"/>
              </a:buClr>
              <a:buFont typeface="Century Gothic"/>
              <a:buNone/>
              <a:defRPr b="0" i="0" sz="18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182" name="Shape 182"/>
          <p:cNvSpPr/>
          <p:nvPr>
            <p:ph idx="2" type="pic"/>
          </p:nvPr>
        </p:nvSpPr>
        <p:spPr>
          <a:xfrm>
            <a:off x="866216" y="514350"/>
            <a:ext cx="6619243" cy="257175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68575" lIns="68575" rIns="68575" tIns="68575"/>
          <a:lstStyle>
            <a:lvl1pPr indent="0" lvl="0" marL="0" marR="0" rtl="0" algn="ctr">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183" name="Shape 183"/>
          <p:cNvSpPr txBox="1"/>
          <p:nvPr>
            <p:ph idx="1" type="body"/>
          </p:nvPr>
        </p:nvSpPr>
        <p:spPr>
          <a:xfrm>
            <a:off x="866216" y="4152498"/>
            <a:ext cx="6619241" cy="370283"/>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9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184" name="Shape 184"/>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85" name="Shape 185"/>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186" name="Shape 186"/>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187" name="Shape 187"/>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88" name="Shape 188"/>
        <p:cNvGrpSpPr/>
        <p:nvPr/>
      </p:nvGrpSpPr>
      <p:grpSpPr>
        <a:xfrm>
          <a:off x="0" y="0"/>
          <a:ext cx="0" cy="0"/>
          <a:chOff x="0" y="0"/>
          <a:chExt cx="0" cy="0"/>
        </a:xfrm>
      </p:grpSpPr>
      <p:grpSp>
        <p:nvGrpSpPr>
          <p:cNvPr id="189" name="Shape 189"/>
          <p:cNvGrpSpPr/>
          <p:nvPr/>
        </p:nvGrpSpPr>
        <p:grpSpPr>
          <a:xfrm>
            <a:off x="0" y="-1779"/>
            <a:ext cx="9144000" cy="5150270"/>
            <a:chOff x="0" y="-2372"/>
            <a:chExt cx="12192000" cy="6867026"/>
          </a:xfrm>
        </p:grpSpPr>
        <p:sp>
          <p:nvSpPr>
            <p:cNvPr id="190" name="Shape 19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191" name="Shape 191"/>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92" name="Shape 19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93" name="Shape 193"/>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94" name="Shape 194"/>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95" name="Shape 195"/>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196" name="Shape 196"/>
            <p:cNvSpPr/>
            <p:nvPr/>
          </p:nvSpPr>
          <p:spPr>
            <a:xfrm rot="-589932">
              <a:off x="8490951" y="2714874"/>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197" name="Shape 197"/>
            <p:cNvSpPr/>
            <p:nvPr/>
          </p:nvSpPr>
          <p:spPr>
            <a:xfrm>
              <a:off x="455612" y="2801318"/>
              <a:ext cx="11277600" cy="3602636"/>
            </a:xfrm>
            <a:custGeom>
              <a:pathLst>
                <a:path extrusionOk="0" h="120000" w="12000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198" name="Shape 198"/>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99" name="Shape 199"/>
          <p:cNvSpPr txBox="1"/>
          <p:nvPr>
            <p:ph type="title"/>
          </p:nvPr>
        </p:nvSpPr>
        <p:spPr>
          <a:xfrm>
            <a:off x="866215" y="797562"/>
            <a:ext cx="6619244" cy="1034816"/>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3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00" name="Shape 200"/>
          <p:cNvSpPr txBox="1"/>
          <p:nvPr>
            <p:ph idx="1" type="body"/>
          </p:nvPr>
        </p:nvSpPr>
        <p:spPr>
          <a:xfrm>
            <a:off x="866215" y="2657475"/>
            <a:ext cx="6619244" cy="1857375"/>
          </a:xfrm>
          <a:prstGeom prst="rect">
            <a:avLst/>
          </a:prstGeom>
          <a:noFill/>
          <a:ln>
            <a:noFill/>
          </a:ln>
        </p:spPr>
        <p:txBody>
          <a:bodyPr anchorCtr="0" anchor="ctr"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01" name="Shape 201"/>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02" name="Shape 202"/>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03" name="Shape 203"/>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204" name="Shape 204"/>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205" name="Shape 205"/>
        <p:cNvGrpSpPr/>
        <p:nvPr/>
      </p:nvGrpSpPr>
      <p:grpSpPr>
        <a:xfrm>
          <a:off x="0" y="0"/>
          <a:ext cx="0" cy="0"/>
          <a:chOff x="0" y="0"/>
          <a:chExt cx="0" cy="0"/>
        </a:xfrm>
      </p:grpSpPr>
      <p:grpSp>
        <p:nvGrpSpPr>
          <p:cNvPr id="206" name="Shape 206"/>
          <p:cNvGrpSpPr/>
          <p:nvPr/>
        </p:nvGrpSpPr>
        <p:grpSpPr>
          <a:xfrm>
            <a:off x="0" y="-1779"/>
            <a:ext cx="9144000" cy="5150270"/>
            <a:chOff x="0" y="-2372"/>
            <a:chExt cx="12192000" cy="6867026"/>
          </a:xfrm>
        </p:grpSpPr>
        <p:sp>
          <p:nvSpPr>
            <p:cNvPr id="207" name="Shape 20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208" name="Shape 208"/>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09" name="Shape 20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10" name="Shape 210"/>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11" name="Shape 211"/>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12" name="Shape 212"/>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13" name="Shape 213"/>
            <p:cNvSpPr/>
            <p:nvPr/>
          </p:nvSpPr>
          <p:spPr>
            <a:xfrm rot="-589932">
              <a:off x="8490951" y="4185117"/>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214" name="Shape 214"/>
            <p:cNvSpPr/>
            <p:nvPr/>
          </p:nvSpPr>
          <p:spPr>
            <a:xfrm>
              <a:off x="455612" y="4241801"/>
              <a:ext cx="11277600" cy="2337161"/>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15" name="Shape 215"/>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16" name="Shape 216"/>
          <p:cNvSpPr txBox="1"/>
          <p:nvPr/>
        </p:nvSpPr>
        <p:spPr>
          <a:xfrm>
            <a:off x="7289578" y="1973861"/>
            <a:ext cx="601434" cy="1177245"/>
          </a:xfrm>
          <a:prstGeom prst="rect">
            <a:avLst/>
          </a:prstGeom>
          <a:noFill/>
          <a:ln>
            <a:noFill/>
          </a:ln>
        </p:spPr>
        <p:txBody>
          <a:bodyPr anchorCtr="0" anchor="t" bIns="34275" lIns="68575" rIns="68575" tIns="34275">
            <a:noAutofit/>
          </a:bodyPr>
          <a:lstStyle/>
          <a:p>
            <a:pPr indent="0" lvl="0" marL="0" marR="0" rtl="0" algn="r">
              <a:spcBef>
                <a:spcPts val="0"/>
              </a:spcBef>
              <a:buSzPct val="25000"/>
              <a:buNone/>
            </a:pPr>
            <a:r>
              <a:rPr b="0" i="0" lang="en" sz="7200">
                <a:solidFill>
                  <a:schemeClr val="accent1"/>
                </a:solidFill>
                <a:latin typeface="Arial"/>
                <a:ea typeface="Arial"/>
                <a:cs typeface="Arial"/>
                <a:sym typeface="Arial"/>
              </a:rPr>
              <a:t>”</a:t>
            </a:r>
          </a:p>
        </p:txBody>
      </p:sp>
      <p:sp>
        <p:nvSpPr>
          <p:cNvPr id="217" name="Shape 217"/>
          <p:cNvSpPr txBox="1"/>
          <p:nvPr/>
        </p:nvSpPr>
        <p:spPr>
          <a:xfrm>
            <a:off x="673721" y="443319"/>
            <a:ext cx="601434" cy="1177245"/>
          </a:xfrm>
          <a:prstGeom prst="rect">
            <a:avLst/>
          </a:prstGeom>
          <a:noFill/>
          <a:ln>
            <a:noFill/>
          </a:ln>
        </p:spPr>
        <p:txBody>
          <a:bodyPr anchorCtr="0" anchor="t" bIns="34275" lIns="68575" rIns="68575" tIns="34275">
            <a:noAutofit/>
          </a:bodyPr>
          <a:lstStyle/>
          <a:p>
            <a:pPr indent="0" lvl="0" marL="0" marR="0" rtl="0" algn="r">
              <a:spcBef>
                <a:spcPts val="0"/>
              </a:spcBef>
              <a:buSzPct val="25000"/>
              <a:buNone/>
            </a:pPr>
            <a:r>
              <a:rPr b="0" i="0" lang="en" sz="7200">
                <a:solidFill>
                  <a:schemeClr val="accent1"/>
                </a:solidFill>
                <a:latin typeface="Arial"/>
                <a:ea typeface="Arial"/>
                <a:cs typeface="Arial"/>
                <a:sym typeface="Arial"/>
              </a:rPr>
              <a:t>“</a:t>
            </a:r>
          </a:p>
        </p:txBody>
      </p:sp>
      <p:sp>
        <p:nvSpPr>
          <p:cNvPr id="218" name="Shape 218"/>
          <p:cNvSpPr txBox="1"/>
          <p:nvPr>
            <p:ph type="title"/>
          </p:nvPr>
        </p:nvSpPr>
        <p:spPr>
          <a:xfrm>
            <a:off x="1186408" y="735387"/>
            <a:ext cx="6340429" cy="2023686"/>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3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19" name="Shape 219"/>
          <p:cNvSpPr txBox="1"/>
          <p:nvPr>
            <p:ph idx="1" type="body"/>
          </p:nvPr>
        </p:nvSpPr>
        <p:spPr>
          <a:xfrm>
            <a:off x="1459458" y="2759074"/>
            <a:ext cx="5794328" cy="256630"/>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small"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20" name="Shape 220"/>
          <p:cNvSpPr txBox="1"/>
          <p:nvPr>
            <p:ph idx="2" type="body"/>
          </p:nvPr>
        </p:nvSpPr>
        <p:spPr>
          <a:xfrm>
            <a:off x="866215" y="3262992"/>
            <a:ext cx="6619244" cy="1257299"/>
          </a:xfrm>
          <a:prstGeom prst="rect">
            <a:avLst/>
          </a:prstGeom>
          <a:noFill/>
          <a:ln>
            <a:noFill/>
          </a:ln>
        </p:spPr>
        <p:txBody>
          <a:bodyPr anchorCtr="0" anchor="ctr" bIns="68575" lIns="68575" rIns="68575" tIns="68575"/>
          <a:lstStyle>
            <a:lvl1pPr indent="0" lvl="0" marL="0" marR="0" rtl="0" algn="l">
              <a:spcBef>
                <a:spcPts val="8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21" name="Shape 221"/>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22" name="Shape 222"/>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23" name="Shape 223"/>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224" name="Shape 224"/>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225" name="Shape 225"/>
        <p:cNvGrpSpPr/>
        <p:nvPr/>
      </p:nvGrpSpPr>
      <p:grpSpPr>
        <a:xfrm>
          <a:off x="0" y="0"/>
          <a:ext cx="0" cy="0"/>
          <a:chOff x="0" y="0"/>
          <a:chExt cx="0" cy="0"/>
        </a:xfrm>
      </p:grpSpPr>
      <p:grpSp>
        <p:nvGrpSpPr>
          <p:cNvPr id="226" name="Shape 226"/>
          <p:cNvGrpSpPr/>
          <p:nvPr/>
        </p:nvGrpSpPr>
        <p:grpSpPr>
          <a:xfrm>
            <a:off x="0" y="-1779"/>
            <a:ext cx="9144000" cy="5150270"/>
            <a:chOff x="0" y="-2372"/>
            <a:chExt cx="12192000" cy="6867026"/>
          </a:xfrm>
        </p:grpSpPr>
        <p:sp>
          <p:nvSpPr>
            <p:cNvPr id="227" name="Shape 2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228" name="Shape 228"/>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29" name="Shape 22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30" name="Shape 230"/>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31" name="Shape 231"/>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32" name="Shape 232"/>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33" name="Shape 233"/>
            <p:cNvSpPr/>
            <p:nvPr/>
          </p:nvSpPr>
          <p:spPr>
            <a:xfrm rot="-589932">
              <a:off x="8490951" y="4193583"/>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234" name="Shape 234"/>
            <p:cNvSpPr/>
            <p:nvPr/>
          </p:nvSpPr>
          <p:spPr>
            <a:xfrm>
              <a:off x="455612" y="4241801"/>
              <a:ext cx="11277600" cy="2337161"/>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35" name="Shape 235"/>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36" name="Shape 236"/>
          <p:cNvSpPr txBox="1"/>
          <p:nvPr>
            <p:ph type="title"/>
          </p:nvPr>
        </p:nvSpPr>
        <p:spPr>
          <a:xfrm>
            <a:off x="866215" y="1778000"/>
            <a:ext cx="6619244" cy="1366885"/>
          </a:xfrm>
          <a:prstGeom prst="rect">
            <a:avLst/>
          </a:prstGeom>
          <a:noFill/>
          <a:ln>
            <a:noFill/>
          </a:ln>
        </p:spPr>
        <p:txBody>
          <a:bodyPr anchorCtr="0" anchor="b" bIns="68575" lIns="68575" rIns="68575" tIns="68575"/>
          <a:lstStyle>
            <a:lvl1pPr indent="0" lvl="0" marL="0" marR="0" rtl="0" algn="l">
              <a:spcBef>
                <a:spcPts val="0"/>
              </a:spcBef>
              <a:buClr>
                <a:schemeClr val="lt2"/>
              </a:buClr>
              <a:buFont typeface="Century Gothic"/>
              <a:buNone/>
              <a:defRPr b="0" i="0" sz="3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37" name="Shape 237"/>
          <p:cNvSpPr txBox="1"/>
          <p:nvPr>
            <p:ph idx="1" type="body"/>
          </p:nvPr>
        </p:nvSpPr>
        <p:spPr>
          <a:xfrm>
            <a:off x="866215" y="3774800"/>
            <a:ext cx="6619244" cy="645299"/>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5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1100" u="none" cap="none" strike="noStrike">
                <a:solidFill>
                  <a:srgbClr val="888888"/>
                </a:solidFill>
                <a:latin typeface="Century Gothic"/>
                <a:ea typeface="Century Gothic"/>
                <a:cs typeface="Century Gothic"/>
                <a:sym typeface="Century Gothic"/>
              </a:defRPr>
            </a:lvl9pPr>
          </a:lstStyle>
          <a:p/>
        </p:txBody>
      </p:sp>
      <p:sp>
        <p:nvSpPr>
          <p:cNvPr id="238" name="Shape 238"/>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39" name="Shape 239"/>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40" name="Shape 240"/>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241" name="Shape 241"/>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242" name="Shape 242"/>
        <p:cNvGrpSpPr/>
        <p:nvPr/>
      </p:nvGrpSpPr>
      <p:grpSpPr>
        <a:xfrm>
          <a:off x="0" y="0"/>
          <a:ext cx="0" cy="0"/>
          <a:chOff x="0" y="0"/>
          <a:chExt cx="0" cy="0"/>
        </a:xfrm>
      </p:grpSpPr>
      <p:sp>
        <p:nvSpPr>
          <p:cNvPr id="243" name="Shape 243"/>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44" name="Shape 244"/>
          <p:cNvSpPr txBox="1"/>
          <p:nvPr>
            <p:ph idx="1" type="body"/>
          </p:nvPr>
        </p:nvSpPr>
        <p:spPr>
          <a:xfrm>
            <a:off x="866215" y="1962974"/>
            <a:ext cx="2346876"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245" name="Shape 245"/>
          <p:cNvSpPr txBox="1"/>
          <p:nvPr>
            <p:ph idx="2" type="body"/>
          </p:nvPr>
        </p:nvSpPr>
        <p:spPr>
          <a:xfrm>
            <a:off x="866215" y="2395170"/>
            <a:ext cx="2346876" cy="2125121"/>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46" name="Shape 246"/>
          <p:cNvSpPr txBox="1"/>
          <p:nvPr>
            <p:ph idx="3" type="body"/>
          </p:nvPr>
        </p:nvSpPr>
        <p:spPr>
          <a:xfrm>
            <a:off x="3384540" y="1952626"/>
            <a:ext cx="2359035"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247" name="Shape 247"/>
          <p:cNvSpPr txBox="1"/>
          <p:nvPr>
            <p:ph idx="4" type="body"/>
          </p:nvPr>
        </p:nvSpPr>
        <p:spPr>
          <a:xfrm>
            <a:off x="3384540" y="2395170"/>
            <a:ext cx="2359035" cy="2125121"/>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48" name="Shape 248"/>
          <p:cNvSpPr txBox="1"/>
          <p:nvPr>
            <p:ph idx="5" type="body"/>
          </p:nvPr>
        </p:nvSpPr>
        <p:spPr>
          <a:xfrm>
            <a:off x="5915025" y="1962974"/>
            <a:ext cx="2370771" cy="432195"/>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249" name="Shape 249"/>
          <p:cNvSpPr txBox="1"/>
          <p:nvPr>
            <p:ph idx="6" type="body"/>
          </p:nvPr>
        </p:nvSpPr>
        <p:spPr>
          <a:xfrm>
            <a:off x="5915025" y="2395170"/>
            <a:ext cx="2373539" cy="2125119"/>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cxnSp>
        <p:nvCxnSpPr>
          <p:cNvPr id="250" name="Shape 250"/>
          <p:cNvCxnSpPr/>
          <p:nvPr/>
        </p:nvCxnSpPr>
        <p:spPr>
          <a:xfrm>
            <a:off x="3302978" y="1927224"/>
            <a:ext cx="0" cy="2619374"/>
          </a:xfrm>
          <a:prstGeom prst="straightConnector1">
            <a:avLst/>
          </a:prstGeom>
          <a:noFill/>
          <a:ln cap="flat" cmpd="sng" w="12700">
            <a:solidFill>
              <a:schemeClr val="accent1">
                <a:alpha val="40784"/>
              </a:schemeClr>
            </a:solidFill>
            <a:prstDash val="solid"/>
            <a:round/>
            <a:headEnd len="med" w="med" type="none"/>
            <a:tailEnd len="med" w="med" type="none"/>
          </a:ln>
        </p:spPr>
      </p:cxnSp>
      <p:cxnSp>
        <p:nvCxnSpPr>
          <p:cNvPr id="251" name="Shape 251"/>
          <p:cNvCxnSpPr/>
          <p:nvPr/>
        </p:nvCxnSpPr>
        <p:spPr>
          <a:xfrm>
            <a:off x="5829300" y="1927224"/>
            <a:ext cx="0" cy="2619374"/>
          </a:xfrm>
          <a:prstGeom prst="straightConnector1">
            <a:avLst/>
          </a:prstGeom>
          <a:noFill/>
          <a:ln cap="flat" cmpd="sng" w="12700">
            <a:solidFill>
              <a:schemeClr val="accent1">
                <a:alpha val="40784"/>
              </a:schemeClr>
            </a:solidFill>
            <a:prstDash val="solid"/>
            <a:round/>
            <a:headEnd len="med" w="med" type="none"/>
            <a:tailEnd len="med" w="med" type="none"/>
          </a:ln>
        </p:spPr>
      </p:cxnSp>
      <p:sp>
        <p:nvSpPr>
          <p:cNvPr id="252" name="Shape 252"/>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53" name="Shape 253"/>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54" name="Shape 254"/>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55" name="Shape 255"/>
        <p:cNvGrpSpPr/>
        <p:nvPr/>
      </p:nvGrpSpPr>
      <p:grpSpPr>
        <a:xfrm>
          <a:off x="0" y="0"/>
          <a:ext cx="0" cy="0"/>
          <a:chOff x="0" y="0"/>
          <a:chExt cx="0" cy="0"/>
        </a:xfrm>
      </p:grpSpPr>
      <p:sp>
        <p:nvSpPr>
          <p:cNvPr id="256" name="Shape 256"/>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57" name="Shape 257"/>
          <p:cNvSpPr txBox="1"/>
          <p:nvPr>
            <p:ph idx="1" type="body"/>
          </p:nvPr>
        </p:nvSpPr>
        <p:spPr>
          <a:xfrm>
            <a:off x="866213" y="3399633"/>
            <a:ext cx="2287829" cy="43219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258" name="Shape 258"/>
          <p:cNvSpPr/>
          <p:nvPr>
            <p:ph idx="2" type="pic"/>
          </p:nvPr>
        </p:nvSpPr>
        <p:spPr>
          <a:xfrm>
            <a:off x="1000913" y="1952625"/>
            <a:ext cx="2018431" cy="1193632"/>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68575" lIns="68575" rIns="68575" tIns="68575"/>
          <a:lstStyle>
            <a:lvl1pPr indent="0" lvl="0" marL="0" marR="0" rtl="0" algn="ctr">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259" name="Shape 259"/>
          <p:cNvSpPr txBox="1"/>
          <p:nvPr>
            <p:ph idx="3" type="body"/>
          </p:nvPr>
        </p:nvSpPr>
        <p:spPr>
          <a:xfrm>
            <a:off x="866214" y="3831830"/>
            <a:ext cx="2287827" cy="688461"/>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60" name="Shape 260"/>
          <p:cNvSpPr txBox="1"/>
          <p:nvPr>
            <p:ph idx="4" type="body"/>
          </p:nvPr>
        </p:nvSpPr>
        <p:spPr>
          <a:xfrm>
            <a:off x="3429402" y="3399634"/>
            <a:ext cx="2285074" cy="488366"/>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261" name="Shape 261"/>
          <p:cNvSpPr/>
          <p:nvPr>
            <p:ph idx="5" type="pic"/>
          </p:nvPr>
        </p:nvSpPr>
        <p:spPr>
          <a:xfrm>
            <a:off x="3561347" y="1952625"/>
            <a:ext cx="2018430" cy="1193632"/>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68575" lIns="68575" rIns="68575" tIns="68575"/>
          <a:lstStyle>
            <a:lvl1pPr indent="0" lvl="0" marL="0" marR="0" rtl="0" algn="ctr">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262" name="Shape 262"/>
          <p:cNvSpPr txBox="1"/>
          <p:nvPr>
            <p:ph idx="6" type="body"/>
          </p:nvPr>
        </p:nvSpPr>
        <p:spPr>
          <a:xfrm>
            <a:off x="3426648" y="3888001"/>
            <a:ext cx="2287828" cy="632292"/>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263" name="Shape 263"/>
          <p:cNvSpPr txBox="1"/>
          <p:nvPr>
            <p:ph idx="7" type="body"/>
          </p:nvPr>
        </p:nvSpPr>
        <p:spPr>
          <a:xfrm>
            <a:off x="5987575" y="3399635"/>
            <a:ext cx="2287828" cy="488365"/>
          </a:xfrm>
          <a:prstGeom prst="rect">
            <a:avLst/>
          </a:prstGeom>
          <a:noFill/>
          <a:ln>
            <a:noFill/>
          </a:ln>
        </p:spPr>
        <p:txBody>
          <a:bodyPr anchorCtr="0" anchor="b" bIns="68575" lIns="68575" rIns="68575" tIns="68575"/>
          <a:lstStyle>
            <a:lvl1pPr indent="0" lvl="0" marL="0" marR="0" rtl="0" algn="l">
              <a:spcBef>
                <a:spcPts val="800"/>
              </a:spcBef>
              <a:spcAft>
                <a:spcPts val="0"/>
              </a:spcAft>
              <a:buClr>
                <a:schemeClr val="accent1"/>
              </a:buClr>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1" i="0" sz="15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1" i="0" sz="14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264" name="Shape 264"/>
          <p:cNvSpPr/>
          <p:nvPr>
            <p:ph idx="8" type="pic"/>
          </p:nvPr>
        </p:nvSpPr>
        <p:spPr>
          <a:xfrm>
            <a:off x="6122273" y="1952625"/>
            <a:ext cx="2018431" cy="1193632"/>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68575" lIns="68575" rIns="68575" tIns="68575"/>
          <a:lstStyle>
            <a:lvl1pPr indent="0" lvl="0" marL="0" marR="0" rtl="0" algn="ctr">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SzPct val="91666"/>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265" name="Shape 265"/>
          <p:cNvSpPr txBox="1"/>
          <p:nvPr>
            <p:ph idx="9" type="body"/>
          </p:nvPr>
        </p:nvSpPr>
        <p:spPr>
          <a:xfrm>
            <a:off x="5987575" y="3888000"/>
            <a:ext cx="2287827" cy="632290"/>
          </a:xfrm>
          <a:prstGeom prst="rect">
            <a:avLst/>
          </a:prstGeom>
          <a:noFill/>
          <a:ln>
            <a:noFill/>
          </a:ln>
        </p:spPr>
        <p:txBody>
          <a:bodyPr anchorCtr="0" anchor="t" bIns="68575" lIns="68575" rIns="68575" tIns="68575"/>
          <a:lstStyle>
            <a:lvl1pPr indent="0" lvl="0" marL="0" marR="0" rtl="0" algn="l">
              <a:spcBef>
                <a:spcPts val="800"/>
              </a:spcBef>
              <a:spcAft>
                <a:spcPts val="0"/>
              </a:spcAft>
              <a:buClr>
                <a:schemeClr val="accent1"/>
              </a:buClr>
              <a:buFont typeface="Noto Sans Symbols"/>
              <a:buNone/>
              <a:defRPr b="0" i="0" sz="1100" u="none" cap="none" strike="noStrike">
                <a:solidFill>
                  <a:srgbClr val="3F3F3F"/>
                </a:solidFill>
                <a:latin typeface="Century Gothic"/>
                <a:ea typeface="Century Gothic"/>
                <a:cs typeface="Century Gothic"/>
                <a:sym typeface="Century Gothic"/>
              </a:defRPr>
            </a:lvl1pPr>
            <a:lvl2pPr indent="0" lvl="1" marL="342900" marR="0" rtl="0" algn="l">
              <a:spcBef>
                <a:spcPts val="8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2pPr>
            <a:lvl3pPr indent="0" lvl="2" marL="685800" marR="0" rtl="0" algn="l">
              <a:spcBef>
                <a:spcPts val="800"/>
              </a:spcBef>
              <a:spcAft>
                <a:spcPts val="0"/>
              </a:spcAft>
              <a:buClr>
                <a:schemeClr val="accent1"/>
              </a:buClr>
              <a:buFont typeface="Noto Sans Symbols"/>
              <a:buNone/>
              <a:defRPr b="0" i="0" sz="800" u="none" cap="none" strike="noStrike">
                <a:solidFill>
                  <a:srgbClr val="3F3F3F"/>
                </a:solidFill>
                <a:latin typeface="Century Gothic"/>
                <a:ea typeface="Century Gothic"/>
                <a:cs typeface="Century Gothic"/>
                <a:sym typeface="Century Gothic"/>
              </a:defRPr>
            </a:lvl3pPr>
            <a:lvl4pPr indent="0" lvl="3" marL="10287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4pPr>
            <a:lvl5pPr indent="0" lvl="4" marL="13716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5pPr>
            <a:lvl6pPr indent="0" lvl="5" marL="17145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6pPr>
            <a:lvl7pPr indent="0" lvl="6" marL="20574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7pPr>
            <a:lvl8pPr indent="0" lvl="7" marL="24003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8pPr>
            <a:lvl9pPr indent="0" lvl="8" marL="2743200" marR="0" rtl="0" algn="l">
              <a:spcBef>
                <a:spcPts val="800"/>
              </a:spcBef>
              <a:spcAft>
                <a:spcPts val="0"/>
              </a:spcAft>
              <a:buClr>
                <a:schemeClr val="accent1"/>
              </a:buClr>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cxnSp>
        <p:nvCxnSpPr>
          <p:cNvPr id="266" name="Shape 266"/>
          <p:cNvCxnSpPr/>
          <p:nvPr/>
        </p:nvCxnSpPr>
        <p:spPr>
          <a:xfrm>
            <a:off x="3291114" y="1952625"/>
            <a:ext cx="0" cy="2638195"/>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267" name="Shape 267"/>
          <p:cNvCxnSpPr/>
          <p:nvPr/>
        </p:nvCxnSpPr>
        <p:spPr>
          <a:xfrm>
            <a:off x="5851428" y="1952625"/>
            <a:ext cx="0" cy="2619375"/>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268" name="Shape 268"/>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69" name="Shape 269"/>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70" name="Shape 270"/>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71" name="Shape 271"/>
        <p:cNvGrpSpPr/>
        <p:nvPr/>
      </p:nvGrpSpPr>
      <p:grpSpPr>
        <a:xfrm>
          <a:off x="0" y="0"/>
          <a:ext cx="0" cy="0"/>
          <a:chOff x="0" y="0"/>
          <a:chExt cx="0" cy="0"/>
        </a:xfrm>
      </p:grpSpPr>
      <p:sp>
        <p:nvSpPr>
          <p:cNvPr id="272" name="Shape 272"/>
          <p:cNvSpPr txBox="1"/>
          <p:nvPr>
            <p:ph type="title"/>
          </p:nvPr>
        </p:nvSpPr>
        <p:spPr>
          <a:xfrm>
            <a:off x="866214" y="730250"/>
            <a:ext cx="6619244" cy="530223"/>
          </a:xfrm>
          <a:prstGeom prst="rect">
            <a:avLst/>
          </a:prstGeom>
          <a:noFill/>
          <a:ln>
            <a:noFill/>
          </a:ln>
        </p:spPr>
        <p:txBody>
          <a:bodyPr anchorCtr="0" anchor="ctr"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73" name="Shape 273"/>
          <p:cNvSpPr txBox="1"/>
          <p:nvPr>
            <p:ph idx="1" type="body"/>
          </p:nvPr>
        </p:nvSpPr>
        <p:spPr>
          <a:xfrm rot="5400000">
            <a:off x="2870633" y="-51792"/>
            <a:ext cx="2562224" cy="657105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274" name="Shape 274"/>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75" name="Shape 275"/>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76" name="Shape 276"/>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77" name="Shape 277"/>
        <p:cNvGrpSpPr/>
        <p:nvPr/>
      </p:nvGrpSpPr>
      <p:grpSpPr>
        <a:xfrm>
          <a:off x="0" y="0"/>
          <a:ext cx="0" cy="0"/>
          <a:chOff x="0" y="0"/>
          <a:chExt cx="0" cy="0"/>
        </a:xfrm>
      </p:grpSpPr>
      <p:grpSp>
        <p:nvGrpSpPr>
          <p:cNvPr id="278" name="Shape 278"/>
          <p:cNvGrpSpPr/>
          <p:nvPr/>
        </p:nvGrpSpPr>
        <p:grpSpPr>
          <a:xfrm>
            <a:off x="0" y="-1779"/>
            <a:ext cx="9144000" cy="5150270"/>
            <a:chOff x="0" y="-2372"/>
            <a:chExt cx="12192000" cy="6867026"/>
          </a:xfrm>
        </p:grpSpPr>
        <p:sp>
          <p:nvSpPr>
            <p:cNvPr id="279" name="Shape 27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280" name="Shape 280"/>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81" name="Shape 28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82" name="Shape 282"/>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83" name="Shape 283"/>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84" name="Shape 284"/>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285" name="Shape 285"/>
            <p:cNvSpPr/>
            <p:nvPr/>
          </p:nvSpPr>
          <p:spPr>
            <a:xfrm rot="5101749">
              <a:off x="6294738" y="4577737"/>
              <a:ext cx="3299407"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286" name="Shape 286"/>
            <p:cNvSpPr/>
            <p:nvPr/>
          </p:nvSpPr>
          <p:spPr>
            <a:xfrm>
              <a:off x="414866" y="402164"/>
              <a:ext cx="6510865" cy="6053669"/>
            </a:xfrm>
            <a:prstGeom prst="rect">
              <a:avLst/>
            </a:prstGeom>
            <a:solidFill>
              <a:schemeClr val="lt1"/>
            </a:solidFill>
            <a:ln>
              <a:noFill/>
            </a:ln>
          </p:spPr>
          <p:txBody>
            <a:bodyPr anchorCtr="0" anchor="ctr" bIns="68575" lIns="68575" rIns="68575" tIns="68575">
              <a:noAutofit/>
            </a:bodyPr>
            <a:lstStyle/>
            <a:p>
              <a:pPr lvl="0">
                <a:spcBef>
                  <a:spcPts val="0"/>
                </a:spcBef>
                <a:buNone/>
              </a:pPr>
              <a:r>
                <a:t/>
              </a:r>
              <a:endParaRPr/>
            </a:p>
          </p:txBody>
        </p:sp>
        <p:sp>
          <p:nvSpPr>
            <p:cNvPr id="287" name="Shape 287"/>
            <p:cNvSpPr/>
            <p:nvPr/>
          </p:nvSpPr>
          <p:spPr>
            <a:xfrm rot="5400000">
              <a:off x="4449232" y="2801720"/>
              <a:ext cx="6053669" cy="1254558"/>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88" name="Shape 288"/>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89" name="Shape 289"/>
          <p:cNvSpPr txBox="1"/>
          <p:nvPr>
            <p:ph type="title"/>
          </p:nvPr>
        </p:nvSpPr>
        <p:spPr>
          <a:xfrm rot="5400000">
            <a:off x="5182071" y="2209346"/>
            <a:ext cx="3561441" cy="1060449"/>
          </a:xfrm>
          <a:prstGeom prst="rect">
            <a:avLst/>
          </a:prstGeom>
          <a:noFill/>
          <a:ln>
            <a:noFill/>
          </a:ln>
        </p:spPr>
        <p:txBody>
          <a:bodyPr anchorCtr="0" anchor="b" bIns="68575" lIns="68575" rIns="68575" tIns="68575"/>
          <a:lstStyle>
            <a:lvl1pPr indent="0" lvl="0" marL="0" marR="0" rtl="0" algn="l">
              <a:spcBef>
                <a:spcPts val="0"/>
              </a:spcBef>
              <a:buClr>
                <a:schemeClr val="lt2"/>
              </a:buClr>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400" u="none" cap="none" strike="noStrike">
                <a:solidFill>
                  <a:schemeClr val="dk2"/>
                </a:solidFill>
              </a:defRPr>
            </a:lvl2pPr>
            <a:lvl3pPr indent="0" lvl="2" marL="0" marR="0" rtl="0" algn="l">
              <a:spcBef>
                <a:spcPts val="0"/>
              </a:spcBef>
              <a:buNone/>
              <a:defRPr b="0" i="0" sz="1400" u="none" cap="none" strike="noStrike">
                <a:solidFill>
                  <a:schemeClr val="dk2"/>
                </a:solidFill>
              </a:defRPr>
            </a:lvl3pPr>
            <a:lvl4pPr indent="0" lvl="3" marL="0" marR="0" rtl="0" algn="l">
              <a:spcBef>
                <a:spcPts val="0"/>
              </a:spcBef>
              <a:buNone/>
              <a:defRPr b="0" i="0" sz="1400" u="none" cap="none" strike="noStrike">
                <a:solidFill>
                  <a:schemeClr val="dk2"/>
                </a:solidFill>
              </a:defRPr>
            </a:lvl4pPr>
            <a:lvl5pPr indent="0" lvl="4" marL="0" marR="0" rtl="0" algn="l">
              <a:spcBef>
                <a:spcPts val="0"/>
              </a:spcBef>
              <a:buNone/>
              <a:defRPr b="0" i="0" sz="1400" u="none" cap="none" strike="noStrike">
                <a:solidFill>
                  <a:schemeClr val="dk2"/>
                </a:solidFill>
              </a:defRPr>
            </a:lvl5pPr>
            <a:lvl6pPr indent="0" lvl="5" marL="0" marR="0" rtl="0" algn="l">
              <a:spcBef>
                <a:spcPts val="0"/>
              </a:spcBef>
              <a:buNone/>
              <a:defRPr b="0" i="0" sz="1400" u="none" cap="none" strike="noStrike">
                <a:solidFill>
                  <a:schemeClr val="dk2"/>
                </a:solidFill>
              </a:defRPr>
            </a:lvl6pPr>
            <a:lvl7pPr indent="0" lvl="6" marL="0" marR="0" rtl="0" algn="l">
              <a:spcBef>
                <a:spcPts val="0"/>
              </a:spcBef>
              <a:buNone/>
              <a:defRPr b="0" i="0" sz="1400" u="none" cap="none" strike="noStrike">
                <a:solidFill>
                  <a:schemeClr val="dk2"/>
                </a:solidFill>
              </a:defRPr>
            </a:lvl7pPr>
            <a:lvl8pPr indent="0" lvl="7" marL="0" marR="0" rtl="0" algn="l">
              <a:spcBef>
                <a:spcPts val="0"/>
              </a:spcBef>
              <a:buNone/>
              <a:defRPr b="0" i="0" sz="1400" u="none" cap="none" strike="noStrike">
                <a:solidFill>
                  <a:schemeClr val="dk2"/>
                </a:solidFill>
              </a:defRPr>
            </a:lvl8pPr>
            <a:lvl9pPr indent="0" lvl="8" marL="0" marR="0" rtl="0" algn="l">
              <a:spcBef>
                <a:spcPts val="0"/>
              </a:spcBef>
              <a:buNone/>
              <a:defRPr b="0" i="0" sz="1400" u="none" cap="none" strike="noStrike">
                <a:solidFill>
                  <a:schemeClr val="dk2"/>
                </a:solidFill>
              </a:defRPr>
            </a:lvl9pPr>
          </a:lstStyle>
          <a:p/>
        </p:txBody>
      </p:sp>
      <p:sp>
        <p:nvSpPr>
          <p:cNvPr id="290" name="Shape 290"/>
          <p:cNvSpPr txBox="1"/>
          <p:nvPr>
            <p:ph idx="1" type="body"/>
          </p:nvPr>
        </p:nvSpPr>
        <p:spPr>
          <a:xfrm rot="5400000">
            <a:off x="1428324" y="396742"/>
            <a:ext cx="3561442" cy="4685659"/>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291" name="Shape 291"/>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92" name="Shape 292"/>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None/>
              <a:defRPr b="1" i="0" sz="800">
                <a:solidFill>
                  <a:schemeClr val="accent1"/>
                </a:solidFill>
                <a:latin typeface="Century Gothic"/>
                <a:ea typeface="Century Gothic"/>
                <a:cs typeface="Century Gothic"/>
                <a:sym typeface="Century Gothic"/>
              </a:defRPr>
            </a:lvl1pPr>
            <a:lvl2pPr indent="0" lvl="1" marL="342900" marR="0" rtl="0" algn="l">
              <a:spcBef>
                <a:spcPts val="0"/>
              </a:spcBef>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None/>
              <a:defRPr b="0" i="0" sz="1400" u="none" cap="none" strike="noStrike">
                <a:solidFill>
                  <a:schemeClr val="dk1"/>
                </a:solidFill>
                <a:latin typeface="Century Gothic"/>
                <a:ea typeface="Century Gothic"/>
                <a:cs typeface="Century Gothic"/>
                <a:sym typeface="Century Gothic"/>
              </a:defRPr>
            </a:lvl9pPr>
          </a:lstStyle>
          <a:p/>
        </p:txBody>
      </p:sp>
      <p:sp>
        <p:nvSpPr>
          <p:cNvPr id="293" name="Shape 293"/>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294" name="Shape 294"/>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00.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theme" Target="../theme/theme3.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grpSp>
        <p:nvGrpSpPr>
          <p:cNvPr id="51" name="Shape 51"/>
          <p:cNvGrpSpPr/>
          <p:nvPr/>
        </p:nvGrpSpPr>
        <p:grpSpPr>
          <a:xfrm>
            <a:off x="0" y="-1779"/>
            <a:ext cx="9144000" cy="5150270"/>
            <a:chOff x="0" y="-2372"/>
            <a:chExt cx="12192000" cy="6867026"/>
          </a:xfrm>
        </p:grpSpPr>
        <p:sp>
          <p:nvSpPr>
            <p:cNvPr id="52" name="Shape 52"/>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68575" lIns="68575" rIns="68575" tIns="68575">
              <a:noAutofit/>
            </a:bodyPr>
            <a:lstStyle/>
            <a:p>
              <a:pPr lvl="0">
                <a:spcBef>
                  <a:spcPts val="0"/>
                </a:spcBef>
                <a:buNone/>
              </a:pPr>
              <a:r>
                <a:t/>
              </a:r>
              <a:endParaRPr/>
            </a:p>
          </p:txBody>
        </p:sp>
        <p:sp>
          <p:nvSpPr>
            <p:cNvPr id="53" name="Shape 53"/>
            <p:cNvSpPr/>
            <p:nvPr/>
          </p:nvSpPr>
          <p:spPr>
            <a:xfrm>
              <a:off x="3220" y="2667000"/>
              <a:ext cx="4190999" cy="4190999"/>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54" name="Shape 5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55" name="Shape 55"/>
            <p:cNvSpPr/>
            <p:nvPr/>
          </p:nvSpPr>
          <p:spPr>
            <a:xfrm>
              <a:off x="8609011"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56" name="Shape 56"/>
            <p:cNvSpPr/>
            <p:nvPr/>
          </p:nvSpPr>
          <p:spPr>
            <a:xfrm>
              <a:off x="7999411" y="-2372"/>
              <a:ext cx="1600199" cy="1600199"/>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57" name="Shape 57"/>
            <p:cNvSpPr/>
            <p:nvPr/>
          </p:nvSpPr>
          <p:spPr>
            <a:xfrm>
              <a:off x="8609011" y="5874053"/>
              <a:ext cx="990599" cy="990599"/>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rIns="68575" tIns="68575">
              <a:noAutofit/>
            </a:bodyPr>
            <a:lstStyle/>
            <a:p>
              <a:pPr lvl="0">
                <a:spcBef>
                  <a:spcPts val="0"/>
                </a:spcBef>
                <a:buNone/>
              </a:pPr>
              <a:r>
                <a:t/>
              </a:r>
              <a:endParaRPr/>
            </a:p>
          </p:txBody>
        </p:sp>
        <p:sp>
          <p:nvSpPr>
            <p:cNvPr id="58" name="Shape 58"/>
            <p:cNvSpPr/>
            <p:nvPr/>
          </p:nvSpPr>
          <p:spPr>
            <a:xfrm rot="-589932">
              <a:off x="8490951" y="1797516"/>
              <a:ext cx="3299407"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68575" lIns="68575" rIns="68575" tIns="68575">
              <a:noAutofit/>
            </a:bodyPr>
            <a:lstStyle/>
            <a:p>
              <a:pPr lvl="0">
                <a:spcBef>
                  <a:spcPts val="0"/>
                </a:spcBef>
                <a:buNone/>
              </a:pPr>
              <a:r>
                <a:t/>
              </a:r>
              <a:endParaRPr/>
            </a:p>
          </p:txBody>
        </p:sp>
        <p:sp>
          <p:nvSpPr>
            <p:cNvPr id="59" name="Shape 59"/>
            <p:cNvSpPr/>
            <p:nvPr/>
          </p:nvSpPr>
          <p:spPr>
            <a:xfrm>
              <a:off x="459506" y="1866405"/>
              <a:ext cx="11277600" cy="4533899"/>
            </a:xfrm>
            <a:custGeom>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60" name="Shape 60"/>
            <p:cNvSpPr/>
            <p:nvPr/>
          </p:nvSpPr>
          <p:spPr>
            <a:xfrm>
              <a:off x="0" y="1586"/>
              <a:ext cx="12192000"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61" name="Shape 61"/>
          <p:cNvSpPr txBox="1"/>
          <p:nvPr>
            <p:ph type="title"/>
          </p:nvPr>
        </p:nvSpPr>
        <p:spPr>
          <a:xfrm>
            <a:off x="866214" y="730250"/>
            <a:ext cx="6571059" cy="530223"/>
          </a:xfrm>
          <a:prstGeom prst="rect">
            <a:avLst/>
          </a:prstGeom>
          <a:noFill/>
          <a:ln>
            <a:noFill/>
          </a:ln>
        </p:spPr>
        <p:txBody>
          <a:bodyPr anchorCtr="0" anchor="ctr" bIns="68575" lIns="68575" rIns="68575" tIns="68575"/>
          <a:lstStyle>
            <a:lvl1pPr indent="0" lvl="0" marL="0" marR="0" rtl="0" algn="l">
              <a:spcBef>
                <a:spcPts val="0"/>
              </a:spcBef>
              <a:buClr>
                <a:schemeClr val="lt2"/>
              </a:buClr>
              <a:buSzPct val="40740"/>
              <a:buFont typeface="Century Gothic"/>
              <a:buNone/>
              <a:defRPr b="0" i="0" sz="2700" u="none" cap="none" strike="noStrike">
                <a:solidFill>
                  <a:schemeClr val="lt2"/>
                </a:solidFill>
                <a:latin typeface="Century Gothic"/>
                <a:ea typeface="Century Gothic"/>
                <a:cs typeface="Century Gothic"/>
                <a:sym typeface="Century Gothic"/>
              </a:defRPr>
            </a:lvl1pPr>
            <a:lvl2pPr indent="0" lvl="1" marL="0" marR="0" rtl="0" algn="l">
              <a:spcBef>
                <a:spcPts val="0"/>
              </a:spcBef>
              <a:buSzPct val="78571"/>
              <a:buNone/>
              <a:defRPr b="0" i="0" sz="1400" u="none" cap="none" strike="noStrike">
                <a:solidFill>
                  <a:schemeClr val="dk2"/>
                </a:solidFill>
              </a:defRPr>
            </a:lvl2pPr>
            <a:lvl3pPr indent="0" lvl="2" marL="0" marR="0" rtl="0" algn="l">
              <a:spcBef>
                <a:spcPts val="0"/>
              </a:spcBef>
              <a:buSzPct val="78571"/>
              <a:buNone/>
              <a:defRPr b="0" i="0" sz="1400" u="none" cap="none" strike="noStrike">
                <a:solidFill>
                  <a:schemeClr val="dk2"/>
                </a:solidFill>
              </a:defRPr>
            </a:lvl3pPr>
            <a:lvl4pPr indent="0" lvl="3" marL="0" marR="0" rtl="0" algn="l">
              <a:spcBef>
                <a:spcPts val="0"/>
              </a:spcBef>
              <a:buSzPct val="78571"/>
              <a:buNone/>
              <a:defRPr b="0" i="0" sz="1400" u="none" cap="none" strike="noStrike">
                <a:solidFill>
                  <a:schemeClr val="dk2"/>
                </a:solidFill>
              </a:defRPr>
            </a:lvl4pPr>
            <a:lvl5pPr indent="0" lvl="4" marL="0" marR="0" rtl="0" algn="l">
              <a:spcBef>
                <a:spcPts val="0"/>
              </a:spcBef>
              <a:buSzPct val="78571"/>
              <a:buNone/>
              <a:defRPr b="0" i="0" sz="1400" u="none" cap="none" strike="noStrike">
                <a:solidFill>
                  <a:schemeClr val="dk2"/>
                </a:solidFill>
              </a:defRPr>
            </a:lvl5pPr>
            <a:lvl6pPr indent="0" lvl="5" marL="0" marR="0" rtl="0" algn="l">
              <a:spcBef>
                <a:spcPts val="0"/>
              </a:spcBef>
              <a:buSzPct val="78571"/>
              <a:buNone/>
              <a:defRPr b="0" i="0" sz="1400" u="none" cap="none" strike="noStrike">
                <a:solidFill>
                  <a:schemeClr val="dk2"/>
                </a:solidFill>
              </a:defRPr>
            </a:lvl6pPr>
            <a:lvl7pPr indent="0" lvl="6" marL="0" marR="0" rtl="0" algn="l">
              <a:spcBef>
                <a:spcPts val="0"/>
              </a:spcBef>
              <a:buSzPct val="78571"/>
              <a:buNone/>
              <a:defRPr b="0" i="0" sz="1400" u="none" cap="none" strike="noStrike">
                <a:solidFill>
                  <a:schemeClr val="dk2"/>
                </a:solidFill>
              </a:defRPr>
            </a:lvl7pPr>
            <a:lvl8pPr indent="0" lvl="7" marL="0" marR="0" rtl="0" algn="l">
              <a:spcBef>
                <a:spcPts val="0"/>
              </a:spcBef>
              <a:buSzPct val="78571"/>
              <a:buNone/>
              <a:defRPr b="0" i="0" sz="1400" u="none" cap="none" strike="noStrike">
                <a:solidFill>
                  <a:schemeClr val="dk2"/>
                </a:solidFill>
              </a:defRPr>
            </a:lvl8pPr>
            <a:lvl9pPr indent="0" lvl="8" marL="0" marR="0" rtl="0" algn="l">
              <a:spcBef>
                <a:spcPts val="0"/>
              </a:spcBef>
              <a:buSzPct val="78571"/>
              <a:buNone/>
              <a:defRPr b="0" i="0" sz="1400" u="none" cap="none" strike="noStrike">
                <a:solidFill>
                  <a:schemeClr val="dk2"/>
                </a:solidFill>
              </a:defRPr>
            </a:lvl9pPr>
          </a:lstStyle>
          <a:p/>
        </p:txBody>
      </p:sp>
      <p:sp>
        <p:nvSpPr>
          <p:cNvPr id="62" name="Shape 62"/>
          <p:cNvSpPr txBox="1"/>
          <p:nvPr>
            <p:ph idx="1" type="body"/>
          </p:nvPr>
        </p:nvSpPr>
        <p:spPr>
          <a:xfrm>
            <a:off x="866216" y="1952625"/>
            <a:ext cx="6571059" cy="2562224"/>
          </a:xfrm>
          <a:prstGeom prst="rect">
            <a:avLst/>
          </a:prstGeom>
          <a:noFill/>
          <a:ln>
            <a:noFill/>
          </a:ln>
        </p:spPr>
        <p:txBody>
          <a:bodyPr anchorCtr="0" anchor="t" bIns="68575" lIns="68575" rIns="68575" tIns="68575"/>
          <a:lstStyle>
            <a:lvl1pPr indent="-190500" lvl="0" marL="254000" marR="0" rtl="0" algn="l">
              <a:spcBef>
                <a:spcPts val="800"/>
              </a:spcBef>
              <a:spcAft>
                <a:spcPts val="0"/>
              </a:spcAft>
              <a:buClr>
                <a:schemeClr val="accent1"/>
              </a:buClr>
              <a:buSzPct val="78571"/>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152400" lvl="1" marL="558800" marR="0" rtl="0" algn="l">
              <a:spcBef>
                <a:spcPts val="800"/>
              </a:spcBef>
              <a:spcAft>
                <a:spcPts val="0"/>
              </a:spcAft>
              <a:buClr>
                <a:schemeClr val="accent1"/>
              </a:buClr>
              <a:buSzPct val="83333"/>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127000" lvl="2" marL="863600" marR="0" rtl="0" algn="l">
              <a:spcBef>
                <a:spcPts val="800"/>
              </a:spcBef>
              <a:spcAft>
                <a:spcPts val="0"/>
              </a:spcAft>
              <a:buClr>
                <a:schemeClr val="accent1"/>
              </a:buClr>
              <a:buSzPct val="72727"/>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127000" lvl="3" marL="12065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127000" lvl="4" marL="15494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127000" lvl="5" marL="18923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127000" lvl="6" marL="22352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127000" lvl="7" marL="25781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127000" lvl="8" marL="2921000" marR="0" rtl="0" algn="l">
              <a:spcBef>
                <a:spcPts val="800"/>
              </a:spcBef>
              <a:spcAft>
                <a:spcPts val="0"/>
              </a:spcAft>
              <a:buClr>
                <a:schemeClr val="accent1"/>
              </a:buClr>
              <a:buSzPct val="77777"/>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63" name="Shape 63"/>
          <p:cNvSpPr txBox="1"/>
          <p:nvPr>
            <p:ph idx="10" type="dt"/>
          </p:nvPr>
        </p:nvSpPr>
        <p:spPr>
          <a:xfrm>
            <a:off x="7988203" y="4795545"/>
            <a:ext cx="742949" cy="228599"/>
          </a:xfrm>
          <a:prstGeom prst="rect">
            <a:avLst/>
          </a:prstGeom>
          <a:noFill/>
          <a:ln>
            <a:noFill/>
          </a:ln>
        </p:spPr>
        <p:txBody>
          <a:bodyPr anchorCtr="0" anchor="t" bIns="68575" lIns="68575" rIns="68575" tIns="68575"/>
          <a:lstStyle>
            <a:lvl1pPr indent="0" lvl="0" marL="0" marR="0" rtl="0" algn="r">
              <a:spcBef>
                <a:spcPts val="0"/>
              </a:spcBef>
              <a:buSzPct val="137500"/>
              <a:buNone/>
              <a:defRPr b="1" i="0" sz="800" u="none" cap="none" strike="noStrike">
                <a:solidFill>
                  <a:schemeClr val="accent1"/>
                </a:solidFill>
                <a:latin typeface="Century Gothic"/>
                <a:ea typeface="Century Gothic"/>
                <a:cs typeface="Century Gothic"/>
                <a:sym typeface="Century Gothic"/>
              </a:defRPr>
            </a:lvl1pPr>
            <a:lvl2pPr indent="0" lvl="1" marL="3429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9pPr>
          </a:lstStyle>
          <a:p/>
        </p:txBody>
      </p:sp>
      <p:sp>
        <p:nvSpPr>
          <p:cNvPr id="64" name="Shape 64"/>
          <p:cNvSpPr txBox="1"/>
          <p:nvPr>
            <p:ph idx="11" type="ftr"/>
          </p:nvPr>
        </p:nvSpPr>
        <p:spPr>
          <a:xfrm>
            <a:off x="396268" y="4793878"/>
            <a:ext cx="2894846" cy="228600"/>
          </a:xfrm>
          <a:prstGeom prst="rect">
            <a:avLst/>
          </a:prstGeom>
          <a:noFill/>
          <a:ln>
            <a:noFill/>
          </a:ln>
        </p:spPr>
        <p:txBody>
          <a:bodyPr anchorCtr="0" anchor="b" bIns="68575" lIns="68575" rIns="68575" tIns="68575"/>
          <a:lstStyle>
            <a:lvl1pPr indent="0" lvl="0" marL="0" marR="0" rtl="0" algn="l">
              <a:spcBef>
                <a:spcPts val="0"/>
              </a:spcBef>
              <a:buSzPct val="137500"/>
              <a:buNone/>
              <a:defRPr b="1" i="0" sz="800" u="none" cap="none" strike="noStrike">
                <a:solidFill>
                  <a:schemeClr val="accent1"/>
                </a:solidFill>
                <a:latin typeface="Century Gothic"/>
                <a:ea typeface="Century Gothic"/>
                <a:cs typeface="Century Gothic"/>
                <a:sym typeface="Century Gothic"/>
              </a:defRPr>
            </a:lvl1pPr>
            <a:lvl2pPr indent="0" lvl="1" marL="3429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2pPr>
            <a:lvl3pPr indent="0" lvl="2" marL="6858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3pPr>
            <a:lvl4pPr indent="0" lvl="3" marL="10287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4pPr>
            <a:lvl5pPr indent="0" lvl="4" marL="13716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5pPr>
            <a:lvl6pPr indent="0" lvl="5" marL="17145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6pPr>
            <a:lvl7pPr indent="0" lvl="6" marL="20574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7pPr>
            <a:lvl8pPr indent="0" lvl="7" marL="24003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8pPr>
            <a:lvl9pPr indent="0" lvl="8" marL="2743200" marR="0" rtl="0" algn="l">
              <a:spcBef>
                <a:spcPts val="0"/>
              </a:spcBef>
              <a:buSzPct val="78571"/>
              <a:buNone/>
              <a:defRPr b="0" i="0" sz="1400" u="none" cap="none" strike="noStrike">
                <a:solidFill>
                  <a:schemeClr val="dk1"/>
                </a:solidFill>
                <a:latin typeface="Century Gothic"/>
                <a:ea typeface="Century Gothic"/>
                <a:cs typeface="Century Gothic"/>
                <a:sym typeface="Century Gothic"/>
              </a:defRPr>
            </a:lvl9pPr>
          </a:lstStyle>
          <a:p/>
        </p:txBody>
      </p:sp>
      <p:sp>
        <p:nvSpPr>
          <p:cNvPr id="65" name="Shape 65"/>
          <p:cNvSpPr/>
          <p:nvPr/>
        </p:nvSpPr>
        <p:spPr>
          <a:xfrm>
            <a:off x="7828358" y="0"/>
            <a:ext cx="514349" cy="85725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68575" lIns="68575" rIns="68575" tIns="68575">
            <a:noAutofit/>
          </a:bodyPr>
          <a:lstStyle/>
          <a:p>
            <a:pPr lvl="0">
              <a:spcBef>
                <a:spcPts val="0"/>
              </a:spcBef>
              <a:buNone/>
            </a:pPr>
            <a:r>
              <a:t/>
            </a:r>
            <a:endParaRPr/>
          </a:p>
        </p:txBody>
      </p:sp>
      <p:sp>
        <p:nvSpPr>
          <p:cNvPr id="66" name="Shape 66"/>
          <p:cNvSpPr txBox="1"/>
          <p:nvPr>
            <p:ph idx="12" type="sldNum"/>
          </p:nvPr>
        </p:nvSpPr>
        <p:spPr>
          <a:xfrm>
            <a:off x="7764404" y="221796"/>
            <a:ext cx="628649" cy="575765"/>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i="0" lang="en" sz="2100" u="none" cap="none" strike="noStrike">
                <a:solidFill>
                  <a:schemeClr val="lt1"/>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09.png"/><Relationship Id="rId5" Type="http://schemas.openxmlformats.org/officeDocument/2006/relationships/image" Target="../media/image12.jp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neo4j.com/" TargetMode="External"/><Relationship Id="rId4" Type="http://schemas.openxmlformats.org/officeDocument/2006/relationships/hyperlink" Target="http://www.wikipedia.com" TargetMode="External"/><Relationship Id="rId5" Type="http://schemas.openxmlformats.org/officeDocument/2006/relationships/hyperlink" Target="http://www.github.com" TargetMode="External"/><Relationship Id="rId6" Type="http://schemas.openxmlformats.org/officeDocument/2006/relationships/hyperlink" Target="https://www.youtube.com/watch?v=NH6WoJHN4U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3.png"/><Relationship Id="rId4" Type="http://schemas.openxmlformats.org/officeDocument/2006/relationships/image" Target="../media/image05.jpg"/><Relationship Id="rId5" Type="http://schemas.openxmlformats.org/officeDocument/2006/relationships/image" Target="../media/image04.png"/><Relationship Id="rId6"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ctrTitle"/>
          </p:nvPr>
        </p:nvSpPr>
        <p:spPr>
          <a:xfrm>
            <a:off x="866216" y="1574799"/>
            <a:ext cx="6619243" cy="2008236"/>
          </a:xfrm>
          <a:prstGeom prst="rect">
            <a:avLst/>
          </a:prstGeom>
          <a:noFill/>
          <a:ln>
            <a:noFill/>
          </a:ln>
        </p:spPr>
        <p:txBody>
          <a:bodyPr anchorCtr="0" anchor="b" bIns="34275" lIns="68575" rIns="68575" tIns="34275">
            <a:noAutofit/>
          </a:bodyPr>
          <a:lstStyle/>
          <a:p>
            <a:pPr indent="0" lvl="0" marL="0" marR="0" rtl="0" algn="l">
              <a:spcBef>
                <a:spcPts val="0"/>
              </a:spcBef>
              <a:buClr>
                <a:schemeClr val="lt2"/>
              </a:buClr>
              <a:buSzPct val="25000"/>
              <a:buFont typeface="Century Gothic"/>
              <a:buNone/>
            </a:pPr>
            <a:r>
              <a:rPr b="0" i="0" lang="en" sz="4100" u="none" cap="none" strike="noStrike">
                <a:solidFill>
                  <a:schemeClr val="lt2"/>
                </a:solidFill>
                <a:latin typeface="Century Gothic"/>
                <a:ea typeface="Century Gothic"/>
                <a:cs typeface="Century Gothic"/>
                <a:sym typeface="Century Gothic"/>
              </a:rPr>
              <a:t>NoSQL Database- Neo4j</a:t>
            </a:r>
          </a:p>
        </p:txBody>
      </p:sp>
      <p:sp>
        <p:nvSpPr>
          <p:cNvPr id="300" name="Shape 300"/>
          <p:cNvSpPr txBox="1"/>
          <p:nvPr>
            <p:ph idx="1" type="subTitle"/>
          </p:nvPr>
        </p:nvSpPr>
        <p:spPr>
          <a:xfrm>
            <a:off x="866216" y="3583035"/>
            <a:ext cx="6619243" cy="646065"/>
          </a:xfrm>
          <a:prstGeom prst="rect">
            <a:avLst/>
          </a:prstGeom>
          <a:noFill/>
          <a:ln>
            <a:noFill/>
          </a:ln>
        </p:spPr>
        <p:txBody>
          <a:bodyPr anchorCtr="0" anchor="t" bIns="34275" lIns="68575" rIns="68575" tIns="34275">
            <a:noAutofit/>
          </a:bodyPr>
          <a:lstStyle/>
          <a:p>
            <a:pPr indent="0" lvl="0" marL="0" marR="0" rtl="0" algn="l">
              <a:spcBef>
                <a:spcPts val="0"/>
              </a:spcBef>
              <a:spcAft>
                <a:spcPts val="0"/>
              </a:spcAft>
              <a:buClr>
                <a:schemeClr val="accent1"/>
              </a:buClr>
              <a:buSzPct val="25000"/>
              <a:buFont typeface="Noto Sans Symbols"/>
              <a:buNone/>
            </a:pPr>
            <a:r>
              <a:rPr b="0" i="0" lang="en" sz="1400" u="none" cap="none" strike="noStrike">
                <a:solidFill>
                  <a:schemeClr val="accent1"/>
                </a:solidFill>
                <a:latin typeface="Century Gothic"/>
                <a:ea typeface="Century Gothic"/>
                <a:cs typeface="Century Gothic"/>
                <a:sym typeface="Century Gothic"/>
              </a:rPr>
              <a:t>PRESENTED BY:</a:t>
            </a:r>
          </a:p>
          <a:p>
            <a:pPr indent="0" lvl="0" marL="0" marR="0" rtl="0" algn="l">
              <a:spcBef>
                <a:spcPts val="800"/>
              </a:spcBef>
              <a:spcAft>
                <a:spcPts val="0"/>
              </a:spcAft>
              <a:buClr>
                <a:schemeClr val="accent1"/>
              </a:buClr>
              <a:buSzPct val="25000"/>
              <a:buFont typeface="Noto Sans Symbols"/>
              <a:buNone/>
            </a:pPr>
            <a:r>
              <a:rPr b="0" i="0" lang="en" sz="1400" u="none" cap="none" strike="noStrike">
                <a:solidFill>
                  <a:schemeClr val="accent1"/>
                </a:solidFill>
                <a:latin typeface="Century Gothic"/>
                <a:ea typeface="Century Gothic"/>
                <a:cs typeface="Century Gothic"/>
                <a:sym typeface="Century Gothic"/>
              </a:rPr>
              <a:t>JYOTSANA				KARAN GOYAL				PRINCY	</a:t>
            </a:r>
          </a:p>
        </p:txBody>
      </p:sp>
      <p:pic>
        <p:nvPicPr>
          <p:cNvPr descr="neo4j_logo.png" id="301" name="Shape 301"/>
          <p:cNvPicPr preferRelativeResize="0"/>
          <p:nvPr/>
        </p:nvPicPr>
        <p:blipFill>
          <a:blip r:embed="rId3">
            <a:alphaModFix/>
          </a:blip>
          <a:stretch>
            <a:fillRect/>
          </a:stretch>
        </p:blipFill>
        <p:spPr>
          <a:xfrm>
            <a:off x="4185625" y="729800"/>
            <a:ext cx="4506375" cy="180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pic>
        <p:nvPicPr>
          <p:cNvPr id="367" name="Shape 367"/>
          <p:cNvPicPr preferRelativeResize="0"/>
          <p:nvPr/>
        </p:nvPicPr>
        <p:blipFill rotWithShape="1">
          <a:blip r:embed="rId3">
            <a:alphaModFix/>
          </a:blip>
          <a:srcRect b="0" l="0" r="0" t="0"/>
          <a:stretch/>
        </p:blipFill>
        <p:spPr>
          <a:xfrm>
            <a:off x="3593584" y="3413593"/>
            <a:ext cx="1669652" cy="1669652"/>
          </a:xfrm>
          <a:prstGeom prst="rect">
            <a:avLst/>
          </a:prstGeom>
          <a:noFill/>
          <a:ln>
            <a:noFill/>
          </a:ln>
        </p:spPr>
      </p:pic>
      <p:pic>
        <p:nvPicPr>
          <p:cNvPr id="368" name="Shape 368"/>
          <p:cNvPicPr preferRelativeResize="0"/>
          <p:nvPr/>
        </p:nvPicPr>
        <p:blipFill rotWithShape="1">
          <a:blip r:embed="rId4">
            <a:alphaModFix/>
          </a:blip>
          <a:srcRect b="0" l="0" r="0" t="0"/>
          <a:stretch/>
        </p:blipFill>
        <p:spPr>
          <a:xfrm>
            <a:off x="210479" y="759081"/>
            <a:ext cx="1548758" cy="1548758"/>
          </a:xfrm>
          <a:prstGeom prst="rect">
            <a:avLst/>
          </a:prstGeom>
          <a:noFill/>
          <a:ln>
            <a:noFill/>
          </a:ln>
        </p:spPr>
      </p:pic>
      <p:pic>
        <p:nvPicPr>
          <p:cNvPr id="369" name="Shape 369"/>
          <p:cNvPicPr preferRelativeResize="0"/>
          <p:nvPr/>
        </p:nvPicPr>
        <p:blipFill rotWithShape="1">
          <a:blip r:embed="rId5">
            <a:alphaModFix/>
          </a:blip>
          <a:srcRect b="0" l="0" r="0" t="0"/>
          <a:stretch/>
        </p:blipFill>
        <p:spPr>
          <a:xfrm>
            <a:off x="7061978" y="671297"/>
            <a:ext cx="1670537" cy="1670537"/>
          </a:xfrm>
          <a:prstGeom prst="rect">
            <a:avLst/>
          </a:prstGeom>
          <a:noFill/>
          <a:ln>
            <a:noFill/>
          </a:ln>
        </p:spPr>
      </p:pic>
      <p:sp>
        <p:nvSpPr>
          <p:cNvPr id="370" name="Shape 370"/>
          <p:cNvSpPr/>
          <p:nvPr/>
        </p:nvSpPr>
        <p:spPr>
          <a:xfrm>
            <a:off x="1759238" y="1560045"/>
            <a:ext cx="5302740" cy="53788"/>
          </a:xfrm>
          <a:prstGeom prst="rightArrow">
            <a:avLst>
              <a:gd fmla="val 50000" name="adj1"/>
              <a:gd fmla="val 50000" name="adj2"/>
            </a:avLst>
          </a:prstGeom>
          <a:solidFill>
            <a:schemeClr val="dk1"/>
          </a:solidFill>
          <a:ln cap="rnd" cmpd="sng" w="19050">
            <a:solidFill>
              <a:schemeClr val="dk1"/>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entury Gothic"/>
              <a:ea typeface="Century Gothic"/>
              <a:cs typeface="Century Gothic"/>
              <a:sym typeface="Century Gothic"/>
            </a:endParaRPr>
          </a:p>
        </p:txBody>
      </p:sp>
      <p:sp>
        <p:nvSpPr>
          <p:cNvPr id="371" name="Shape 371"/>
          <p:cNvSpPr/>
          <p:nvPr/>
        </p:nvSpPr>
        <p:spPr>
          <a:xfrm rot="2571957">
            <a:off x="1068538" y="3117017"/>
            <a:ext cx="2907909" cy="56346"/>
          </a:xfrm>
          <a:prstGeom prst="rightArrow">
            <a:avLst>
              <a:gd fmla="val 50000" name="adj1"/>
              <a:gd fmla="val 50000" name="adj2"/>
            </a:avLst>
          </a:prstGeom>
          <a:solidFill>
            <a:schemeClr val="dk1"/>
          </a:solidFill>
          <a:ln cap="rnd" cmpd="sng" w="19050">
            <a:solidFill>
              <a:schemeClr val="dk1"/>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entury Gothic"/>
              <a:ea typeface="Century Gothic"/>
              <a:cs typeface="Century Gothic"/>
              <a:sym typeface="Century Gothic"/>
            </a:endParaRPr>
          </a:p>
        </p:txBody>
      </p:sp>
      <p:sp>
        <p:nvSpPr>
          <p:cNvPr id="372" name="Shape 372"/>
          <p:cNvSpPr/>
          <p:nvPr/>
        </p:nvSpPr>
        <p:spPr>
          <a:xfrm rot="-2222770">
            <a:off x="4919827" y="3087541"/>
            <a:ext cx="2900526" cy="34289"/>
          </a:xfrm>
          <a:prstGeom prst="rightArrow">
            <a:avLst>
              <a:gd fmla="val 50000" name="adj1"/>
              <a:gd fmla="val 50000" name="adj2"/>
            </a:avLst>
          </a:prstGeom>
          <a:solidFill>
            <a:schemeClr val="dk1"/>
          </a:solidFill>
          <a:ln cap="rnd" cmpd="sng" w="19050">
            <a:solidFill>
              <a:schemeClr val="dk1"/>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entury Gothic"/>
              <a:ea typeface="Century Gothic"/>
              <a:cs typeface="Century Gothic"/>
              <a:sym typeface="Century Gothic"/>
            </a:endParaRPr>
          </a:p>
        </p:txBody>
      </p:sp>
      <p:sp>
        <p:nvSpPr>
          <p:cNvPr id="373" name="Shape 373"/>
          <p:cNvSpPr/>
          <p:nvPr/>
        </p:nvSpPr>
        <p:spPr>
          <a:xfrm rot="10800000">
            <a:off x="1705449" y="1246412"/>
            <a:ext cx="5302740" cy="40341"/>
          </a:xfrm>
          <a:prstGeom prst="rightArrow">
            <a:avLst>
              <a:gd fmla="val 50000" name="adj1"/>
              <a:gd fmla="val 50000" name="adj2"/>
            </a:avLst>
          </a:prstGeom>
          <a:solidFill>
            <a:schemeClr val="dk1"/>
          </a:solidFill>
          <a:ln cap="rnd" cmpd="sng" w="19050">
            <a:solidFill>
              <a:schemeClr val="dk1"/>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entury Gothic"/>
              <a:ea typeface="Century Gothic"/>
              <a:cs typeface="Century Gothic"/>
              <a:sym typeface="Century Gothic"/>
            </a:endParaRPr>
          </a:p>
        </p:txBody>
      </p:sp>
      <p:sp>
        <p:nvSpPr>
          <p:cNvPr id="374" name="Shape 374"/>
          <p:cNvSpPr txBox="1"/>
          <p:nvPr/>
        </p:nvSpPr>
        <p:spPr>
          <a:xfrm>
            <a:off x="3688014" y="1122375"/>
            <a:ext cx="1105861" cy="2769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 LIVES WITH</a:t>
            </a:r>
          </a:p>
        </p:txBody>
      </p:sp>
      <p:sp>
        <p:nvSpPr>
          <p:cNvPr id="375" name="Shape 375"/>
          <p:cNvSpPr txBox="1"/>
          <p:nvPr/>
        </p:nvSpPr>
        <p:spPr>
          <a:xfrm>
            <a:off x="3696885" y="1448440"/>
            <a:ext cx="1105861" cy="2769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     SISTER</a:t>
            </a:r>
          </a:p>
        </p:txBody>
      </p:sp>
      <p:sp>
        <p:nvSpPr>
          <p:cNvPr id="376" name="Shape 376"/>
          <p:cNvSpPr txBox="1"/>
          <p:nvPr/>
        </p:nvSpPr>
        <p:spPr>
          <a:xfrm rot="2554877">
            <a:off x="1913512" y="2839326"/>
            <a:ext cx="881631" cy="2769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FRIENDS</a:t>
            </a:r>
          </a:p>
        </p:txBody>
      </p:sp>
      <p:pic>
        <p:nvPicPr>
          <p:cNvPr id="377" name="Shape 377"/>
          <p:cNvPicPr preferRelativeResize="0"/>
          <p:nvPr/>
        </p:nvPicPr>
        <p:blipFill rotWithShape="1">
          <a:blip r:embed="rId6">
            <a:alphaModFix/>
          </a:blip>
          <a:srcRect b="0" l="0" r="0" t="0"/>
          <a:stretch/>
        </p:blipFill>
        <p:spPr>
          <a:xfrm>
            <a:off x="7186499" y="3293840"/>
            <a:ext cx="1421495" cy="1210904"/>
          </a:xfrm>
          <a:prstGeom prst="rect">
            <a:avLst/>
          </a:prstGeom>
          <a:noFill/>
          <a:ln>
            <a:noFill/>
          </a:ln>
        </p:spPr>
      </p:pic>
      <p:sp>
        <p:nvSpPr>
          <p:cNvPr id="378" name="Shape 378"/>
          <p:cNvSpPr/>
          <p:nvPr/>
        </p:nvSpPr>
        <p:spPr>
          <a:xfrm>
            <a:off x="7897247" y="2307840"/>
            <a:ext cx="34289" cy="1070236"/>
          </a:xfrm>
          <a:prstGeom prst="downArrow">
            <a:avLst>
              <a:gd fmla="val 50000" name="adj1"/>
              <a:gd fmla="val 50000" name="adj2"/>
            </a:avLst>
          </a:prstGeom>
          <a:solidFill>
            <a:schemeClr val="dk1"/>
          </a:solidFill>
          <a:ln cap="rnd" cmpd="sng" w="19050">
            <a:solidFill>
              <a:schemeClr val="dk1"/>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entury Gothic"/>
              <a:ea typeface="Century Gothic"/>
              <a:cs typeface="Century Gothic"/>
              <a:sym typeface="Century Gothic"/>
            </a:endParaRPr>
          </a:p>
        </p:txBody>
      </p:sp>
      <p:sp>
        <p:nvSpPr>
          <p:cNvPr id="379" name="Shape 379"/>
          <p:cNvSpPr/>
          <p:nvPr/>
        </p:nvSpPr>
        <p:spPr>
          <a:xfrm rot="-926201">
            <a:off x="5213556" y="4241738"/>
            <a:ext cx="2245165" cy="34289"/>
          </a:xfrm>
          <a:prstGeom prst="rightArrow">
            <a:avLst>
              <a:gd fmla="val 50000" name="adj1"/>
              <a:gd fmla="val 50000" name="adj2"/>
            </a:avLst>
          </a:prstGeom>
          <a:solidFill>
            <a:schemeClr val="dk1"/>
          </a:solidFill>
          <a:ln cap="rnd" cmpd="sng" w="19050">
            <a:solidFill>
              <a:schemeClr val="dk1"/>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entury Gothic"/>
              <a:ea typeface="Century Gothic"/>
              <a:cs typeface="Century Gothic"/>
              <a:sym typeface="Century Gothic"/>
            </a:endParaRPr>
          </a:p>
        </p:txBody>
      </p:sp>
      <p:sp>
        <p:nvSpPr>
          <p:cNvPr id="380" name="Shape 380"/>
          <p:cNvSpPr txBox="1"/>
          <p:nvPr/>
        </p:nvSpPr>
        <p:spPr>
          <a:xfrm rot="-2330652">
            <a:off x="5887575" y="3063677"/>
            <a:ext cx="788139" cy="276998"/>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TENANT</a:t>
            </a:r>
          </a:p>
        </p:txBody>
      </p:sp>
      <p:sp>
        <p:nvSpPr>
          <p:cNvPr id="381" name="Shape 381"/>
          <p:cNvSpPr txBox="1"/>
          <p:nvPr/>
        </p:nvSpPr>
        <p:spPr>
          <a:xfrm rot="-1023738">
            <a:off x="5749870" y="4208042"/>
            <a:ext cx="785775" cy="276998"/>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  RENTS</a:t>
            </a:r>
          </a:p>
        </p:txBody>
      </p:sp>
      <p:sp>
        <p:nvSpPr>
          <p:cNvPr id="382" name="Shape 382"/>
          <p:cNvSpPr txBox="1"/>
          <p:nvPr/>
        </p:nvSpPr>
        <p:spPr>
          <a:xfrm rot="5624547">
            <a:off x="7560072" y="2681228"/>
            <a:ext cx="703470" cy="276999"/>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OWNS</a:t>
            </a:r>
          </a:p>
        </p:txBody>
      </p:sp>
      <p:sp>
        <p:nvSpPr>
          <p:cNvPr id="383" name="Shape 383"/>
          <p:cNvSpPr txBox="1"/>
          <p:nvPr/>
        </p:nvSpPr>
        <p:spPr>
          <a:xfrm>
            <a:off x="256985" y="2370340"/>
            <a:ext cx="1373916" cy="715580"/>
          </a:xfrm>
          <a:prstGeom prst="rect">
            <a:avLst/>
          </a:prstGeom>
          <a:solidFill>
            <a:srgbClr val="CCE583"/>
          </a:solidFill>
          <a:ln>
            <a:noFill/>
          </a:ln>
        </p:spPr>
        <p:txBody>
          <a:bodyPr anchorCtr="0" anchor="t" bIns="34275" lIns="68575" rIns="68575" tIns="34275">
            <a:noAutofit/>
          </a:bodyPr>
          <a:lstStyle/>
          <a:p>
            <a:pPr indent="0" lvl="0" marL="0" marR="0" rtl="0" algn="ctr">
              <a:spcBef>
                <a:spcPts val="0"/>
              </a:spcBef>
              <a:buSzPct val="25000"/>
              <a:buNone/>
            </a:pPr>
            <a:r>
              <a:rPr b="1" lang="en" sz="1100">
                <a:solidFill>
                  <a:schemeClr val="dk1"/>
                </a:solidFill>
                <a:latin typeface="Century Gothic"/>
                <a:ea typeface="Century Gothic"/>
                <a:cs typeface="Century Gothic"/>
                <a:sym typeface="Century Gothic"/>
              </a:rPr>
              <a:t>:GIRL</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Name: “ANNA”</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Age: “20”</a:t>
            </a:r>
          </a:p>
          <a:p>
            <a:pPr indent="0" lvl="0" marL="0" marR="0" rtl="0" algn="l">
              <a:spcBef>
                <a:spcPts val="0"/>
              </a:spcBef>
              <a:buNone/>
            </a:pPr>
            <a:r>
              <a:t/>
            </a:r>
            <a:endParaRPr sz="1100">
              <a:solidFill>
                <a:schemeClr val="dk1"/>
              </a:solidFill>
              <a:latin typeface="Century Gothic"/>
              <a:ea typeface="Century Gothic"/>
              <a:cs typeface="Century Gothic"/>
              <a:sym typeface="Century Gothic"/>
            </a:endParaRPr>
          </a:p>
        </p:txBody>
      </p:sp>
      <p:sp>
        <p:nvSpPr>
          <p:cNvPr id="384" name="Shape 384"/>
          <p:cNvSpPr txBox="1"/>
          <p:nvPr/>
        </p:nvSpPr>
        <p:spPr>
          <a:xfrm>
            <a:off x="5739999" y="470452"/>
            <a:ext cx="1446499" cy="553998"/>
          </a:xfrm>
          <a:prstGeom prst="rect">
            <a:avLst/>
          </a:prstGeom>
          <a:solidFill>
            <a:srgbClr val="CCE583"/>
          </a:solidFill>
          <a:ln>
            <a:noFill/>
          </a:ln>
        </p:spPr>
        <p:txBody>
          <a:bodyPr anchorCtr="0" anchor="t" bIns="34275" lIns="68575" rIns="68575" tIns="34275">
            <a:noAutofit/>
          </a:bodyPr>
          <a:lstStyle/>
          <a:p>
            <a:pPr indent="0" lvl="0" marL="0" marR="0" rtl="0" algn="ctr">
              <a:spcBef>
                <a:spcPts val="0"/>
              </a:spcBef>
              <a:buSzPct val="25000"/>
              <a:buNone/>
            </a:pPr>
            <a:r>
              <a:rPr b="1" lang="en" sz="1100">
                <a:solidFill>
                  <a:schemeClr val="dk1"/>
                </a:solidFill>
                <a:latin typeface="Century Gothic"/>
                <a:ea typeface="Century Gothic"/>
                <a:cs typeface="Century Gothic"/>
                <a:sym typeface="Century Gothic"/>
              </a:rPr>
              <a:t>:GIRL</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Name: “MARY”</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Age:”25”</a:t>
            </a:r>
          </a:p>
        </p:txBody>
      </p:sp>
      <p:sp>
        <p:nvSpPr>
          <p:cNvPr id="385" name="Shape 385"/>
          <p:cNvSpPr txBox="1"/>
          <p:nvPr/>
        </p:nvSpPr>
        <p:spPr>
          <a:xfrm>
            <a:off x="3837916" y="2819728"/>
            <a:ext cx="1268798" cy="553998"/>
          </a:xfrm>
          <a:prstGeom prst="rect">
            <a:avLst/>
          </a:prstGeom>
          <a:solidFill>
            <a:srgbClr val="CCE583"/>
          </a:solidFill>
          <a:ln>
            <a:noFill/>
          </a:ln>
        </p:spPr>
        <p:txBody>
          <a:bodyPr anchorCtr="0" anchor="t" bIns="34275" lIns="68575" rIns="68575" tIns="34275">
            <a:noAutofit/>
          </a:bodyPr>
          <a:lstStyle/>
          <a:p>
            <a:pPr indent="0" lvl="0" marL="0" marR="0" rtl="0" algn="ctr">
              <a:spcBef>
                <a:spcPts val="0"/>
              </a:spcBef>
              <a:buSzPct val="25000"/>
              <a:buNone/>
            </a:pPr>
            <a:r>
              <a:rPr b="1" lang="en" sz="1100">
                <a:solidFill>
                  <a:schemeClr val="dk1"/>
                </a:solidFill>
                <a:latin typeface="Century Gothic"/>
                <a:ea typeface="Century Gothic"/>
                <a:cs typeface="Century Gothic"/>
                <a:sym typeface="Century Gothic"/>
              </a:rPr>
              <a:t>:BOY</a:t>
            </a:r>
          </a:p>
          <a:p>
            <a:pPr indent="0" lvl="0" marL="0" marR="0" rtl="0" algn="ctr">
              <a:spcBef>
                <a:spcPts val="0"/>
              </a:spcBef>
              <a:buSzPct val="25000"/>
              <a:buNone/>
            </a:pPr>
            <a:r>
              <a:rPr b="1" lang="en" sz="1100">
                <a:solidFill>
                  <a:schemeClr val="dk1"/>
                </a:solidFill>
                <a:latin typeface="Century Gothic"/>
                <a:ea typeface="Century Gothic"/>
                <a:cs typeface="Century Gothic"/>
                <a:sym typeface="Century Gothic"/>
              </a:rPr>
              <a:t> </a:t>
            </a:r>
            <a:r>
              <a:rPr lang="en" sz="1100">
                <a:solidFill>
                  <a:schemeClr val="dk1"/>
                </a:solidFill>
                <a:latin typeface="Century Gothic"/>
                <a:ea typeface="Century Gothic"/>
                <a:cs typeface="Century Gothic"/>
                <a:sym typeface="Century Gothic"/>
              </a:rPr>
              <a:t>Name: ”HARRY”</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Age:”20”</a:t>
            </a:r>
          </a:p>
        </p:txBody>
      </p:sp>
      <p:sp>
        <p:nvSpPr>
          <p:cNvPr id="386" name="Shape 386"/>
          <p:cNvSpPr txBox="1"/>
          <p:nvPr/>
        </p:nvSpPr>
        <p:spPr>
          <a:xfrm>
            <a:off x="7285681" y="4507666"/>
            <a:ext cx="1446834" cy="553998"/>
          </a:xfrm>
          <a:prstGeom prst="rect">
            <a:avLst/>
          </a:prstGeom>
          <a:solidFill>
            <a:srgbClr val="CCE583"/>
          </a:solidFill>
          <a:ln>
            <a:noFill/>
          </a:ln>
        </p:spPr>
        <p:txBody>
          <a:bodyPr anchorCtr="0" anchor="t" bIns="34275" lIns="68575" rIns="68575" tIns="34275">
            <a:noAutofit/>
          </a:bodyPr>
          <a:lstStyle/>
          <a:p>
            <a:pPr indent="0" lvl="0" marL="0" marR="0" rtl="0" algn="ctr">
              <a:spcBef>
                <a:spcPts val="0"/>
              </a:spcBef>
              <a:buSzPct val="25000"/>
              <a:buNone/>
            </a:pPr>
            <a:r>
              <a:rPr b="1" lang="en" sz="1100">
                <a:solidFill>
                  <a:schemeClr val="dk1"/>
                </a:solidFill>
                <a:latin typeface="Century Gothic"/>
                <a:ea typeface="Century Gothic"/>
                <a:cs typeface="Century Gothic"/>
                <a:sym typeface="Century Gothic"/>
              </a:rPr>
              <a:t>:HOUSE</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Location :”Ottawa”</a:t>
            </a:r>
          </a:p>
          <a:p>
            <a:pPr indent="0" lvl="0" marL="0" marR="0" rtl="0" algn="ctr">
              <a:spcBef>
                <a:spcPts val="0"/>
              </a:spcBef>
              <a:buSzPct val="25000"/>
              <a:buNone/>
            </a:pPr>
            <a:r>
              <a:rPr lang="en" sz="1100">
                <a:solidFill>
                  <a:schemeClr val="dk1"/>
                </a:solidFill>
                <a:latin typeface="Century Gothic"/>
                <a:ea typeface="Century Gothic"/>
                <a:cs typeface="Century Gothic"/>
                <a:sym typeface="Century Gothic"/>
              </a:rPr>
              <a:t>Type: ”townhouse”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Cypher </a:t>
            </a:r>
          </a:p>
        </p:txBody>
      </p:sp>
      <p:sp>
        <p:nvSpPr>
          <p:cNvPr id="392" name="Shape 392"/>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79400" lvl="0" marL="254000" marR="0" rtl="0" algn="l">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It’s a declarative query language</a:t>
            </a:r>
          </a:p>
          <a:p>
            <a:pPr indent="0" lvl="1" marL="34290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-Allows you to declare a  pattern of what you would like to be retrieved</a:t>
            </a:r>
          </a:p>
          <a:p>
            <a:pPr indent="-279400" lvl="0" marL="254000" marR="0" rtl="0" algn="l">
              <a:spcBef>
                <a:spcPts val="80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Greater readability</a:t>
            </a:r>
          </a:p>
          <a:p>
            <a:pPr indent="-279400" lvl="0" marL="254000" marR="0" rtl="0" algn="l">
              <a:spcBef>
                <a:spcPts val="80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Query optimizations</a:t>
            </a:r>
          </a:p>
          <a:p>
            <a:pPr indent="-279400" lvl="0" marL="254000" marR="0" rtl="0" algn="l">
              <a:spcBef>
                <a:spcPts val="80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It is great for </a:t>
            </a:r>
            <a:r>
              <a:rPr lang="en"/>
              <a:t>ad hoc</a:t>
            </a:r>
            <a:r>
              <a:rPr b="0" i="0" lang="en" u="none" cap="none" strike="noStrike">
                <a:solidFill>
                  <a:srgbClr val="3F3F3F"/>
                </a:solidFill>
                <a:latin typeface="Century Gothic"/>
                <a:ea typeface="Century Gothic"/>
                <a:cs typeface="Century Gothic"/>
                <a:sym typeface="Century Gothic"/>
              </a:rPr>
              <a:t> querying, without</a:t>
            </a:r>
            <a:r>
              <a:rPr lang="en"/>
              <a:t> </a:t>
            </a:r>
            <a:r>
              <a:rPr b="0" i="0" lang="en" u="none" cap="none" strike="noStrike">
                <a:solidFill>
                  <a:srgbClr val="3F3F3F"/>
                </a:solidFill>
                <a:latin typeface="Century Gothic"/>
                <a:ea typeface="Century Gothic"/>
                <a:cs typeface="Century Gothic"/>
                <a:sym typeface="Century Gothic"/>
              </a:rPr>
              <a:t> having to write complex software routines to do so.</a:t>
            </a:r>
          </a:p>
          <a:p>
            <a:pPr indent="-279400" lvl="0" marL="254000" marR="0" rtl="0" algn="l">
              <a:spcBef>
                <a:spcPts val="80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It matches patterns of nodes and relationships to extract information or modify data</a:t>
            </a:r>
          </a:p>
          <a:p>
            <a:pPr indent="-260350" lvl="0" marL="254000" marR="0" rtl="0" algn="l">
              <a:spcBef>
                <a:spcPts val="800"/>
              </a:spcBef>
              <a:spcAft>
                <a:spcPts val="0"/>
              </a:spcAft>
              <a:buClr>
                <a:schemeClr val="accent1"/>
              </a:buClr>
              <a:buSzPct val="78571"/>
              <a:buFont typeface="Noto Sans Symbols"/>
              <a:buNone/>
            </a:pPr>
            <a:r>
              <a:t/>
            </a:r>
            <a:endParaRPr b="0" i="0" u="none" cap="none" strike="noStrike">
              <a:solidFill>
                <a:srgbClr val="3F3F3F"/>
              </a:solidFill>
              <a:latin typeface="Century Gothic"/>
              <a:ea typeface="Century Gothic"/>
              <a:cs typeface="Century Gothic"/>
              <a:sym typeface="Century Gothic"/>
            </a:endParaRPr>
          </a:p>
          <a:p>
            <a:pPr indent="0" lvl="1" marL="342900" marR="0" rtl="0" algn="l">
              <a:spcBef>
                <a:spcPts val="800"/>
              </a:spcBef>
              <a:spcAft>
                <a:spcPts val="0"/>
              </a:spcAft>
              <a:buClr>
                <a:schemeClr val="accent1"/>
              </a:buClr>
              <a:buSzPct val="25000"/>
              <a:buFont typeface="Noto Sans Symbols"/>
              <a:buNone/>
            </a:pPr>
            <a:r>
              <a:t/>
            </a:r>
            <a:endParaRPr b="0" i="0" sz="1200" u="none" cap="none" strike="noStrike">
              <a:solidFill>
                <a:srgbClr val="3F3F3F"/>
              </a:solidFill>
              <a:latin typeface="Century Gothic"/>
              <a:ea typeface="Century Gothic"/>
              <a:cs typeface="Century Gothic"/>
              <a:sym typeface="Century Gothic"/>
            </a:endParaRPr>
          </a:p>
          <a:p>
            <a:pPr indent="0" lvl="1" marL="342900" marR="0" rtl="0" algn="l">
              <a:spcBef>
                <a:spcPts val="800"/>
              </a:spcBef>
              <a:spcAft>
                <a:spcPts val="0"/>
              </a:spcAft>
              <a:buClr>
                <a:schemeClr val="accent1"/>
              </a:buClr>
              <a:buSzPct val="25000"/>
              <a:buFont typeface="Noto Sans Symbols"/>
              <a:buNone/>
            </a:pPr>
            <a:r>
              <a:t/>
            </a:r>
            <a:endParaRPr b="0" i="0" sz="1200" u="none" cap="none" strike="noStrike">
              <a:solidFill>
                <a:srgbClr val="3F3F3F"/>
              </a:solidFill>
              <a:latin typeface="Century Gothic"/>
              <a:ea typeface="Century Gothic"/>
              <a:cs typeface="Century Gothic"/>
              <a:sym typeface="Century Gothic"/>
            </a:endParaRPr>
          </a:p>
        </p:txBody>
      </p:sp>
      <p:pic>
        <p:nvPicPr>
          <p:cNvPr descr="cypher_small.gif" id="393" name="Shape 393"/>
          <p:cNvPicPr preferRelativeResize="0"/>
          <p:nvPr/>
        </p:nvPicPr>
        <p:blipFill>
          <a:blip r:embed="rId3">
            <a:alphaModFix/>
          </a:blip>
          <a:stretch>
            <a:fillRect/>
          </a:stretch>
        </p:blipFill>
        <p:spPr>
          <a:xfrm>
            <a:off x="7437275" y="1952621"/>
            <a:ext cx="1392800" cy="1037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60350" lvl="0" marL="254000" marR="0" rtl="0" algn="l">
              <a:spcBef>
                <a:spcPts val="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CREATE:</a:t>
            </a:r>
          </a:p>
          <a:p>
            <a:pPr indent="-317500" lvl="0" marL="457200" marR="0" rtl="0" algn="l">
              <a:spcBef>
                <a:spcPts val="800"/>
              </a:spcBef>
              <a:spcAft>
                <a:spcPts val="0"/>
              </a:spcAft>
              <a:buClr>
                <a:srgbClr val="3F3F3F"/>
              </a:buClr>
              <a:buSzPct val="100000"/>
              <a:buFont typeface="Century Gothic"/>
            </a:pPr>
            <a:r>
              <a:rPr b="0" i="0" lang="en" sz="1400" u="none" cap="none" strike="noStrike">
                <a:solidFill>
                  <a:srgbClr val="3F3F3F"/>
                </a:solidFill>
                <a:latin typeface="Century Gothic"/>
                <a:ea typeface="Century Gothic"/>
                <a:cs typeface="Century Gothic"/>
                <a:sym typeface="Century Gothic"/>
              </a:rPr>
              <a:t>It is a clause to create data</a:t>
            </a:r>
          </a:p>
          <a:p>
            <a:pPr indent="-317500" lvl="0" marL="457200" marR="0" rtl="0" algn="l">
              <a:spcBef>
                <a:spcPts val="800"/>
              </a:spcBef>
              <a:spcAft>
                <a:spcPts val="0"/>
              </a:spcAft>
              <a:buClr>
                <a:srgbClr val="3F3F3F"/>
              </a:buClr>
              <a:buSzPct val="100000"/>
              <a:buFont typeface="Century Gothic"/>
            </a:pPr>
            <a:r>
              <a:rPr b="0" i="0" lang="en" sz="1400" u="none" cap="none" strike="noStrike">
                <a:solidFill>
                  <a:srgbClr val="3F3F3F"/>
                </a:solidFill>
                <a:latin typeface="Century Gothic"/>
                <a:ea typeface="Century Gothic"/>
                <a:cs typeface="Century Gothic"/>
                <a:sym typeface="Century Gothic"/>
              </a:rPr>
              <a:t>() used to indicate a node</a:t>
            </a:r>
          </a:p>
          <a:p>
            <a:pPr indent="-317500" lvl="0" marL="457200" marR="0" rtl="0" algn="l">
              <a:spcBef>
                <a:spcPts val="800"/>
              </a:spcBef>
              <a:spcAft>
                <a:spcPts val="0"/>
              </a:spcAft>
              <a:buClr>
                <a:srgbClr val="3F3F3F"/>
              </a:buClr>
              <a:buSzPct val="100000"/>
              <a:buFont typeface="Century Gothic"/>
            </a:pPr>
            <a:r>
              <a:rPr b="0" i="0" lang="en" sz="1400" u="none" cap="none" strike="noStrike">
                <a:solidFill>
                  <a:srgbClr val="3F3F3F"/>
                </a:solidFill>
                <a:latin typeface="Century Gothic"/>
                <a:ea typeface="Century Gothic"/>
                <a:cs typeface="Century Gothic"/>
                <a:sym typeface="Century Gothic"/>
              </a:rPr>
              <a:t>p:person  p is a variable, person is the label</a:t>
            </a:r>
          </a:p>
          <a:p>
            <a:pPr indent="-317500" lvl="0" marL="457200" marR="0" rtl="0" algn="l">
              <a:spcBef>
                <a:spcPts val="800"/>
              </a:spcBef>
              <a:spcAft>
                <a:spcPts val="0"/>
              </a:spcAft>
              <a:buClr>
                <a:srgbClr val="3F3F3F"/>
              </a:buClr>
              <a:buSzPct val="100000"/>
              <a:buFont typeface="Century Gothic"/>
            </a:pPr>
            <a:r>
              <a:rPr b="0" i="0" lang="en" sz="1400" u="none" cap="none" strike="noStrike">
                <a:solidFill>
                  <a:srgbClr val="3F3F3F"/>
                </a:solidFill>
                <a:latin typeface="Century Gothic"/>
                <a:ea typeface="Century Gothic"/>
                <a:cs typeface="Century Gothic"/>
                <a:sym typeface="Century Gothic"/>
              </a:rPr>
              <a:t>{} to add properties to the node</a:t>
            </a:r>
          </a:p>
          <a:p>
            <a:pPr indent="0" lvl="0" marL="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CREATE </a:t>
            </a:r>
          </a:p>
          <a:p>
            <a:pPr indent="0" lvl="0" marL="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(p:person {name: “</a:t>
            </a:r>
            <a:r>
              <a:rPr lang="en"/>
              <a:t>Anna</a:t>
            </a:r>
            <a:r>
              <a:rPr b="0" i="0" lang="en" sz="1400" u="none" cap="none" strike="noStrike">
                <a:solidFill>
                  <a:srgbClr val="3F3F3F"/>
                </a:solidFill>
                <a:latin typeface="Century Gothic"/>
                <a:ea typeface="Century Gothic"/>
                <a:cs typeface="Century Gothic"/>
                <a:sym typeface="Century Gothic"/>
              </a:rPr>
              <a:t>”, from: “</a:t>
            </a:r>
            <a:r>
              <a:rPr lang="en"/>
              <a:t>Ottawa</a:t>
            </a:r>
            <a:r>
              <a:rPr b="0" i="0" lang="en" sz="1400" u="none" cap="none" strike="noStrike">
                <a:solidFill>
                  <a:srgbClr val="3F3F3F"/>
                </a:solidFill>
                <a:latin typeface="Century Gothic"/>
                <a:ea typeface="Century Gothic"/>
                <a:cs typeface="Century Gothic"/>
                <a:sym typeface="Century Gothic"/>
              </a:rPr>
              <a:t>”, Social: “Twitter”})</a:t>
            </a:r>
          </a:p>
          <a:p>
            <a:pPr indent="-260350" lvl="0" marL="254000" marR="0" rtl="0" algn="l">
              <a:spcBef>
                <a:spcPts val="800"/>
              </a:spcBef>
              <a:spcAft>
                <a:spcPts val="0"/>
              </a:spcAft>
              <a:buClr>
                <a:schemeClr val="accent1"/>
              </a:buClr>
              <a:buSzPct val="78571"/>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pic>
        <p:nvPicPr>
          <p:cNvPr descr="Staging-Site-Header.png" id="399" name="Shape 399"/>
          <p:cNvPicPr preferRelativeResize="0"/>
          <p:nvPr/>
        </p:nvPicPr>
        <p:blipFill>
          <a:blip r:embed="rId3">
            <a:alphaModFix/>
          </a:blip>
          <a:stretch>
            <a:fillRect/>
          </a:stretch>
        </p:blipFill>
        <p:spPr>
          <a:xfrm>
            <a:off x="6250000" y="2409275"/>
            <a:ext cx="2893999" cy="1133474"/>
          </a:xfrm>
          <a:prstGeom prst="rect">
            <a:avLst/>
          </a:prstGeom>
          <a:noFill/>
          <a:ln>
            <a:noFill/>
          </a:ln>
        </p:spPr>
      </p:pic>
      <p:sp>
        <p:nvSpPr>
          <p:cNvPr id="400" name="Shape 400"/>
          <p:cNvSpPr txBox="1"/>
          <p:nvPr/>
        </p:nvSpPr>
        <p:spPr>
          <a:xfrm>
            <a:off x="419875" y="373225"/>
            <a:ext cx="3000000" cy="897900"/>
          </a:xfrm>
          <a:prstGeom prst="rect">
            <a:avLst/>
          </a:prstGeom>
          <a:noFill/>
          <a:ln>
            <a:noFill/>
          </a:ln>
        </p:spPr>
        <p:txBody>
          <a:bodyPr anchorCtr="0" anchor="ctr" bIns="91425" lIns="91425" rIns="91425" tIns="91425">
            <a:noAutofit/>
          </a:bodyPr>
          <a:lstStyle/>
          <a:p>
            <a:pPr lvl="0" rtl="0">
              <a:spcBef>
                <a:spcPts val="0"/>
              </a:spcBef>
              <a:buNone/>
            </a:pPr>
            <a:r>
              <a:rPr lang="en" sz="2700">
                <a:solidFill>
                  <a:schemeClr val="lt2"/>
                </a:solidFill>
                <a:latin typeface="Century Gothic"/>
                <a:ea typeface="Century Gothic"/>
                <a:cs typeface="Century Gothic"/>
                <a:sym typeface="Century Gothic"/>
              </a:rPr>
              <a:t>Cypher Queries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79400" lvl="0" marL="254000" marR="0" rtl="0" algn="l">
              <a:lnSpc>
                <a:spcPct val="80000"/>
              </a:lnSpc>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MATCH:</a:t>
            </a:r>
          </a:p>
          <a:p>
            <a:pPr indent="-228600" lvl="0" marL="457200" marR="0" rtl="0">
              <a:lnSpc>
                <a:spcPct val="80000"/>
              </a:lnSpc>
              <a:spcBef>
                <a:spcPts val="800"/>
              </a:spcBef>
              <a:spcAft>
                <a:spcPts val="0"/>
              </a:spcAft>
              <a:buClr>
                <a:srgbClr val="000000"/>
              </a:buClr>
              <a:buFont typeface="Century Gothic"/>
            </a:pPr>
            <a:r>
              <a:rPr b="0" i="0" lang="en" u="none" cap="none" strike="noStrike">
                <a:solidFill>
                  <a:srgbClr val="3F3F3F"/>
                </a:solidFill>
                <a:latin typeface="Century Gothic"/>
                <a:ea typeface="Century Gothic"/>
                <a:cs typeface="Century Gothic"/>
                <a:sym typeface="Century Gothic"/>
              </a:rPr>
              <a:t>I</a:t>
            </a:r>
            <a:r>
              <a:rPr b="0" i="0" lang="en" u="none" cap="none" strike="noStrike">
                <a:solidFill>
                  <a:srgbClr val="3F3F3F"/>
                </a:solidFill>
                <a:latin typeface="Century Gothic"/>
                <a:ea typeface="Century Gothic"/>
                <a:cs typeface="Century Gothic"/>
                <a:sym typeface="Century Gothic"/>
              </a:rPr>
              <a:t>t is a clause to specify a pattern of nodes and relationships</a:t>
            </a:r>
          </a:p>
          <a:p>
            <a:pPr indent="-228600" lvl="0" marL="457200" marR="0" rtl="0">
              <a:lnSpc>
                <a:spcPct val="100000"/>
              </a:lnSpc>
              <a:spcBef>
                <a:spcPts val="800"/>
              </a:spcBef>
              <a:spcAft>
                <a:spcPts val="0"/>
              </a:spcAft>
              <a:buClr>
                <a:srgbClr val="000000"/>
              </a:buClr>
              <a:buFont typeface="Century Gothic"/>
            </a:pPr>
            <a:r>
              <a:rPr b="0" i="0" lang="en" u="none" cap="none" strike="noStrike">
                <a:solidFill>
                  <a:srgbClr val="3F3F3F"/>
                </a:solidFill>
                <a:latin typeface="Century Gothic"/>
                <a:ea typeface="Century Gothic"/>
                <a:cs typeface="Century Gothic"/>
                <a:sym typeface="Century Gothic"/>
              </a:rPr>
              <a:t>(p:Person) a single node pattern with label ‘Person’ which will assign 	                         matches to the variable ‘p’</a:t>
            </a:r>
          </a:p>
          <a:p>
            <a:pPr indent="-228600" lvl="0" marL="457200" marR="0" rtl="0">
              <a:lnSpc>
                <a:spcPct val="100000"/>
              </a:lnSpc>
              <a:spcBef>
                <a:spcPts val="800"/>
              </a:spcBef>
              <a:spcAft>
                <a:spcPts val="0"/>
              </a:spcAft>
              <a:buClr>
                <a:srgbClr val="000000"/>
              </a:buClr>
            </a:pPr>
            <a:r>
              <a:rPr lang="en" sz="1200"/>
              <a:t>           </a:t>
            </a:r>
            <a:r>
              <a:rPr b="0" i="0" lang="en" sz="1200" u="none" cap="none" strike="noStrike">
                <a:solidFill>
                  <a:srgbClr val="3F3F3F"/>
                </a:solidFill>
                <a:latin typeface="Century Gothic"/>
                <a:ea typeface="Century Gothic"/>
                <a:cs typeface="Century Gothic"/>
                <a:sym typeface="Century Gothic"/>
              </a:rPr>
              <a:t>WHERE cla</a:t>
            </a:r>
            <a:r>
              <a:rPr lang="en" sz="1200"/>
              <a:t>u</a:t>
            </a:r>
            <a:r>
              <a:rPr b="0" i="0" lang="en" sz="1200" u="none" cap="none" strike="noStrike">
                <a:solidFill>
                  <a:srgbClr val="3F3F3F"/>
                </a:solidFill>
                <a:latin typeface="Century Gothic"/>
                <a:ea typeface="Century Gothic"/>
                <a:cs typeface="Century Gothic"/>
                <a:sym typeface="Century Gothic"/>
              </a:rPr>
              <a:t>se is used to constrain the results</a:t>
            </a:r>
          </a:p>
          <a:p>
            <a:pPr indent="-228600" lvl="0" marL="457200" marR="0" rtl="0">
              <a:lnSpc>
                <a:spcPct val="100000"/>
              </a:lnSpc>
              <a:spcBef>
                <a:spcPts val="800"/>
              </a:spcBef>
              <a:spcAft>
                <a:spcPts val="0"/>
              </a:spcAft>
              <a:buClr>
                <a:srgbClr val="000000"/>
              </a:buClr>
            </a:pPr>
            <a:r>
              <a:rPr b="0" i="0" lang="en" u="none" cap="none" strike="noStrike">
                <a:solidFill>
                  <a:srgbClr val="3F3F3F"/>
                </a:solidFill>
                <a:latin typeface="Century Gothic"/>
                <a:ea typeface="Century Gothic"/>
                <a:cs typeface="Century Gothic"/>
                <a:sym typeface="Century Gothic"/>
              </a:rPr>
              <a:t>p.name=“</a:t>
            </a:r>
            <a:r>
              <a:rPr lang="en"/>
              <a:t>Anna”</a:t>
            </a:r>
            <a:r>
              <a:rPr b="0" i="0" lang="en" u="none" cap="none" strike="noStrike">
                <a:solidFill>
                  <a:srgbClr val="3F3F3F"/>
                </a:solidFill>
                <a:latin typeface="Century Gothic"/>
                <a:ea typeface="Century Gothic"/>
                <a:cs typeface="Century Gothic"/>
                <a:sym typeface="Century Gothic"/>
              </a:rPr>
              <a:t> compares name property to the value “</a:t>
            </a:r>
            <a:r>
              <a:rPr lang="en"/>
              <a:t>Anna</a:t>
            </a:r>
            <a:r>
              <a:rPr b="0" i="0" lang="en" u="none" cap="none" strike="noStrike">
                <a:solidFill>
                  <a:srgbClr val="3F3F3F"/>
                </a:solidFill>
                <a:latin typeface="Century Gothic"/>
                <a:ea typeface="Century Gothic"/>
                <a:cs typeface="Century Gothic"/>
                <a:sym typeface="Century Gothic"/>
              </a:rPr>
              <a:t>”</a:t>
            </a:r>
          </a:p>
          <a:p>
            <a:pPr indent="-228600" lvl="0" marL="457200" marR="0" rtl="0">
              <a:lnSpc>
                <a:spcPct val="80000"/>
              </a:lnSpc>
              <a:spcBef>
                <a:spcPts val="800"/>
              </a:spcBef>
              <a:spcAft>
                <a:spcPts val="0"/>
              </a:spcAft>
              <a:buClr>
                <a:srgbClr val="000000"/>
              </a:buClr>
              <a:buFont typeface="Century Gothic"/>
            </a:pPr>
            <a:r>
              <a:rPr b="0" i="0" lang="en" u="none" cap="none" strike="noStrike">
                <a:solidFill>
                  <a:srgbClr val="3F3F3F"/>
                </a:solidFill>
                <a:latin typeface="Century Gothic"/>
                <a:ea typeface="Century Gothic"/>
                <a:cs typeface="Century Gothic"/>
                <a:sym typeface="Century Gothic"/>
              </a:rPr>
              <a:t>RETURN clause is used to request particular  results</a:t>
            </a:r>
          </a:p>
          <a:p>
            <a:pPr indent="0" lvl="0" marL="0" marR="0" rtl="0">
              <a:lnSpc>
                <a:spcPct val="80000"/>
              </a:lnSpc>
              <a:spcBef>
                <a:spcPts val="800"/>
              </a:spcBef>
              <a:spcAft>
                <a:spcPts val="0"/>
              </a:spcAft>
              <a:buClr>
                <a:schemeClr val="accent1"/>
              </a:buClr>
              <a:buSzPct val="25000"/>
              <a:buFont typeface="Noto Sans Symbols"/>
              <a:buNone/>
            </a:pPr>
            <a:r>
              <a:t/>
            </a:r>
            <a:endParaRPr b="0" i="0" u="none" cap="none" strike="noStrike">
              <a:solidFill>
                <a:srgbClr val="3F3F3F"/>
              </a:solidFill>
              <a:latin typeface="Century Gothic"/>
              <a:ea typeface="Century Gothic"/>
              <a:cs typeface="Century Gothic"/>
              <a:sym typeface="Century Gothic"/>
            </a:endParaRPr>
          </a:p>
          <a:p>
            <a:pPr indent="0" lvl="0" marL="0" marR="0" rtl="0" algn="l">
              <a:lnSpc>
                <a:spcPct val="80000"/>
              </a:lnSpc>
              <a:spcBef>
                <a:spcPts val="800"/>
              </a:spcBef>
              <a:spcAft>
                <a:spcPts val="0"/>
              </a:spcAft>
              <a:buClr>
                <a:schemeClr val="accent1"/>
              </a:buClr>
              <a:buSzPct val="25000"/>
              <a:buFont typeface="Noto Sans Symbols"/>
              <a:buNone/>
            </a:pPr>
            <a:r>
              <a:rPr b="0" i="0" lang="en" u="none" cap="none" strike="noStrike">
                <a:solidFill>
                  <a:srgbClr val="3F3F3F"/>
                </a:solidFill>
                <a:latin typeface="Century Gothic"/>
                <a:ea typeface="Century Gothic"/>
                <a:cs typeface="Century Gothic"/>
                <a:sym typeface="Century Gothic"/>
              </a:rPr>
              <a:t>	MATCH (p:Person)-[:knows]-(q</a:t>
            </a:r>
            <a:r>
              <a:rPr lang="en"/>
              <a:t>:</a:t>
            </a:r>
            <a:r>
              <a:rPr b="0" i="0" lang="en" u="none" cap="none" strike="noStrike">
                <a:solidFill>
                  <a:srgbClr val="3F3F3F"/>
                </a:solidFill>
                <a:latin typeface="Century Gothic"/>
                <a:ea typeface="Century Gothic"/>
                <a:cs typeface="Century Gothic"/>
                <a:sym typeface="Century Gothic"/>
              </a:rPr>
              <a:t>Person)</a:t>
            </a:r>
          </a:p>
          <a:p>
            <a:pPr indent="0" lvl="0" marL="0" marR="0" rtl="0" algn="l">
              <a:lnSpc>
                <a:spcPct val="80000"/>
              </a:lnSpc>
              <a:spcBef>
                <a:spcPts val="800"/>
              </a:spcBef>
              <a:spcAft>
                <a:spcPts val="0"/>
              </a:spcAft>
              <a:buClr>
                <a:schemeClr val="accent1"/>
              </a:buClr>
              <a:buSzPct val="25000"/>
              <a:buFont typeface="Noto Sans Symbols"/>
              <a:buNone/>
            </a:pPr>
            <a:r>
              <a:rPr b="0" i="0" lang="en" u="none" cap="none" strike="noStrike">
                <a:solidFill>
                  <a:srgbClr val="3F3F3F"/>
                </a:solidFill>
                <a:latin typeface="Century Gothic"/>
                <a:ea typeface="Century Gothic"/>
                <a:cs typeface="Century Gothic"/>
                <a:sym typeface="Century Gothic"/>
              </a:rPr>
              <a:t>	where p.name=‘</a:t>
            </a:r>
            <a:r>
              <a:rPr lang="en"/>
              <a:t>Anna</a:t>
            </a:r>
            <a:r>
              <a:rPr b="0" i="0" lang="en" u="none" cap="none" strike="noStrike">
                <a:solidFill>
                  <a:srgbClr val="3F3F3F"/>
                </a:solidFill>
                <a:latin typeface="Century Gothic"/>
                <a:ea typeface="Century Gothic"/>
                <a:cs typeface="Century Gothic"/>
                <a:sym typeface="Century Gothic"/>
              </a:rPr>
              <a:t>’ </a:t>
            </a:r>
            <a:r>
              <a:rPr lang="en"/>
              <a:t>AND q.name=’Mary’</a:t>
            </a:r>
            <a:r>
              <a:rPr b="0" i="0" lang="en" u="none" cap="none" strike="noStrike">
                <a:solidFill>
                  <a:srgbClr val="3F3F3F"/>
                </a:solidFill>
                <a:latin typeface="Century Gothic"/>
                <a:ea typeface="Century Gothic"/>
                <a:cs typeface="Century Gothic"/>
                <a:sym typeface="Century Gothic"/>
              </a:rPr>
              <a:t> </a:t>
            </a:r>
          </a:p>
          <a:p>
            <a:pPr indent="0" lvl="0" marL="0" marR="0" rtl="0" algn="l">
              <a:lnSpc>
                <a:spcPct val="80000"/>
              </a:lnSpc>
              <a:spcBef>
                <a:spcPts val="800"/>
              </a:spcBef>
              <a:spcAft>
                <a:spcPts val="0"/>
              </a:spcAft>
              <a:buClr>
                <a:schemeClr val="accent1"/>
              </a:buClr>
              <a:buSzPct val="25000"/>
              <a:buFont typeface="Noto Sans Symbols"/>
              <a:buNone/>
            </a:pPr>
            <a:r>
              <a:t/>
            </a:r>
            <a:endParaRPr/>
          </a:p>
        </p:txBody>
      </p:sp>
      <p:sp>
        <p:nvSpPr>
          <p:cNvPr id="406" name="Shape 406"/>
          <p:cNvSpPr txBox="1"/>
          <p:nvPr/>
        </p:nvSpPr>
        <p:spPr>
          <a:xfrm>
            <a:off x="419875" y="373225"/>
            <a:ext cx="3907200" cy="897900"/>
          </a:xfrm>
          <a:prstGeom prst="rect">
            <a:avLst/>
          </a:prstGeom>
          <a:noFill/>
          <a:ln>
            <a:noFill/>
          </a:ln>
        </p:spPr>
        <p:txBody>
          <a:bodyPr anchorCtr="0" anchor="ctr" bIns="91425" lIns="91425" rIns="91425" tIns="91425">
            <a:noAutofit/>
          </a:bodyPr>
          <a:lstStyle/>
          <a:p>
            <a:pPr lvl="0" rtl="0">
              <a:spcBef>
                <a:spcPts val="0"/>
              </a:spcBef>
              <a:buNone/>
            </a:pPr>
            <a:r>
              <a:t/>
            </a:r>
            <a:endParaRPr sz="2700">
              <a:solidFill>
                <a:schemeClr val="lt2"/>
              </a:solidFill>
              <a:latin typeface="Century Gothic"/>
              <a:ea typeface="Century Gothic"/>
              <a:cs typeface="Century Gothic"/>
              <a:sym typeface="Century Gothic"/>
            </a:endParaRPr>
          </a:p>
          <a:p>
            <a:pPr lvl="0" rtl="0">
              <a:spcBef>
                <a:spcPts val="0"/>
              </a:spcBef>
              <a:buNone/>
            </a:pPr>
            <a:r>
              <a:rPr lang="en" sz="2700">
                <a:solidFill>
                  <a:schemeClr val="lt2"/>
                </a:solidFill>
                <a:latin typeface="Century Gothic"/>
                <a:ea typeface="Century Gothic"/>
                <a:cs typeface="Century Gothic"/>
                <a:sym typeface="Century Gothic"/>
              </a:rPr>
              <a:t>   </a:t>
            </a:r>
            <a:r>
              <a:rPr lang="en" sz="2700">
                <a:solidFill>
                  <a:schemeClr val="lt2"/>
                </a:solidFill>
                <a:latin typeface="Century Gothic"/>
                <a:ea typeface="Century Gothic"/>
                <a:cs typeface="Century Gothic"/>
                <a:sym typeface="Century Gothic"/>
              </a:rPr>
              <a:t>Cypher Queries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79400" lvl="0" marL="254000" marR="0" rtl="0" algn="l">
              <a:lnSpc>
                <a:spcPct val="90000"/>
              </a:lnSpc>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INDEX </a:t>
            </a:r>
          </a:p>
          <a:p>
            <a:pPr indent="0" lvl="0" marL="0" marR="0" rtl="0" algn="l">
              <a:lnSpc>
                <a:spcPct val="90000"/>
              </a:lnSpc>
              <a:spcBef>
                <a:spcPts val="800"/>
              </a:spcBef>
              <a:spcAft>
                <a:spcPts val="0"/>
              </a:spcAft>
              <a:buNone/>
            </a:pPr>
            <a:r>
              <a:rPr lang="en"/>
              <a:t>     </a:t>
            </a:r>
            <a:r>
              <a:rPr b="0" i="0" lang="en" u="none" cap="none" strike="noStrike">
                <a:solidFill>
                  <a:srgbClr val="3F3F3F"/>
                </a:solidFill>
                <a:latin typeface="Century Gothic"/>
                <a:ea typeface="Century Gothic"/>
                <a:cs typeface="Century Gothic"/>
                <a:sym typeface="Century Gothic"/>
              </a:rPr>
              <a:t>It is a redundant copy of information in DB for increase in efficiency of    retrieval of data.</a:t>
            </a:r>
          </a:p>
          <a:p>
            <a:pPr indent="0" lvl="1" marL="34290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CREATE INDEX ON :Person(Karan)</a:t>
            </a:r>
          </a:p>
          <a:p>
            <a:pPr indent="0" lvl="1" marL="34290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MATCH (n:Person) WHERE n.name=$value</a:t>
            </a:r>
          </a:p>
          <a:p>
            <a:pPr indent="0" lvl="1" marL="34290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		(Index can be directly used for equality comparison)</a:t>
            </a:r>
          </a:p>
          <a:p>
            <a:pPr indent="0" lvl="1" marL="34290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OR</a:t>
            </a:r>
          </a:p>
          <a:p>
            <a:pPr indent="0" lvl="1" marL="34290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MATCH (person:Person)</a:t>
            </a:r>
            <a:br>
              <a:rPr b="0" i="0" lang="en" sz="1400" u="none" cap="none" strike="noStrike">
                <a:solidFill>
                  <a:srgbClr val="3F3F3F"/>
                </a:solidFill>
                <a:latin typeface="Century Gothic"/>
                <a:ea typeface="Century Gothic"/>
                <a:cs typeface="Century Gothic"/>
                <a:sym typeface="Century Gothic"/>
              </a:rPr>
            </a:br>
            <a:r>
              <a:rPr b="0" i="0" lang="en" sz="1400" u="none" cap="none" strike="noStrike">
                <a:solidFill>
                  <a:srgbClr val="3F3F3F"/>
                </a:solidFill>
                <a:latin typeface="Century Gothic"/>
                <a:ea typeface="Century Gothic"/>
                <a:cs typeface="Century Gothic"/>
                <a:sym typeface="Century Gothic"/>
              </a:rPr>
              <a:t>WHERE person.name IN [‘Princy’, ‘Jyotsana’]</a:t>
            </a:r>
          </a:p>
          <a:p>
            <a:pPr indent="0" lvl="1" marL="34290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Return person</a:t>
            </a:r>
          </a:p>
        </p:txBody>
      </p:sp>
      <p:sp>
        <p:nvSpPr>
          <p:cNvPr id="412" name="Shape 412"/>
          <p:cNvSpPr txBox="1"/>
          <p:nvPr/>
        </p:nvSpPr>
        <p:spPr>
          <a:xfrm>
            <a:off x="419875" y="373225"/>
            <a:ext cx="3988800" cy="897900"/>
          </a:xfrm>
          <a:prstGeom prst="rect">
            <a:avLst/>
          </a:prstGeom>
          <a:noFill/>
          <a:ln>
            <a:noFill/>
          </a:ln>
        </p:spPr>
        <p:txBody>
          <a:bodyPr anchorCtr="0" anchor="ctr" bIns="91425" lIns="91425" rIns="91425" tIns="91425">
            <a:noAutofit/>
          </a:bodyPr>
          <a:lstStyle/>
          <a:p>
            <a:pPr lvl="0" rtl="0">
              <a:spcBef>
                <a:spcPts val="0"/>
              </a:spcBef>
              <a:buNone/>
            </a:pPr>
            <a:r>
              <a:rPr lang="en" sz="2700">
                <a:solidFill>
                  <a:schemeClr val="lt2"/>
                </a:solidFill>
                <a:latin typeface="Century Gothic"/>
                <a:ea typeface="Century Gothic"/>
                <a:cs typeface="Century Gothic"/>
                <a:sym typeface="Century Gothic"/>
              </a:rPr>
              <a:t>  </a:t>
            </a:r>
          </a:p>
          <a:p>
            <a:pPr lvl="0" rtl="0">
              <a:spcBef>
                <a:spcPts val="0"/>
              </a:spcBef>
              <a:buNone/>
            </a:pPr>
            <a:r>
              <a:rPr lang="en" sz="2700">
                <a:solidFill>
                  <a:schemeClr val="lt2"/>
                </a:solidFill>
                <a:latin typeface="Century Gothic"/>
                <a:ea typeface="Century Gothic"/>
                <a:cs typeface="Century Gothic"/>
                <a:sym typeface="Century Gothic"/>
              </a:rPr>
              <a:t>   </a:t>
            </a:r>
            <a:r>
              <a:rPr lang="en" sz="2700">
                <a:solidFill>
                  <a:schemeClr val="lt2"/>
                </a:solidFill>
                <a:latin typeface="Century Gothic"/>
                <a:ea typeface="Century Gothic"/>
                <a:cs typeface="Century Gothic"/>
                <a:sym typeface="Century Gothic"/>
              </a:rPr>
              <a:t>Cypher Queries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lvl="0" rtl="0">
              <a:spcBef>
                <a:spcPts val="0"/>
              </a:spcBef>
              <a:buClr>
                <a:srgbClr val="000000"/>
              </a:buClr>
              <a:buSzPct val="40740"/>
              <a:buFont typeface="Arial"/>
              <a:buNone/>
            </a:pPr>
            <a:r>
              <a:t/>
            </a:r>
            <a:endParaRPr/>
          </a:p>
          <a:p>
            <a:pPr lvl="0" rtl="0">
              <a:spcBef>
                <a:spcPts val="0"/>
              </a:spcBef>
              <a:buClr>
                <a:srgbClr val="000000"/>
              </a:buClr>
              <a:buSzPct val="78571"/>
              <a:buFont typeface="Arial"/>
              <a:buNone/>
            </a:pPr>
            <a:r>
              <a:rPr lang="en"/>
              <a:t>Cypher Queries</a:t>
            </a:r>
          </a:p>
          <a:p>
            <a:pPr indent="0" lvl="0" marL="0" marR="0" rtl="0" algn="l">
              <a:spcBef>
                <a:spcPts val="0"/>
              </a:spcBef>
              <a:buClr>
                <a:schemeClr val="lt2"/>
              </a:buClr>
              <a:buSzPct val="25000"/>
              <a:buFont typeface="Century Gothic"/>
              <a:buNone/>
            </a:pPr>
            <a:r>
              <a:t/>
            </a:r>
            <a:endParaRPr/>
          </a:p>
        </p:txBody>
      </p:sp>
      <p:sp>
        <p:nvSpPr>
          <p:cNvPr id="418" name="Shape 418"/>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79400" lvl="0" marL="254000" marR="0" rtl="0" algn="l">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CONSTRAINTS</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Neo4J helps to enforce data integrity with the help of constraints</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Constraints can be applied to either nodes or relationships</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Adding a unique property constraint will also add an index on that property</a:t>
            </a:r>
          </a:p>
          <a:p>
            <a:pPr indent="0" lvl="1" marL="34290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Example:</a:t>
            </a:r>
          </a:p>
          <a:p>
            <a:pPr indent="0" lvl="1" marL="34290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CREATE CONSTRAINT ON (cc.CreditCard)</a:t>
            </a:r>
            <a:br>
              <a:rPr b="0" i="0" lang="en" sz="1400" u="none" cap="none" strike="noStrike">
                <a:solidFill>
                  <a:srgbClr val="3F3F3F"/>
                </a:solidFill>
                <a:latin typeface="Century Gothic"/>
                <a:ea typeface="Century Gothic"/>
                <a:cs typeface="Century Gothic"/>
                <a:sym typeface="Century Gothic"/>
              </a:rPr>
            </a:br>
            <a:r>
              <a:rPr b="0" i="0" lang="en" sz="1400" u="none" cap="none" strike="noStrike">
                <a:solidFill>
                  <a:srgbClr val="3F3F3F"/>
                </a:solidFill>
                <a:latin typeface="Century Gothic"/>
                <a:ea typeface="Century Gothic"/>
                <a:cs typeface="Century Gothic"/>
                <a:sym typeface="Century Gothic"/>
              </a:rPr>
              <a:t>ASSERT cc.number IS UNIQUE</a:t>
            </a:r>
          </a:p>
          <a:p>
            <a:pPr indent="-215900" lvl="1" marL="558800" marR="0" rtl="0" algn="l">
              <a:spcBef>
                <a:spcPts val="800"/>
              </a:spcBef>
              <a:spcAft>
                <a:spcPts val="0"/>
              </a:spcAft>
              <a:buClr>
                <a:schemeClr val="accent1"/>
              </a:buClr>
              <a:buSzPct val="71428"/>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lang="en"/>
              <a:t>Statistics</a:t>
            </a:r>
          </a:p>
        </p:txBody>
      </p:sp>
      <p:sp>
        <p:nvSpPr>
          <p:cNvPr id="424" name="Shape 424"/>
          <p:cNvSpPr txBox="1"/>
          <p:nvPr>
            <p:ph idx="1" type="body"/>
          </p:nvPr>
        </p:nvSpPr>
        <p:spPr>
          <a:xfrm>
            <a:off x="866225" y="1812675"/>
            <a:ext cx="6571200" cy="2910900"/>
          </a:xfrm>
          <a:prstGeom prst="rect">
            <a:avLst/>
          </a:prstGeom>
          <a:noFill/>
          <a:ln>
            <a:noFill/>
          </a:ln>
        </p:spPr>
        <p:txBody>
          <a:bodyPr anchorCtr="0" anchor="t" bIns="34275" lIns="68575" rIns="68575" tIns="34275">
            <a:noAutofit/>
          </a:bodyPr>
          <a:lstStyle/>
          <a:p>
            <a:pPr indent="-279400" lvl="0" marL="254000" marR="0" rtl="0" algn="l">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STATISTICS</a:t>
            </a:r>
          </a:p>
          <a:p>
            <a:pPr indent="0" lvl="1" marL="34290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To produce an efficient plan for the query , Neo4j needs information about the DB, such as the schema – what indexes or constraints have been used?</a:t>
            </a:r>
          </a:p>
          <a:p>
            <a:pPr indent="0" lvl="1" marL="342900" marR="0" rtl="0" algn="l">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Neo4j uses statistical information to optimize the execution plan :</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The number of nodes with a certain label(example:person)</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Selectivity per index</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The number of relationships by type</a:t>
            </a:r>
          </a:p>
          <a:p>
            <a:pPr indent="-241300" lvl="1" marL="558800" marR="0" rtl="0" algn="l">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The number of relationships by type, ending or starting from a node with a specific label</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lang="en"/>
              <a:t>Statistics</a:t>
            </a:r>
          </a:p>
        </p:txBody>
      </p:sp>
      <p:sp>
        <p:nvSpPr>
          <p:cNvPr id="430" name="Shape 430"/>
          <p:cNvSpPr txBox="1"/>
          <p:nvPr>
            <p:ph idx="1" type="body"/>
          </p:nvPr>
        </p:nvSpPr>
        <p:spPr>
          <a:xfrm>
            <a:off x="866216" y="1661025"/>
            <a:ext cx="6571200" cy="2562300"/>
          </a:xfrm>
          <a:prstGeom prst="rect">
            <a:avLst/>
          </a:prstGeom>
          <a:noFill/>
          <a:ln>
            <a:noFill/>
          </a:ln>
        </p:spPr>
        <p:txBody>
          <a:bodyPr anchorCtr="0" anchor="t" bIns="34275" lIns="68575" rIns="68575" tIns="34275">
            <a:noAutofit/>
          </a:bodyPr>
          <a:lstStyle/>
          <a:p>
            <a:pPr indent="-279400" lvl="0" marL="254000" marR="0" rtl="0" algn="l">
              <a:lnSpc>
                <a:spcPct val="80000"/>
              </a:lnSpc>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How are Queries executed?</a:t>
            </a:r>
          </a:p>
          <a:p>
            <a:pPr indent="-254000" lvl="1" marL="558800" marR="0" rtl="0" algn="l">
              <a:lnSpc>
                <a:spcPct val="80000"/>
              </a:lnSpc>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RULE :</a:t>
            </a:r>
          </a:p>
          <a:p>
            <a:pPr indent="0" lvl="1" marL="342900" marR="0" rtl="0" algn="l">
              <a:lnSpc>
                <a:spcPct val="8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     Execution planner has rules to produce execution plans.</a:t>
            </a:r>
          </a:p>
          <a:p>
            <a:pPr indent="-254000" lvl="1" marL="558800" marR="0" rtl="0" algn="l">
              <a:lnSpc>
                <a:spcPct val="80000"/>
              </a:lnSpc>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COST:</a:t>
            </a:r>
          </a:p>
          <a:p>
            <a:pPr indent="0" lvl="1" marL="342900" marR="0" rtl="0" algn="l">
              <a:lnSpc>
                <a:spcPct val="8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     Execution planner uses the statistics service in Neo4j to assign cost to alternative plans and picks the cheapest one.</a:t>
            </a:r>
          </a:p>
          <a:p>
            <a:pPr indent="0" lvl="1" marL="342900" marR="0" rtl="0" algn="l">
              <a:lnSpc>
                <a:spcPct val="80000"/>
              </a:lnSpc>
              <a:spcBef>
                <a:spcPts val="800"/>
              </a:spcBef>
              <a:spcAft>
                <a:spcPts val="0"/>
              </a:spcAft>
              <a:buClr>
                <a:schemeClr val="accent1"/>
              </a:buClr>
              <a:buSzPct val="25000"/>
              <a:buFont typeface="Noto Sans Symbols"/>
              <a:buNone/>
            </a:pPr>
            <a:r>
              <a:t/>
            </a:r>
            <a:endParaRPr b="0" i="0" sz="1400" u="none" cap="none" strike="noStrike">
              <a:solidFill>
                <a:srgbClr val="3F3F3F"/>
              </a:solidFill>
              <a:latin typeface="Century Gothic"/>
              <a:ea typeface="Century Gothic"/>
              <a:cs typeface="Century Gothic"/>
              <a:sym typeface="Century Gothic"/>
            </a:endParaRPr>
          </a:p>
          <a:p>
            <a:pPr indent="0" lvl="1" marL="342900" marR="0" rtl="0" algn="l">
              <a:lnSpc>
                <a:spcPct val="8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Execution query is broken into small pieces called operators:</a:t>
            </a:r>
          </a:p>
          <a:p>
            <a:pPr indent="-254000" lvl="1" marL="558800" marR="0" rtl="0" algn="l">
              <a:lnSpc>
                <a:spcPct val="80000"/>
              </a:lnSpc>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Rows</a:t>
            </a:r>
          </a:p>
          <a:p>
            <a:pPr indent="-254000" lvl="1" marL="558800" marR="0" rtl="0" algn="l">
              <a:lnSpc>
                <a:spcPct val="80000"/>
              </a:lnSpc>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Estimated rows</a:t>
            </a:r>
          </a:p>
          <a:p>
            <a:pPr indent="-254000" lvl="1" marL="558800" marR="0" rtl="0" algn="l">
              <a:lnSpc>
                <a:spcPct val="80000"/>
              </a:lnSpc>
              <a:spcBef>
                <a:spcPts val="800"/>
              </a:spcBef>
              <a:spcAft>
                <a:spcPts val="0"/>
              </a:spcAft>
              <a:buClr>
                <a:schemeClr val="accent1"/>
              </a:buClr>
              <a:buSzPct val="100000"/>
              <a:buFont typeface="Noto Sans Symbols"/>
              <a:buChar char="▶"/>
            </a:pPr>
            <a:r>
              <a:rPr b="0" i="0" lang="en" sz="1400" u="none" cap="none" strike="noStrike">
                <a:solidFill>
                  <a:srgbClr val="3F3F3F"/>
                </a:solidFill>
                <a:latin typeface="Century Gothic"/>
                <a:ea typeface="Century Gothic"/>
                <a:cs typeface="Century Gothic"/>
                <a:sym typeface="Century Gothic"/>
              </a:rPr>
              <a:t>DbHits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sp>
        <p:nvSpPr>
          <p:cNvPr id="435" name="Shape 435"/>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DRIVERS</a:t>
            </a:r>
          </a:p>
        </p:txBody>
      </p:sp>
      <p:sp>
        <p:nvSpPr>
          <p:cNvPr id="436" name="Shape 436"/>
          <p:cNvSpPr txBox="1"/>
          <p:nvPr>
            <p:ph idx="1" type="body"/>
          </p:nvPr>
        </p:nvSpPr>
        <p:spPr>
          <a:xfrm>
            <a:off x="866225" y="1952625"/>
            <a:ext cx="6571200" cy="2742900"/>
          </a:xfrm>
          <a:prstGeom prst="rect">
            <a:avLst/>
          </a:prstGeom>
          <a:noFill/>
          <a:ln>
            <a:noFill/>
          </a:ln>
        </p:spPr>
        <p:txBody>
          <a:bodyPr anchorCtr="0" anchor="t" bIns="34275" lIns="68575" rIns="68575" tIns="34275">
            <a:noAutofit/>
          </a:bodyPr>
          <a:lstStyle/>
          <a:p>
            <a:pPr indent="-260350" lvl="0" marL="254000" marR="0" rtl="0" algn="just">
              <a:lnSpc>
                <a:spcPct val="90000"/>
              </a:lnSpc>
              <a:spcBef>
                <a:spcPts val="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Neo4j drivers provide access to Neo4j for the application</a:t>
            </a:r>
          </a:p>
          <a:p>
            <a:pPr indent="-260350" lvl="0" marL="254000" marR="0" rtl="0" algn="just">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A driver instance provides a sessions within which, transactions run statements to create and query data , define a schema and call procedures for monitoring and administration</a:t>
            </a:r>
          </a:p>
          <a:p>
            <a:pPr indent="-260350" lvl="0" marL="254000" marR="0" rtl="0" algn="just">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Neo4j drivers use Bolt protocol for  communication</a:t>
            </a:r>
          </a:p>
          <a:p>
            <a:pPr indent="-260350" lvl="0" marL="254000" marR="0" rtl="0" algn="just">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Drivers exist for </a:t>
            </a:r>
          </a:p>
          <a:p>
            <a:pPr indent="-215900" lvl="1" marL="558800" marR="0" rtl="0" algn="just">
              <a:lnSpc>
                <a:spcPct val="90000"/>
              </a:lnSpc>
              <a:spcBef>
                <a:spcPts val="800"/>
              </a:spcBef>
              <a:spcAft>
                <a:spcPts val="0"/>
              </a:spcAft>
              <a:buClr>
                <a:schemeClr val="accent1"/>
              </a:buClr>
              <a:buSzPct val="83333"/>
              <a:buFont typeface="Noto Sans Symbols"/>
              <a:buChar char="▶"/>
            </a:pPr>
            <a:r>
              <a:rPr b="0" i="0" lang="en" sz="1200" u="none" cap="none" strike="noStrike">
                <a:solidFill>
                  <a:srgbClr val="3F3F3F"/>
                </a:solidFill>
                <a:latin typeface="Century Gothic"/>
                <a:ea typeface="Century Gothic"/>
                <a:cs typeface="Century Gothic"/>
                <a:sym typeface="Century Gothic"/>
              </a:rPr>
              <a:t>.NET</a:t>
            </a:r>
          </a:p>
          <a:p>
            <a:pPr indent="-215900" lvl="1" marL="558800" marR="0" rtl="0" algn="just">
              <a:lnSpc>
                <a:spcPct val="90000"/>
              </a:lnSpc>
              <a:spcBef>
                <a:spcPts val="800"/>
              </a:spcBef>
              <a:spcAft>
                <a:spcPts val="0"/>
              </a:spcAft>
              <a:buClr>
                <a:schemeClr val="accent1"/>
              </a:buClr>
              <a:buSzPct val="83333"/>
              <a:buFont typeface="Noto Sans Symbols"/>
              <a:buChar char="▶"/>
            </a:pPr>
            <a:r>
              <a:rPr b="0" i="0" lang="en" sz="1200" u="none" cap="none" strike="noStrike">
                <a:solidFill>
                  <a:srgbClr val="3F3F3F"/>
                </a:solidFill>
                <a:latin typeface="Century Gothic"/>
                <a:ea typeface="Century Gothic"/>
                <a:cs typeface="Century Gothic"/>
                <a:sym typeface="Century Gothic"/>
              </a:rPr>
              <a:t>Java</a:t>
            </a:r>
          </a:p>
          <a:p>
            <a:pPr indent="-215900" lvl="1" marL="558800" marR="0" rtl="0" algn="just">
              <a:lnSpc>
                <a:spcPct val="90000"/>
              </a:lnSpc>
              <a:spcBef>
                <a:spcPts val="800"/>
              </a:spcBef>
              <a:spcAft>
                <a:spcPts val="0"/>
              </a:spcAft>
              <a:buClr>
                <a:schemeClr val="accent1"/>
              </a:buClr>
              <a:buSzPct val="83333"/>
              <a:buFont typeface="Noto Sans Symbols"/>
              <a:buChar char="▶"/>
            </a:pPr>
            <a:r>
              <a:rPr b="0" i="0" lang="en" sz="1200" u="none" cap="none" strike="noStrike">
                <a:solidFill>
                  <a:srgbClr val="3F3F3F"/>
                </a:solidFill>
                <a:latin typeface="Century Gothic"/>
                <a:ea typeface="Century Gothic"/>
                <a:cs typeface="Century Gothic"/>
                <a:sym typeface="Century Gothic"/>
              </a:rPr>
              <a:t>Javascript</a:t>
            </a:r>
          </a:p>
          <a:p>
            <a:pPr indent="-215900" lvl="1" marL="558800" marR="0" rtl="0" algn="just">
              <a:lnSpc>
                <a:spcPct val="90000"/>
              </a:lnSpc>
              <a:spcBef>
                <a:spcPts val="800"/>
              </a:spcBef>
              <a:spcAft>
                <a:spcPts val="0"/>
              </a:spcAft>
              <a:buClr>
                <a:schemeClr val="accent1"/>
              </a:buClr>
              <a:buSzPct val="83333"/>
              <a:buFont typeface="Noto Sans Symbols"/>
              <a:buChar char="▶"/>
            </a:pPr>
            <a:r>
              <a:rPr b="0" i="0" lang="en" sz="1200" u="none" cap="none" strike="noStrike">
                <a:solidFill>
                  <a:srgbClr val="3F3F3F"/>
                </a:solidFill>
                <a:latin typeface="Century Gothic"/>
                <a:ea typeface="Century Gothic"/>
                <a:cs typeface="Century Gothic"/>
                <a:sym typeface="Century Gothic"/>
              </a:rPr>
              <a:t>Python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CONCLUSION</a:t>
            </a:r>
          </a:p>
        </p:txBody>
      </p:sp>
      <p:sp>
        <p:nvSpPr>
          <p:cNvPr id="442" name="Shape 442"/>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79400" lvl="0" marL="254000" marR="0" rtl="0" algn="just">
              <a:spcBef>
                <a:spcPts val="800"/>
              </a:spcBef>
              <a:spcAft>
                <a:spcPts val="0"/>
              </a:spcAft>
              <a:buClr>
                <a:schemeClr val="accent1"/>
              </a:buClr>
              <a:buSzPct val="100000"/>
              <a:buFont typeface="Noto Sans Symbols"/>
              <a:buChar char="▶"/>
            </a:pPr>
            <a:r>
              <a:rPr lang="en"/>
              <a:t>N</a:t>
            </a:r>
            <a:r>
              <a:rPr b="0" i="0" lang="en" u="none" cap="none" strike="noStrike">
                <a:solidFill>
                  <a:srgbClr val="3F3F3F"/>
                </a:solidFill>
                <a:latin typeface="Century Gothic"/>
                <a:ea typeface="Century Gothic"/>
                <a:cs typeface="Century Gothic"/>
                <a:sym typeface="Century Gothic"/>
              </a:rPr>
              <a:t>eo4j is </a:t>
            </a:r>
            <a:r>
              <a:rPr lang="en"/>
              <a:t>the </a:t>
            </a:r>
            <a:r>
              <a:rPr b="0" i="0" lang="en" u="none" cap="none" strike="noStrike">
                <a:solidFill>
                  <a:srgbClr val="3F3F3F"/>
                </a:solidFill>
                <a:latin typeface="Century Gothic"/>
                <a:ea typeface="Century Gothic"/>
                <a:cs typeface="Century Gothic"/>
                <a:sym typeface="Century Gothic"/>
              </a:rPr>
              <a:t>most effective and intuitive way of working with data and it mimics the interconnectedness of the ideas in human mind.</a:t>
            </a:r>
          </a:p>
          <a:p>
            <a:pPr lvl="0" rtl="0">
              <a:spcBef>
                <a:spcPts val="0"/>
              </a:spcBef>
              <a:buClr>
                <a:schemeClr val="accent1"/>
              </a:buClr>
              <a:buSzPct val="100000"/>
              <a:buFont typeface="Noto Sans Symbols"/>
              <a:buChar char="▶"/>
            </a:pPr>
            <a:r>
              <a:rPr lang="en"/>
              <a:t>High Performance: Goes even better, when data becomes more complex</a:t>
            </a:r>
          </a:p>
          <a:p>
            <a:pPr indent="-279400" lvl="0" marL="254000" marR="0" rtl="0" algn="just">
              <a:spcBef>
                <a:spcPts val="800"/>
              </a:spcBef>
              <a:spcAft>
                <a:spcPts val="0"/>
              </a:spcAft>
              <a:buClr>
                <a:schemeClr val="accent1"/>
              </a:buClr>
              <a:buSzPct val="100000"/>
              <a:buFont typeface="Noto Sans Symbols"/>
              <a:buChar char="▶"/>
            </a:pPr>
            <a:r>
              <a:rPr lang="en"/>
              <a:t>Myriad solutions have been employed with Neo4j in fields like Fraud Detection, network and IT, Real time, social, access management.</a:t>
            </a:r>
          </a:p>
          <a:p>
            <a:pPr indent="-279400" lvl="0" marL="254000" marR="0" rtl="0" algn="just">
              <a:spcBef>
                <a:spcPts val="800"/>
              </a:spcBef>
              <a:spcAft>
                <a:spcPts val="0"/>
              </a:spcAft>
              <a:buClr>
                <a:schemeClr val="accent1"/>
              </a:buClr>
              <a:buSzPct val="100000"/>
              <a:buFont typeface="Noto Sans Symbols"/>
              <a:buChar char="▶"/>
            </a:pPr>
            <a:r>
              <a:rPr lang="en"/>
              <a:t>Today all companies in the world are trying to do data driven business. For example,Walmart uses Neo4j to analyze each sale of product,what kind of items you like to buy and what products can be recommended.</a:t>
            </a:r>
          </a:p>
          <a:p>
            <a:pPr indent="0" lvl="0" marL="0" marR="0" rtl="0" algn="just">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CONTENTS</a:t>
            </a:r>
          </a:p>
        </p:txBody>
      </p:sp>
      <p:sp>
        <p:nvSpPr>
          <p:cNvPr id="307" name="Shape 307"/>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60350" lvl="0" marL="254000" marR="0" rtl="0" algn="l">
              <a:spcBef>
                <a:spcPts val="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Introduction</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What is NoSQL</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About Neo4J</a:t>
            </a:r>
          </a:p>
          <a:p>
            <a:pPr indent="-260350" lvl="0" marL="254000" marR="0" rtl="0" algn="l">
              <a:spcBef>
                <a:spcPts val="800"/>
              </a:spcBef>
              <a:spcAft>
                <a:spcPts val="0"/>
              </a:spcAft>
              <a:buClr>
                <a:schemeClr val="accent1"/>
              </a:buClr>
              <a:buSzPct val="78571"/>
              <a:buFont typeface="Noto Sans Symbols"/>
              <a:buChar char="▶"/>
            </a:pPr>
            <a:r>
              <a:rPr lang="en"/>
              <a:t>Cypher</a:t>
            </a:r>
          </a:p>
          <a:p>
            <a:pPr indent="-260350" lvl="0" marL="254000" marR="0" rtl="0" algn="l">
              <a:spcBef>
                <a:spcPts val="800"/>
              </a:spcBef>
              <a:spcAft>
                <a:spcPts val="0"/>
              </a:spcAft>
              <a:buClr>
                <a:schemeClr val="accent1"/>
              </a:buClr>
              <a:buSzPct val="78571"/>
              <a:buFont typeface="Noto Sans Symbols"/>
              <a:buChar char="▶"/>
            </a:pPr>
            <a:r>
              <a:rPr lang="en"/>
              <a:t>Drivers</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Conclusion</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References</a:t>
            </a:r>
          </a:p>
          <a:p>
            <a:pPr indent="-260350" lvl="0" marL="254000" marR="0" rtl="0" algn="l">
              <a:spcBef>
                <a:spcPts val="800"/>
              </a:spcBef>
              <a:spcAft>
                <a:spcPts val="0"/>
              </a:spcAft>
              <a:buClr>
                <a:schemeClr val="accent1"/>
              </a:buClr>
              <a:buSzPct val="78571"/>
              <a:buFont typeface="Noto Sans Symbols"/>
              <a:buNone/>
            </a:pPr>
            <a:r>
              <a:t/>
            </a:r>
            <a:endParaRPr b="0" i="0" sz="1400" u="none" cap="none" strike="noStrike">
              <a:solidFill>
                <a:srgbClr val="3F3F3F"/>
              </a:solidFill>
              <a:latin typeface="Century Gothic"/>
              <a:ea typeface="Century Gothic"/>
              <a:cs typeface="Century Gothic"/>
              <a:sym typeface="Century Gothic"/>
            </a:endParaRPr>
          </a:p>
          <a:p>
            <a:pPr indent="-260350" lvl="0" marL="254000" marR="0" rtl="0" algn="l">
              <a:spcBef>
                <a:spcPts val="800"/>
              </a:spcBef>
              <a:spcAft>
                <a:spcPts val="0"/>
              </a:spcAft>
              <a:buClr>
                <a:schemeClr val="accent1"/>
              </a:buClr>
              <a:buSzPct val="78571"/>
              <a:buFont typeface="Noto Sans Symbols"/>
              <a:buNone/>
            </a:pPr>
            <a:r>
              <a:t/>
            </a:r>
            <a:endParaRPr b="0" i="0" sz="1400" u="none" cap="none" strike="noStrike">
              <a:solidFill>
                <a:srgbClr val="3F3F3F"/>
              </a:solidFill>
              <a:latin typeface="Century Gothic"/>
              <a:ea typeface="Century Gothic"/>
              <a:cs typeface="Century Gothic"/>
              <a:sym typeface="Century Gothic"/>
            </a:endParaRPr>
          </a:p>
          <a:p>
            <a:pPr indent="-260350" lvl="0" marL="254000" marR="0" rtl="0" algn="l">
              <a:spcBef>
                <a:spcPts val="800"/>
              </a:spcBef>
              <a:spcAft>
                <a:spcPts val="0"/>
              </a:spcAft>
              <a:buClr>
                <a:schemeClr val="accent1"/>
              </a:buClr>
              <a:buSzPct val="78571"/>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pic>
        <p:nvPicPr>
          <p:cNvPr descr="contents.jpg" id="308" name="Shape 308"/>
          <p:cNvPicPr preferRelativeResize="0"/>
          <p:nvPr/>
        </p:nvPicPr>
        <p:blipFill>
          <a:blip r:embed="rId3">
            <a:alphaModFix/>
          </a:blip>
          <a:stretch>
            <a:fillRect/>
          </a:stretch>
        </p:blipFill>
        <p:spPr>
          <a:xfrm>
            <a:off x="2910600" y="412687"/>
            <a:ext cx="1165350" cy="1165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866214" y="730250"/>
            <a:ext cx="6571200" cy="530100"/>
          </a:xfrm>
          <a:prstGeom prst="rect">
            <a:avLst/>
          </a:prstGeom>
        </p:spPr>
        <p:txBody>
          <a:bodyPr anchorCtr="0" anchor="ctr" bIns="68575" lIns="68575" rIns="68575" tIns="68575">
            <a:noAutofit/>
          </a:bodyPr>
          <a:lstStyle/>
          <a:p>
            <a:pPr lvl="0" rtl="0">
              <a:spcBef>
                <a:spcPts val="0"/>
              </a:spcBef>
              <a:buNone/>
            </a:pPr>
            <a:r>
              <a:rPr lang="en"/>
              <a:t>REFERENCES</a:t>
            </a:r>
          </a:p>
        </p:txBody>
      </p:sp>
      <p:sp>
        <p:nvSpPr>
          <p:cNvPr id="448" name="Shape 448"/>
          <p:cNvSpPr txBox="1"/>
          <p:nvPr>
            <p:ph idx="1" type="body"/>
          </p:nvPr>
        </p:nvSpPr>
        <p:spPr>
          <a:xfrm>
            <a:off x="939866" y="2341800"/>
            <a:ext cx="6571200" cy="2562300"/>
          </a:xfrm>
          <a:prstGeom prst="rect">
            <a:avLst/>
          </a:prstGeom>
        </p:spPr>
        <p:txBody>
          <a:bodyPr anchorCtr="0" anchor="t" bIns="68575" lIns="68575" rIns="68575" tIns="68575">
            <a:noAutofit/>
          </a:bodyPr>
          <a:lstStyle/>
          <a:p>
            <a:pPr indent="-228600" lvl="0" marL="457200" rtl="0">
              <a:lnSpc>
                <a:spcPct val="115000"/>
              </a:lnSpc>
              <a:spcBef>
                <a:spcPts val="0"/>
              </a:spcBef>
              <a:buClr>
                <a:srgbClr val="000000"/>
              </a:buClr>
              <a:buAutoNum type="arabicPeriod"/>
            </a:pPr>
            <a:r>
              <a:rPr lang="en" u="sng">
                <a:solidFill>
                  <a:srgbClr val="000000"/>
                </a:solidFill>
                <a:hlinkClick r:id="rId3"/>
              </a:rPr>
              <a:t>https://neo4j.com/</a:t>
            </a:r>
          </a:p>
          <a:p>
            <a:pPr indent="-228600" lvl="0" marL="457200" rtl="0">
              <a:lnSpc>
                <a:spcPct val="115000"/>
              </a:lnSpc>
              <a:spcBef>
                <a:spcPts val="0"/>
              </a:spcBef>
              <a:buClr>
                <a:srgbClr val="000000"/>
              </a:buClr>
              <a:buAutoNum type="arabicPeriod"/>
            </a:pPr>
            <a:r>
              <a:rPr lang="en" u="sng">
                <a:solidFill>
                  <a:srgbClr val="000000"/>
                </a:solidFill>
                <a:hlinkClick r:id="rId4"/>
              </a:rPr>
              <a:t>www.wikipedia.com</a:t>
            </a:r>
          </a:p>
          <a:p>
            <a:pPr indent="-228600" lvl="0" marL="457200" rtl="0">
              <a:lnSpc>
                <a:spcPct val="115000"/>
              </a:lnSpc>
              <a:spcBef>
                <a:spcPts val="0"/>
              </a:spcBef>
              <a:buClr>
                <a:srgbClr val="000000"/>
              </a:buClr>
              <a:buAutoNum type="arabicPeriod"/>
            </a:pPr>
            <a:r>
              <a:rPr lang="en" u="sng">
                <a:solidFill>
                  <a:srgbClr val="000000"/>
                </a:solidFill>
                <a:hlinkClick r:id="rId5"/>
              </a:rPr>
              <a:t>www.github.com</a:t>
            </a:r>
          </a:p>
          <a:p>
            <a:pPr indent="-228600" lvl="0" marL="457200" rtl="0">
              <a:lnSpc>
                <a:spcPct val="115000"/>
              </a:lnSpc>
              <a:spcBef>
                <a:spcPts val="0"/>
              </a:spcBef>
              <a:buClr>
                <a:srgbClr val="000000"/>
              </a:buClr>
              <a:buAutoNum type="arabicPeriod"/>
            </a:pPr>
            <a:r>
              <a:rPr lang="en" u="sng">
                <a:solidFill>
                  <a:srgbClr val="000000"/>
                </a:solidFill>
                <a:hlinkClick r:id="rId6"/>
              </a:rPr>
              <a:t>https://www.youtube.com/watch?v=NH6WoJHN4UA</a:t>
            </a:r>
          </a:p>
          <a:p>
            <a:pPr indent="0" lvl="0" marL="0" rtl="0">
              <a:spcBef>
                <a:spcPts val="0"/>
              </a:spcBef>
              <a:buNone/>
            </a:pPr>
            <a:r>
              <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0" lvl="0" marL="0" marR="0" rtl="0" algn="ctr">
              <a:spcBef>
                <a:spcPts val="0"/>
              </a:spcBef>
              <a:spcAft>
                <a:spcPts val="0"/>
              </a:spcAft>
              <a:buClr>
                <a:schemeClr val="accent1"/>
              </a:buClr>
              <a:buSzPct val="25000"/>
              <a:buFont typeface="Noto Sans Symbols"/>
              <a:buNone/>
            </a:pPr>
            <a:r>
              <a:rPr b="1" i="0" lang="en" sz="3000" u="none" cap="none" strike="noStrike">
                <a:solidFill>
                  <a:srgbClr val="3F3F3F"/>
                </a:solidFill>
                <a:latin typeface="Century Gothic"/>
                <a:ea typeface="Century Gothic"/>
                <a:cs typeface="Century Gothic"/>
                <a:sym typeface="Century Gothic"/>
              </a:rPr>
              <a:t>OPEN FORUM  ☺</a:t>
            </a:r>
          </a:p>
        </p:txBody>
      </p:sp>
      <p:pic>
        <p:nvPicPr>
          <p:cNvPr descr="4decc01d0c5560d9bae55d8828e8276c_thinking-smiley-clipart-1-clipart-thinking-face_450-425.jpeg" id="454" name="Shape 454"/>
          <p:cNvPicPr preferRelativeResize="0"/>
          <p:nvPr/>
        </p:nvPicPr>
        <p:blipFill>
          <a:blip r:embed="rId3">
            <a:alphaModFix/>
          </a:blip>
          <a:stretch>
            <a:fillRect/>
          </a:stretch>
        </p:blipFill>
        <p:spPr>
          <a:xfrm>
            <a:off x="5254400" y="2116825"/>
            <a:ext cx="1475249" cy="1393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1700" u="none" cap="none" strike="noStrike">
                <a:solidFill>
                  <a:schemeClr val="lt2"/>
                </a:solidFill>
                <a:latin typeface="Century Gothic"/>
                <a:ea typeface="Century Gothic"/>
                <a:cs typeface="Century Gothic"/>
                <a:sym typeface="Century Gothic"/>
              </a:rPr>
              <a:t>Data is expanding to include the increasing number of people and enterprises doing everything online connected to internet.</a:t>
            </a:r>
          </a:p>
        </p:txBody>
      </p:sp>
      <p:pic>
        <p:nvPicPr>
          <p:cNvPr id="314" name="Shape 314"/>
          <p:cNvPicPr preferRelativeResize="0"/>
          <p:nvPr>
            <p:ph idx="1" type="body"/>
          </p:nvPr>
        </p:nvPicPr>
        <p:blipFill rotWithShape="1">
          <a:blip r:embed="rId3">
            <a:alphaModFix/>
          </a:blip>
          <a:srcRect b="0" l="0" r="0" t="0"/>
          <a:stretch/>
        </p:blipFill>
        <p:spPr>
          <a:xfrm>
            <a:off x="2004645" y="1735536"/>
            <a:ext cx="4580792" cy="32824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What is NoSQL</a:t>
            </a:r>
          </a:p>
        </p:txBody>
      </p:sp>
      <p:sp>
        <p:nvSpPr>
          <p:cNvPr id="320" name="Shape 320"/>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60350" lvl="0" marL="254000" marR="0" rtl="0" algn="l">
              <a:spcBef>
                <a:spcPts val="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It means – “Not only SQL”</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It has a flexible schema/schema less, often distributed, non-relational  data storage systems.</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They do not use the concept of joins.</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Strength: Powerful data model , fast </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Weakness: Sharding</a:t>
            </a:r>
          </a:p>
        </p:txBody>
      </p:sp>
      <p:pic>
        <p:nvPicPr>
          <p:cNvPr descr="images.png" id="321" name="Shape 321"/>
          <p:cNvPicPr preferRelativeResize="0"/>
          <p:nvPr/>
        </p:nvPicPr>
        <p:blipFill>
          <a:blip r:embed="rId3">
            <a:alphaModFix/>
          </a:blip>
          <a:stretch>
            <a:fillRect/>
          </a:stretch>
        </p:blipFill>
        <p:spPr>
          <a:xfrm>
            <a:off x="6691300" y="2762137"/>
            <a:ext cx="2190750" cy="208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866214" y="730250"/>
            <a:ext cx="6571200" cy="530100"/>
          </a:xfrm>
          <a:prstGeom prst="rect">
            <a:avLst/>
          </a:prstGeom>
        </p:spPr>
        <p:txBody>
          <a:bodyPr anchorCtr="0" anchor="ctr" bIns="68575" lIns="68575" rIns="68575" tIns="68575">
            <a:noAutofit/>
          </a:bodyPr>
          <a:lstStyle/>
          <a:p>
            <a:pPr lvl="0">
              <a:spcBef>
                <a:spcPts val="0"/>
              </a:spcBef>
              <a:buNone/>
            </a:pPr>
            <a:r>
              <a:rPr lang="en"/>
              <a:t>What’s new ?</a:t>
            </a:r>
          </a:p>
        </p:txBody>
      </p:sp>
      <p:cxnSp>
        <p:nvCxnSpPr>
          <p:cNvPr id="327" name="Shape 327"/>
          <p:cNvCxnSpPr>
            <a:stCxn id="328" idx="0"/>
          </p:cNvCxnSpPr>
          <p:nvPr/>
        </p:nvCxnSpPr>
        <p:spPr>
          <a:xfrm>
            <a:off x="4151816" y="1952625"/>
            <a:ext cx="16500" cy="2774100"/>
          </a:xfrm>
          <a:prstGeom prst="straightConnector1">
            <a:avLst/>
          </a:prstGeom>
          <a:noFill/>
          <a:ln cap="flat" cmpd="sng" w="9525">
            <a:solidFill>
              <a:schemeClr val="dk2"/>
            </a:solidFill>
            <a:prstDash val="solid"/>
            <a:round/>
            <a:headEnd len="lg" w="lg" type="none"/>
            <a:tailEnd len="lg" w="lg" type="none"/>
          </a:ln>
        </p:spPr>
      </p:cxnSp>
      <p:sp>
        <p:nvSpPr>
          <p:cNvPr id="329" name="Shape 329"/>
          <p:cNvSpPr txBox="1"/>
          <p:nvPr/>
        </p:nvSpPr>
        <p:spPr>
          <a:xfrm>
            <a:off x="650100" y="1952550"/>
            <a:ext cx="3327000" cy="2562300"/>
          </a:xfrm>
          <a:prstGeom prst="rect">
            <a:avLst/>
          </a:prstGeom>
          <a:noFill/>
          <a:ln>
            <a:noFill/>
          </a:ln>
        </p:spPr>
        <p:txBody>
          <a:bodyPr anchorCtr="0" anchor="t" bIns="91425" lIns="91425" rIns="91425" tIns="91425">
            <a:noAutofit/>
          </a:bodyPr>
          <a:lstStyle/>
          <a:p>
            <a:pPr lvl="0" rtl="0">
              <a:spcBef>
                <a:spcPts val="0"/>
              </a:spcBef>
              <a:buNone/>
            </a:pPr>
            <a:r>
              <a:rPr lang="en"/>
              <a:t>                        SQL</a:t>
            </a:r>
          </a:p>
          <a:p>
            <a:pPr indent="-228600" lvl="0" marL="457200" rtl="0">
              <a:spcBef>
                <a:spcPts val="0"/>
              </a:spcBef>
              <a:buAutoNum type="arabicPeriod"/>
            </a:pPr>
            <a:r>
              <a:rPr lang="en" sz="1200">
                <a:solidFill>
                  <a:srgbClr val="111111"/>
                </a:solidFill>
                <a:highlight>
                  <a:srgbClr val="FFFFFF"/>
                </a:highlight>
                <a:latin typeface="Georgia"/>
                <a:ea typeface="Georgia"/>
                <a:cs typeface="Georgia"/>
                <a:sym typeface="Georgia"/>
              </a:rPr>
              <a:t>SQL databases are primarily called as Relational Databases (RDBMS).</a:t>
            </a:r>
          </a:p>
          <a:p>
            <a:pPr indent="-304800" lvl="0" marL="457200" rtl="0">
              <a:spcBef>
                <a:spcPts val="0"/>
              </a:spcBef>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SQL databases are table based databases.</a:t>
            </a:r>
          </a:p>
          <a:p>
            <a:pPr indent="-304800" lvl="0" marL="457200" rtl="0">
              <a:lnSpc>
                <a:spcPct val="115000"/>
              </a:lnSpc>
              <a:spcBef>
                <a:spcPts val="0"/>
              </a:spcBef>
              <a:spcAft>
                <a:spcPts val="2000"/>
              </a:spcAft>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SQL databases have predefined schema.</a:t>
            </a:r>
          </a:p>
          <a:p>
            <a:pPr indent="-304800" lvl="0" marL="457200" rtl="0">
              <a:lnSpc>
                <a:spcPct val="115000"/>
              </a:lnSpc>
              <a:spcBef>
                <a:spcPts val="0"/>
              </a:spcBef>
              <a:spcAft>
                <a:spcPts val="2000"/>
              </a:spcAft>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SQL databases uses “structured query language”  for defining and manipulating the data.</a:t>
            </a:r>
          </a:p>
          <a:p>
            <a:pPr indent="-304800" lvl="0" marL="457200" rtl="0">
              <a:lnSpc>
                <a:spcPct val="115000"/>
              </a:lnSpc>
              <a:spcBef>
                <a:spcPts val="0"/>
              </a:spcBef>
              <a:spcAft>
                <a:spcPts val="2000"/>
              </a:spcAft>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SQL database examples: MySql, Oracle, Sqlite.</a:t>
            </a:r>
          </a:p>
        </p:txBody>
      </p:sp>
      <p:sp>
        <p:nvSpPr>
          <p:cNvPr id="330" name="Shape 330"/>
          <p:cNvSpPr txBox="1"/>
          <p:nvPr/>
        </p:nvSpPr>
        <p:spPr>
          <a:xfrm>
            <a:off x="4474275" y="1962900"/>
            <a:ext cx="3518100" cy="2541600"/>
          </a:xfrm>
          <a:prstGeom prst="rect">
            <a:avLst/>
          </a:prstGeom>
          <a:noFill/>
          <a:ln>
            <a:noFill/>
          </a:ln>
        </p:spPr>
        <p:txBody>
          <a:bodyPr anchorCtr="0" anchor="t" bIns="91425" lIns="91425" rIns="91425" tIns="91425">
            <a:noAutofit/>
          </a:bodyPr>
          <a:lstStyle/>
          <a:p>
            <a:pPr lvl="0">
              <a:spcBef>
                <a:spcPts val="0"/>
              </a:spcBef>
              <a:buNone/>
            </a:pPr>
            <a:r>
              <a:rPr lang="en"/>
              <a:t>                          NoSQL</a:t>
            </a:r>
          </a:p>
          <a:p>
            <a:pPr indent="-228600" lvl="0" marL="457200" rtl="0">
              <a:spcBef>
                <a:spcPts val="0"/>
              </a:spcBef>
              <a:buAutoNum type="arabicPeriod"/>
            </a:pPr>
            <a:r>
              <a:rPr lang="en" sz="1200">
                <a:solidFill>
                  <a:srgbClr val="111111"/>
                </a:solidFill>
                <a:highlight>
                  <a:srgbClr val="FFFFFF"/>
                </a:highlight>
                <a:latin typeface="Georgia"/>
                <a:ea typeface="Georgia"/>
                <a:cs typeface="Georgia"/>
                <a:sym typeface="Georgia"/>
              </a:rPr>
              <a:t>NoSQL database are primarily called as non-relational i.e. relational + others.</a:t>
            </a:r>
          </a:p>
          <a:p>
            <a:pPr indent="-304800" lvl="0" marL="457200" rtl="0">
              <a:spcBef>
                <a:spcPts val="0"/>
              </a:spcBef>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NoSQL databases are document based, key-value pairs, graph databases or wide-column stores.</a:t>
            </a:r>
          </a:p>
          <a:p>
            <a:pPr indent="-304800" lvl="0" marL="457200" rtl="0">
              <a:lnSpc>
                <a:spcPct val="115000"/>
              </a:lnSpc>
              <a:spcBef>
                <a:spcPts val="0"/>
              </a:spcBef>
              <a:spcAft>
                <a:spcPts val="2000"/>
              </a:spcAft>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NoSQL databases have dynamic schema for unstructured data.</a:t>
            </a:r>
          </a:p>
          <a:p>
            <a:pPr indent="-304800" lvl="0" marL="457200" rtl="0">
              <a:lnSpc>
                <a:spcPct val="115000"/>
              </a:lnSpc>
              <a:spcBef>
                <a:spcPts val="0"/>
              </a:spcBef>
              <a:spcAft>
                <a:spcPts val="2000"/>
              </a:spcAft>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In NoSQL database, queries are focused on collection of documents. Cipher is used in Neo4j.</a:t>
            </a:r>
          </a:p>
          <a:p>
            <a:pPr indent="-304800" lvl="0" marL="457200" rtl="0">
              <a:lnSpc>
                <a:spcPct val="115000"/>
              </a:lnSpc>
              <a:spcBef>
                <a:spcPts val="0"/>
              </a:spcBef>
              <a:spcAft>
                <a:spcPts val="2000"/>
              </a:spcAft>
              <a:buClr>
                <a:srgbClr val="111111"/>
              </a:buClr>
              <a:buSzPct val="100000"/>
              <a:buFont typeface="Georgia"/>
              <a:buAutoNum type="arabicPeriod"/>
            </a:pPr>
            <a:r>
              <a:rPr lang="en" sz="1200">
                <a:solidFill>
                  <a:srgbClr val="111111"/>
                </a:solidFill>
                <a:highlight>
                  <a:srgbClr val="FFFFFF"/>
                </a:highlight>
                <a:latin typeface="Georgia"/>
                <a:ea typeface="Georgia"/>
                <a:cs typeface="Georgia"/>
                <a:sym typeface="Georgia"/>
              </a:rPr>
              <a:t>NoSQL database examples: MongoDB, cassandra, Neo4j.</a:t>
            </a:r>
          </a:p>
          <a:p>
            <a:pPr lvl="0" rtl="0">
              <a:lnSpc>
                <a:spcPct val="115000"/>
              </a:lnSpc>
              <a:spcBef>
                <a:spcPts val="0"/>
              </a:spcBef>
              <a:spcAft>
                <a:spcPts val="2000"/>
              </a:spcAft>
              <a:buNone/>
            </a:pPr>
            <a:r>
              <a:t/>
            </a:r>
            <a:endParaRPr sz="1200">
              <a:solidFill>
                <a:srgbClr val="111111"/>
              </a:solidFill>
              <a:highlight>
                <a:srgbClr val="FFFFFF"/>
              </a:highlight>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Flavors of NoSQL</a:t>
            </a:r>
          </a:p>
        </p:txBody>
      </p:sp>
      <p:pic>
        <p:nvPicPr>
          <p:cNvPr id="336" name="Shape 336"/>
          <p:cNvPicPr preferRelativeResize="0"/>
          <p:nvPr>
            <p:ph idx="1" type="body"/>
          </p:nvPr>
        </p:nvPicPr>
        <p:blipFill rotWithShape="1">
          <a:blip r:embed="rId3">
            <a:alphaModFix/>
          </a:blip>
          <a:srcRect b="0" l="0" r="0" t="0"/>
          <a:stretch/>
        </p:blipFill>
        <p:spPr>
          <a:xfrm>
            <a:off x="269504" y="2519835"/>
            <a:ext cx="1599635" cy="1006131"/>
          </a:xfrm>
          <a:prstGeom prst="rect">
            <a:avLst/>
          </a:prstGeom>
          <a:noFill/>
          <a:ln>
            <a:noFill/>
          </a:ln>
        </p:spPr>
      </p:pic>
      <p:pic>
        <p:nvPicPr>
          <p:cNvPr id="337" name="Shape 337"/>
          <p:cNvPicPr preferRelativeResize="0"/>
          <p:nvPr/>
        </p:nvPicPr>
        <p:blipFill rotWithShape="1">
          <a:blip r:embed="rId4">
            <a:alphaModFix/>
          </a:blip>
          <a:srcRect b="25468" l="6416" r="7733" t="13878"/>
          <a:stretch/>
        </p:blipFill>
        <p:spPr>
          <a:xfrm>
            <a:off x="4397148" y="2402304"/>
            <a:ext cx="2019555" cy="1073457"/>
          </a:xfrm>
          <a:prstGeom prst="rect">
            <a:avLst/>
          </a:prstGeom>
          <a:noFill/>
          <a:ln>
            <a:noFill/>
          </a:ln>
        </p:spPr>
      </p:pic>
      <p:pic>
        <p:nvPicPr>
          <p:cNvPr id="338" name="Shape 338"/>
          <p:cNvPicPr preferRelativeResize="0"/>
          <p:nvPr/>
        </p:nvPicPr>
        <p:blipFill rotWithShape="1">
          <a:blip r:embed="rId5">
            <a:alphaModFix/>
          </a:blip>
          <a:srcRect b="0" l="0" r="0" t="0"/>
          <a:stretch/>
        </p:blipFill>
        <p:spPr>
          <a:xfrm>
            <a:off x="2426948" y="2250930"/>
            <a:ext cx="1607343" cy="1607343"/>
          </a:xfrm>
          <a:prstGeom prst="rect">
            <a:avLst/>
          </a:prstGeom>
          <a:noFill/>
          <a:ln>
            <a:noFill/>
          </a:ln>
        </p:spPr>
      </p:pic>
      <p:pic>
        <p:nvPicPr>
          <p:cNvPr id="339" name="Shape 339"/>
          <p:cNvPicPr preferRelativeResize="0"/>
          <p:nvPr/>
        </p:nvPicPr>
        <p:blipFill rotWithShape="1">
          <a:blip r:embed="rId6">
            <a:alphaModFix/>
          </a:blip>
          <a:srcRect b="0" l="0" r="0" t="0"/>
          <a:stretch/>
        </p:blipFill>
        <p:spPr>
          <a:xfrm>
            <a:off x="6910406" y="2465557"/>
            <a:ext cx="1770353" cy="1178089"/>
          </a:xfrm>
          <a:prstGeom prst="rect">
            <a:avLst/>
          </a:prstGeom>
          <a:noFill/>
          <a:ln>
            <a:noFill/>
          </a:ln>
        </p:spPr>
      </p:pic>
      <p:sp>
        <p:nvSpPr>
          <p:cNvPr id="340" name="Shape 340"/>
          <p:cNvSpPr txBox="1"/>
          <p:nvPr/>
        </p:nvSpPr>
        <p:spPr>
          <a:xfrm>
            <a:off x="2743200" y="3957573"/>
            <a:ext cx="1157011" cy="2769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1" i="0" lang="en" sz="1400" u="none" cap="none" strike="noStrike">
                <a:solidFill>
                  <a:schemeClr val="dk1"/>
                </a:solidFill>
                <a:latin typeface="Century Gothic"/>
                <a:ea typeface="Century Gothic"/>
                <a:cs typeface="Century Gothic"/>
                <a:sym typeface="Century Gothic"/>
              </a:rPr>
              <a:t>Document</a:t>
            </a:r>
          </a:p>
        </p:txBody>
      </p:sp>
      <p:sp>
        <p:nvSpPr>
          <p:cNvPr id="341" name="Shape 341"/>
          <p:cNvSpPr txBox="1"/>
          <p:nvPr/>
        </p:nvSpPr>
        <p:spPr>
          <a:xfrm>
            <a:off x="7437274" y="3957573"/>
            <a:ext cx="1082345" cy="2769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entury Gothic"/>
                <a:ea typeface="Century Gothic"/>
                <a:cs typeface="Century Gothic"/>
                <a:sym typeface="Century Gothic"/>
              </a:rPr>
              <a:t>Graph</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Neo4J</a:t>
            </a:r>
          </a:p>
        </p:txBody>
      </p:sp>
      <p:sp>
        <p:nvSpPr>
          <p:cNvPr id="347" name="Shape 347"/>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60350" lvl="0" marL="254000" marR="0" rtl="0" algn="l">
              <a:spcBef>
                <a:spcPts val="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It’s a graph based database</a:t>
            </a:r>
          </a:p>
          <a:p>
            <a:pPr indent="-260350" lvl="0" marL="254000" marR="0" rtl="0" algn="l">
              <a:spcBef>
                <a:spcPts val="800"/>
              </a:spcBef>
              <a:spcAft>
                <a:spcPts val="0"/>
              </a:spcAft>
              <a:buClr>
                <a:schemeClr val="accent1"/>
              </a:buClr>
              <a:buSzPct val="100000"/>
              <a:buFont typeface="Noto Sans Symbols"/>
              <a:buChar char="▶"/>
            </a:pPr>
            <a:r>
              <a:rPr lang="en"/>
              <a:t>Whiteboard</a:t>
            </a:r>
            <a:r>
              <a:rPr b="0" i="0" lang="en" sz="1400" u="none" cap="none" strike="noStrike">
                <a:solidFill>
                  <a:srgbClr val="3F3F3F"/>
                </a:solidFill>
                <a:latin typeface="Century Gothic"/>
                <a:ea typeface="Century Gothic"/>
                <a:cs typeface="Century Gothic"/>
                <a:sym typeface="Century Gothic"/>
              </a:rPr>
              <a:t> friendly</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Full ACID transactions</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Fast management, storage and traversal of nodes and relationships</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Schema optional</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Supports rapid development</a:t>
            </a:r>
          </a:p>
          <a:p>
            <a:pPr indent="-260350" lvl="0" marL="254000" marR="0" rtl="0" algn="l">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Designed for business critical and high performance operations</a:t>
            </a:r>
          </a:p>
          <a:p>
            <a:pPr indent="-260350" lvl="0" marL="254000" marR="0" rtl="0" algn="l">
              <a:spcBef>
                <a:spcPts val="800"/>
              </a:spcBef>
              <a:spcAft>
                <a:spcPts val="0"/>
              </a:spcAft>
              <a:buClr>
                <a:schemeClr val="accent1"/>
              </a:buClr>
              <a:buSzPct val="78571"/>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pic>
        <p:nvPicPr>
          <p:cNvPr descr="Node Relationship.png" id="348" name="Shape 348"/>
          <p:cNvPicPr preferRelativeResize="0"/>
          <p:nvPr/>
        </p:nvPicPr>
        <p:blipFill>
          <a:blip r:embed="rId3">
            <a:alphaModFix/>
          </a:blip>
          <a:stretch>
            <a:fillRect/>
          </a:stretch>
        </p:blipFill>
        <p:spPr>
          <a:xfrm>
            <a:off x="6836124" y="3685399"/>
            <a:ext cx="2307874" cy="136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Since there is NoSQL, how do we query it?</a:t>
            </a:r>
          </a:p>
        </p:txBody>
      </p:sp>
      <p:sp>
        <p:nvSpPr>
          <p:cNvPr id="354" name="Shape 354"/>
          <p:cNvSpPr txBox="1"/>
          <p:nvPr>
            <p:ph idx="1" type="body"/>
          </p:nvPr>
        </p:nvSpPr>
        <p:spPr>
          <a:xfrm>
            <a:off x="866216" y="1688123"/>
            <a:ext cx="6571059" cy="3358661"/>
          </a:xfrm>
          <a:prstGeom prst="rect">
            <a:avLst/>
          </a:prstGeom>
          <a:noFill/>
          <a:ln>
            <a:noFill/>
          </a:ln>
        </p:spPr>
        <p:txBody>
          <a:bodyPr anchorCtr="0" anchor="t" bIns="34275" lIns="68575" rIns="68575" tIns="34275">
            <a:noAutofit/>
          </a:bodyPr>
          <a:lstStyle/>
          <a:p>
            <a:pPr indent="-260350" lvl="0" marL="254000" marR="0" rtl="0" algn="l">
              <a:lnSpc>
                <a:spcPct val="90000"/>
              </a:lnSpc>
              <a:spcBef>
                <a:spcPts val="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Data access is programmatic:</a:t>
            </a:r>
          </a:p>
          <a:p>
            <a:pPr indent="0" lvl="0" marL="0" marR="0" rtl="0" algn="l">
              <a:lnSpc>
                <a:spcPct val="90000"/>
              </a:lnSpc>
              <a:spcBef>
                <a:spcPts val="800"/>
              </a:spcBef>
              <a:spcAft>
                <a:spcPts val="0"/>
              </a:spcAft>
              <a:buNone/>
            </a:pPr>
            <a:r>
              <a:rPr lang="en"/>
              <a:t>                     </a:t>
            </a:r>
            <a:r>
              <a:rPr b="0" i="0" lang="en" sz="1400" u="none" cap="none" strike="noStrike">
                <a:solidFill>
                  <a:srgbClr val="3F3F3F"/>
                </a:solidFill>
                <a:latin typeface="Century Gothic"/>
                <a:ea typeface="Century Gothic"/>
                <a:cs typeface="Century Gothic"/>
                <a:sym typeface="Century Gothic"/>
              </a:rPr>
              <a:t>Through JAVA API   </a:t>
            </a:r>
          </a:p>
          <a:p>
            <a:pPr indent="0" lvl="1" marL="342900" marR="0" rtl="0" algn="l">
              <a:lnSpc>
                <a:spcPct val="90000"/>
              </a:lnSpc>
              <a:spcBef>
                <a:spcPts val="800"/>
              </a:spcBef>
              <a:spcAft>
                <a:spcPts val="0"/>
              </a:spcAft>
              <a:buClr>
                <a:schemeClr val="accent1"/>
              </a:buClr>
              <a:buSzPct val="25000"/>
              <a:buFont typeface="Noto Sans Symbols"/>
              <a:buNone/>
            </a:pPr>
            <a:r>
              <a:rPr b="0" i="0" lang="en" sz="1200" u="none" cap="none" strike="noStrike">
                <a:solidFill>
                  <a:srgbClr val="3F3F3F"/>
                </a:solidFill>
                <a:latin typeface="Century Gothic"/>
                <a:ea typeface="Century Gothic"/>
                <a:cs typeface="Century Gothic"/>
                <a:sym typeface="Century Gothic"/>
              </a:rPr>
              <a:t>                -JVM languages have bindings to the same APIs</a:t>
            </a:r>
          </a:p>
          <a:p>
            <a:pPr indent="0" lvl="2" marL="685800" marR="0" rtl="0" algn="l">
              <a:lnSpc>
                <a:spcPct val="90000"/>
              </a:lnSpc>
              <a:spcBef>
                <a:spcPts val="800"/>
              </a:spcBef>
              <a:spcAft>
                <a:spcPts val="0"/>
              </a:spcAft>
              <a:buClr>
                <a:schemeClr val="accent1"/>
              </a:buClr>
              <a:buSzPct val="25000"/>
              <a:buFont typeface="Noto Sans Symbols"/>
              <a:buNone/>
            </a:pPr>
            <a:r>
              <a:rPr b="0" i="0" lang="en" sz="1100" u="none" cap="none" strike="noStrike">
                <a:solidFill>
                  <a:srgbClr val="3F3F3F"/>
                </a:solidFill>
                <a:latin typeface="Century Gothic"/>
                <a:ea typeface="Century Gothic"/>
                <a:cs typeface="Century Gothic"/>
                <a:sym typeface="Century Gothic"/>
              </a:rPr>
              <a:t>         -JRuby, Jython, Clojure</a:t>
            </a:r>
          </a:p>
          <a:p>
            <a:pPr indent="0" lvl="2" marL="685800" marR="0" rtl="0" algn="l">
              <a:lnSpc>
                <a:spcPct val="90000"/>
              </a:lnSpc>
              <a:spcBef>
                <a:spcPts val="800"/>
              </a:spcBef>
              <a:spcAft>
                <a:spcPts val="0"/>
              </a:spcAft>
              <a:buClr>
                <a:schemeClr val="accent1"/>
              </a:buClr>
              <a:buSzPct val="25000"/>
              <a:buFont typeface="Noto Sans Symbols"/>
              <a:buNone/>
            </a:pPr>
            <a:r>
              <a:rPr lang="en"/>
              <a:t>         -Cypher</a:t>
            </a:r>
          </a:p>
          <a:p>
            <a:pPr indent="-260350" lvl="0" marL="254000" marR="0" rtl="0" algn="l">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Managing nodes and relationships</a:t>
            </a:r>
          </a:p>
          <a:p>
            <a:pPr indent="-260350" lvl="0" marL="254000" marR="0" rtl="0" algn="l">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Indexing</a:t>
            </a:r>
          </a:p>
          <a:p>
            <a:pPr indent="-260350" lvl="0" marL="254000" marR="0" rtl="0" algn="l">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Traversing</a:t>
            </a:r>
          </a:p>
          <a:p>
            <a:pPr indent="-260350" lvl="0" marL="254000" marR="0" rtl="0" algn="l">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Path finding</a:t>
            </a:r>
          </a:p>
          <a:p>
            <a:pPr indent="-260350" lvl="0" marL="254000" marR="0" rtl="0" algn="l">
              <a:lnSpc>
                <a:spcPct val="90000"/>
              </a:lnSpc>
              <a:spcBef>
                <a:spcPts val="800"/>
              </a:spcBef>
              <a:spcAft>
                <a:spcPts val="0"/>
              </a:spcAft>
              <a:buClr>
                <a:schemeClr val="accent1"/>
              </a:buClr>
              <a:buSzPct val="78571"/>
              <a:buFont typeface="Noto Sans Symbols"/>
              <a:buChar char="▶"/>
            </a:pPr>
            <a:r>
              <a:rPr b="0" i="0" lang="en" sz="1400" u="none" cap="none" strike="noStrike">
                <a:solidFill>
                  <a:srgbClr val="3F3F3F"/>
                </a:solidFill>
                <a:latin typeface="Century Gothic"/>
                <a:ea typeface="Century Gothic"/>
                <a:cs typeface="Century Gothic"/>
                <a:sym typeface="Century Gothic"/>
              </a:rPr>
              <a:t>Pattern matching</a:t>
            </a:r>
          </a:p>
          <a:p>
            <a:pPr indent="-177800" lvl="2" marL="863600" marR="0" rtl="0" algn="l">
              <a:lnSpc>
                <a:spcPct val="90000"/>
              </a:lnSpc>
              <a:spcBef>
                <a:spcPts val="800"/>
              </a:spcBef>
              <a:spcAft>
                <a:spcPts val="0"/>
              </a:spcAft>
              <a:buClr>
                <a:schemeClr val="accent1"/>
              </a:buClr>
              <a:buSzPct val="72727"/>
              <a:buFont typeface="Noto Sans Symbols"/>
              <a:buNone/>
            </a:pPr>
            <a:r>
              <a:t/>
            </a:r>
            <a:endParaRPr b="0" i="0" sz="1100" u="none" cap="none" strike="noStrike">
              <a:solidFill>
                <a:srgbClr val="3F3F3F"/>
              </a:solidFill>
              <a:latin typeface="Century Gothic"/>
              <a:ea typeface="Century Gothic"/>
              <a:cs typeface="Century Gothic"/>
              <a:sym typeface="Century Gothic"/>
            </a:endParaRPr>
          </a:p>
          <a:p>
            <a:pPr indent="0" lvl="0" marL="0" marR="0" rtl="0" algn="l">
              <a:lnSpc>
                <a:spcPct val="90000"/>
              </a:lnSpc>
              <a:spcBef>
                <a:spcPts val="800"/>
              </a:spcBef>
              <a:spcAft>
                <a:spcPts val="0"/>
              </a:spcAft>
              <a:buClr>
                <a:schemeClr val="accent1"/>
              </a:buClr>
              <a:buSzPct val="25000"/>
              <a:buFont typeface="Noto Sans Symbols"/>
              <a:buNone/>
            </a:pPr>
            <a:r>
              <a:rPr b="0" i="0" lang="en" sz="1400" u="none" cap="none" strike="noStrike">
                <a:solidFill>
                  <a:srgbClr val="3F3F3F"/>
                </a:solidFill>
                <a:latin typeface="Century Gothic"/>
                <a:ea typeface="Century Gothic"/>
                <a:cs typeface="Century Gothic"/>
                <a:sym typeface="Century Gothic"/>
              </a:rPr>
              <a:t>        </a:t>
            </a:r>
          </a:p>
        </p:txBody>
      </p:sp>
      <p:pic>
        <p:nvPicPr>
          <p:cNvPr descr="download.jpg" id="355" name="Shape 355"/>
          <p:cNvPicPr preferRelativeResize="0"/>
          <p:nvPr/>
        </p:nvPicPr>
        <p:blipFill>
          <a:blip r:embed="rId3">
            <a:alphaModFix/>
          </a:blip>
          <a:stretch>
            <a:fillRect/>
          </a:stretch>
        </p:blipFill>
        <p:spPr>
          <a:xfrm>
            <a:off x="7617575" y="281000"/>
            <a:ext cx="1122975" cy="112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866214" y="730250"/>
            <a:ext cx="6571059" cy="530223"/>
          </a:xfrm>
          <a:prstGeom prst="rect">
            <a:avLst/>
          </a:prstGeom>
          <a:noFill/>
          <a:ln>
            <a:noFill/>
          </a:ln>
        </p:spPr>
        <p:txBody>
          <a:bodyPr anchorCtr="0" anchor="ctr" bIns="34275" lIns="68575" rIns="68575" tIns="34275">
            <a:noAutofit/>
          </a:bodyPr>
          <a:lstStyle/>
          <a:p>
            <a:pPr indent="0" lvl="0" marL="0" marR="0" rtl="0" algn="l">
              <a:spcBef>
                <a:spcPts val="0"/>
              </a:spcBef>
              <a:buClr>
                <a:schemeClr val="lt2"/>
              </a:buClr>
              <a:buSzPct val="25000"/>
              <a:buFont typeface="Century Gothic"/>
              <a:buNone/>
            </a:pPr>
            <a:r>
              <a:rPr b="0" i="0" lang="en" sz="2700" u="none" cap="none" strike="noStrike">
                <a:solidFill>
                  <a:schemeClr val="lt2"/>
                </a:solidFill>
                <a:latin typeface="Century Gothic"/>
                <a:ea typeface="Century Gothic"/>
                <a:cs typeface="Century Gothic"/>
                <a:sym typeface="Century Gothic"/>
              </a:rPr>
              <a:t>Property graph model</a:t>
            </a:r>
          </a:p>
        </p:txBody>
      </p:sp>
      <p:sp>
        <p:nvSpPr>
          <p:cNvPr id="361" name="Shape 361"/>
          <p:cNvSpPr txBox="1"/>
          <p:nvPr>
            <p:ph idx="1" type="body"/>
          </p:nvPr>
        </p:nvSpPr>
        <p:spPr>
          <a:xfrm>
            <a:off x="866216" y="1952625"/>
            <a:ext cx="6571059" cy="2562224"/>
          </a:xfrm>
          <a:prstGeom prst="rect">
            <a:avLst/>
          </a:prstGeom>
          <a:noFill/>
          <a:ln>
            <a:noFill/>
          </a:ln>
        </p:spPr>
        <p:txBody>
          <a:bodyPr anchorCtr="0" anchor="t" bIns="34275" lIns="68575" rIns="68575" tIns="34275">
            <a:noAutofit/>
          </a:bodyPr>
          <a:lstStyle/>
          <a:p>
            <a:pPr indent="-279400" lvl="0" marL="254000" marR="0" rtl="0" algn="l">
              <a:spcBef>
                <a:spcPts val="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In Neo4J, we use a property graph model to represent information.</a:t>
            </a:r>
          </a:p>
          <a:p>
            <a:pPr indent="-279400" lvl="0" marL="254000" marR="0" rtl="0" algn="l">
              <a:spcBef>
                <a:spcPts val="800"/>
              </a:spcBef>
              <a:spcAft>
                <a:spcPts val="0"/>
              </a:spcAft>
              <a:buClr>
                <a:schemeClr val="accent1"/>
              </a:buClr>
              <a:buSzPct val="100000"/>
              <a:buFont typeface="Noto Sans Symbols"/>
              <a:buChar char="▶"/>
            </a:pPr>
            <a:r>
              <a:rPr b="0" i="0" lang="en" u="none" cap="none" strike="noStrike">
                <a:solidFill>
                  <a:srgbClr val="3F3F3F"/>
                </a:solidFill>
                <a:latin typeface="Century Gothic"/>
                <a:ea typeface="Century Gothic"/>
                <a:cs typeface="Century Gothic"/>
                <a:sym typeface="Century Gothic"/>
              </a:rPr>
              <a:t>It consists of: </a:t>
            </a:r>
          </a:p>
          <a:p>
            <a:pPr indent="0" lvl="1" marL="342900" marR="0" rtl="0" algn="l">
              <a:spcBef>
                <a:spcPts val="800"/>
              </a:spcBef>
              <a:spcAft>
                <a:spcPts val="0"/>
              </a:spcAft>
              <a:buClr>
                <a:schemeClr val="accent1"/>
              </a:buClr>
              <a:buSzPct val="25000"/>
              <a:buFont typeface="Noto Sans Symbols"/>
              <a:buNone/>
            </a:pPr>
            <a:r>
              <a:rPr lang="en" sz="1400"/>
              <a:t>  </a:t>
            </a:r>
            <a:r>
              <a:rPr b="0" i="0" lang="en" sz="1400" u="none" cap="none" strike="noStrike">
                <a:solidFill>
                  <a:srgbClr val="3F3F3F"/>
                </a:solidFill>
                <a:latin typeface="Century Gothic"/>
                <a:ea typeface="Century Gothic"/>
                <a:cs typeface="Century Gothic"/>
                <a:sym typeface="Century Gothic"/>
              </a:rPr>
              <a:t>Nodes: Entities </a:t>
            </a:r>
          </a:p>
          <a:p>
            <a:pPr indent="0" lvl="0" marL="0" marR="0" rtl="0" algn="l">
              <a:spcBef>
                <a:spcPts val="800"/>
              </a:spcBef>
              <a:spcAft>
                <a:spcPts val="0"/>
              </a:spcAft>
              <a:buClr>
                <a:schemeClr val="accent1"/>
              </a:buClr>
              <a:buSzPct val="25000"/>
              <a:buFont typeface="Noto Sans Symbols"/>
              <a:buNone/>
            </a:pPr>
            <a:r>
              <a:rPr b="0" i="0" lang="en" u="none" cap="none" strike="noStrike">
                <a:solidFill>
                  <a:srgbClr val="3F3F3F"/>
                </a:solidFill>
                <a:latin typeface="Century Gothic"/>
                <a:ea typeface="Century Gothic"/>
                <a:cs typeface="Century Gothic"/>
                <a:sym typeface="Century Gothic"/>
              </a:rPr>
              <a:t>	Labels: Represent the role of node</a:t>
            </a:r>
          </a:p>
          <a:p>
            <a:pPr indent="0" lvl="0" marL="0" marR="0" rtl="0" algn="l">
              <a:spcBef>
                <a:spcPts val="800"/>
              </a:spcBef>
              <a:spcAft>
                <a:spcPts val="0"/>
              </a:spcAft>
              <a:buClr>
                <a:schemeClr val="accent1"/>
              </a:buClr>
              <a:buSzPct val="25000"/>
              <a:buFont typeface="Noto Sans Symbols"/>
              <a:buNone/>
            </a:pPr>
            <a:r>
              <a:rPr b="0" i="0" lang="en" u="none" cap="none" strike="noStrike">
                <a:solidFill>
                  <a:srgbClr val="3F3F3F"/>
                </a:solidFill>
                <a:latin typeface="Century Gothic"/>
                <a:ea typeface="Century Gothic"/>
                <a:cs typeface="Century Gothic"/>
                <a:sym typeface="Century Gothic"/>
              </a:rPr>
              <a:t>	Relationships: Connects two nodes</a:t>
            </a:r>
          </a:p>
          <a:p>
            <a:pPr indent="0" lvl="0" marL="0" marR="0" rtl="0" algn="l">
              <a:spcBef>
                <a:spcPts val="800"/>
              </a:spcBef>
              <a:spcAft>
                <a:spcPts val="0"/>
              </a:spcAft>
              <a:buClr>
                <a:schemeClr val="accent1"/>
              </a:buClr>
              <a:buSzPct val="25000"/>
              <a:buFont typeface="Noto Sans Symbols"/>
              <a:buNone/>
            </a:pPr>
            <a:r>
              <a:rPr b="0" i="0" lang="en" u="none" cap="none" strike="noStrike">
                <a:solidFill>
                  <a:srgbClr val="3F3F3F"/>
                </a:solidFill>
                <a:latin typeface="Century Gothic"/>
                <a:ea typeface="Century Gothic"/>
                <a:cs typeface="Century Gothic"/>
                <a:sym typeface="Century Gothic"/>
              </a:rPr>
              <a:t>	Properties: Which define a node or  relationships</a:t>
            </a:r>
          </a:p>
          <a:p>
            <a:pPr indent="0" lvl="0" marL="0" marR="0" rtl="0" algn="l">
              <a:spcBef>
                <a:spcPts val="800"/>
              </a:spcBef>
              <a:spcAft>
                <a:spcPts val="0"/>
              </a:spcAft>
              <a:buClr>
                <a:schemeClr val="accent1"/>
              </a:buClr>
              <a:buSzPct val="25000"/>
              <a:buFont typeface="Noto Sans Symbols"/>
              <a:buNone/>
            </a:pPr>
            <a:r>
              <a:rPr b="0" i="0" lang="en" u="none" cap="none" strike="noStrike">
                <a:solidFill>
                  <a:srgbClr val="3F3F3F"/>
                </a:solidFill>
                <a:latin typeface="Century Gothic"/>
                <a:ea typeface="Century Gothic"/>
                <a:cs typeface="Century Gothic"/>
                <a:sym typeface="Century Gothic"/>
              </a:rPr>
              <a:t>                        </a:t>
            </a:r>
          </a:p>
        </p:txBody>
      </p:sp>
      <p:pic>
        <p:nvPicPr>
          <p:cNvPr descr="687474703a2f2f75706c6f61642e77696b696d656469612e6f72672f77696b6970656469612f636f6d6d6f6e732f7468756d622f362f36312f466c6f7765725f736e61726b762e7376672f32323070782d466c6f7765725f736e61726b762e7376672e706e67.png" id="362" name="Shape 362"/>
          <p:cNvPicPr preferRelativeResize="0"/>
          <p:nvPr/>
        </p:nvPicPr>
        <p:blipFill>
          <a:blip r:embed="rId3">
            <a:alphaModFix/>
          </a:blip>
          <a:stretch>
            <a:fillRect/>
          </a:stretch>
        </p:blipFill>
        <p:spPr>
          <a:xfrm>
            <a:off x="6476525" y="2438400"/>
            <a:ext cx="2095500" cy="207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