
<file path=[Content_Types].xml><?xml version="1.0" encoding="utf-8"?>
<Types xmlns="http://schemas.openxmlformats.org/package/2006/content-types">
  <Default Extension="xml" ContentType="application/xml"/>
  <Default Extension="svg" ContentType="image/svg+xml"/>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theme/themeOverride10.xml" ContentType="application/vnd.openxmlformats-officedocument.themeOverrid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5.xml" ContentType="application/vnd.openxmlformats-officedocument.them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6.xml" ContentType="application/vnd.openxmlformats-officedocument.theme+xml"/>
  <Override PartName="/ppt/slideLayouts/slideLayout126.xml" ContentType="application/vnd.openxmlformats-officedocument.presentationml.slideLayout+xml"/>
  <Override PartName="/ppt/theme/theme7.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8.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9.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0.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8" r:id="rId2"/>
    <p:sldMasterId id="2147483707" r:id="rId3"/>
    <p:sldMasterId id="2147483732" r:id="rId4"/>
    <p:sldMasterId id="2147483755" r:id="rId5"/>
    <p:sldMasterId id="2147483778" r:id="rId6"/>
    <p:sldMasterId id="2147483792" r:id="rId7"/>
    <p:sldMasterId id="2147483794" r:id="rId8"/>
    <p:sldMasterId id="2147483805" r:id="rId9"/>
    <p:sldMasterId id="2147483809" r:id="rId10"/>
    <p:sldMasterId id="2147483844" r:id="rId11"/>
  </p:sldMasterIdLst>
  <p:notesMasterIdLst>
    <p:notesMasterId r:id="rId27"/>
  </p:notesMasterIdLst>
  <p:sldIdLst>
    <p:sldId id="256" r:id="rId12"/>
    <p:sldId id="274" r:id="rId13"/>
    <p:sldId id="257" r:id="rId14"/>
    <p:sldId id="258" r:id="rId15"/>
    <p:sldId id="259" r:id="rId16"/>
    <p:sldId id="261" r:id="rId17"/>
    <p:sldId id="268" r:id="rId18"/>
    <p:sldId id="275" r:id="rId19"/>
    <p:sldId id="260" r:id="rId20"/>
    <p:sldId id="262" r:id="rId21"/>
    <p:sldId id="265" r:id="rId22"/>
    <p:sldId id="267" r:id="rId23"/>
    <p:sldId id="272" r:id="rId24"/>
    <p:sldId id="271" r:id="rId25"/>
    <p:sldId id="270"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3E0C"/>
    <a:srgbClr val="F82A08"/>
    <a:srgbClr val="F94C07"/>
    <a:srgbClr val="FF6600"/>
    <a:srgbClr val="F84108"/>
    <a:srgbClr val="EC2314"/>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99" autoAdjust="0"/>
    <p:restoredTop sz="94660"/>
  </p:normalViewPr>
  <p:slideViewPr>
    <p:cSldViewPr snapToGrid="0">
      <p:cViewPr varScale="1">
        <p:scale>
          <a:sx n="122" d="100"/>
          <a:sy n="122" d="100"/>
        </p:scale>
        <p:origin x="208" y="3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9.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7607165409318"/>
          <c:y val="0.0443769465577271"/>
          <c:w val="0.861166255207554"/>
          <c:h val="0.655575284717828"/>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0-BE9E-4226-8DA3-AE7CFD13B540}"/>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c:v>
                </c:pt>
                <c:pt idx="2">
                  <c:v>1.8</c:v>
                </c:pt>
                <c:pt idx="3">
                  <c:v>2.8</c:v>
                </c:pt>
              </c:numCache>
            </c:numRef>
          </c:val>
          <c:extLst xmlns:c16r2="http://schemas.microsoft.com/office/drawing/2015/06/chart">
            <c:ext xmlns:c16="http://schemas.microsoft.com/office/drawing/2014/chart" uri="{C3380CC4-5D6E-409C-BE32-E72D297353CC}">
              <c16:uniqueId val="{00000001-BE9E-4226-8DA3-AE7CFD13B540}"/>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2.0</c:v>
                </c:pt>
                <c:pt idx="1">
                  <c:v>2.0</c:v>
                </c:pt>
                <c:pt idx="2">
                  <c:v>3.0</c:v>
                </c:pt>
                <c:pt idx="3">
                  <c:v>5.0</c:v>
                </c:pt>
              </c:numCache>
            </c:numRef>
          </c:val>
          <c:extLst xmlns:c16r2="http://schemas.microsoft.com/office/drawing/2015/06/chart">
            <c:ext xmlns:c16="http://schemas.microsoft.com/office/drawing/2014/chart" uri="{C3380CC4-5D6E-409C-BE32-E72D297353CC}">
              <c16:uniqueId val="{00000002-BE9E-4226-8DA3-AE7CFD13B540}"/>
            </c:ext>
          </c:extLst>
        </c:ser>
        <c:dLbls>
          <c:showLegendKey val="0"/>
          <c:showVal val="0"/>
          <c:showCatName val="0"/>
          <c:showSerName val="0"/>
          <c:showPercent val="0"/>
          <c:showBubbleSize val="0"/>
        </c:dLbls>
        <c:gapWidth val="219"/>
        <c:overlap val="-27"/>
        <c:axId val="-2044363808"/>
        <c:axId val="-2044362032"/>
      </c:barChart>
      <c:catAx>
        <c:axId val="-2044363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97" b="0" i="0" u="none" strike="noStrike" kern="1200" baseline="0">
                <a:solidFill>
                  <a:schemeClr val="tx1">
                    <a:lumMod val="65000"/>
                    <a:lumOff val="35000"/>
                  </a:schemeClr>
                </a:solidFill>
                <a:latin typeface="+mn-lt"/>
                <a:ea typeface="+mn-ea"/>
                <a:cs typeface="+mn-cs"/>
              </a:defRPr>
            </a:pPr>
            <a:endParaRPr lang="en-US"/>
          </a:p>
        </c:txPr>
        <c:crossAx val="-2044362032"/>
        <c:crosses val="autoZero"/>
        <c:auto val="1"/>
        <c:lblAlgn val="ctr"/>
        <c:lblOffset val="100"/>
        <c:noMultiLvlLbl val="0"/>
      </c:catAx>
      <c:valAx>
        <c:axId val="-20443620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1197" b="0" i="0" u="none" strike="noStrike" kern="1200" baseline="0">
                <a:solidFill>
                  <a:schemeClr val="tx1">
                    <a:lumMod val="65000"/>
                    <a:lumOff val="35000"/>
                  </a:schemeClr>
                </a:solidFill>
                <a:latin typeface="+mn-lt"/>
                <a:ea typeface="+mn-ea"/>
                <a:cs typeface="+mn-cs"/>
              </a:defRPr>
            </a:pPr>
            <a:endParaRPr lang="en-US"/>
          </a:p>
        </c:txPr>
        <c:crossAx val="-2044363808"/>
        <c:crosses val="autoZero"/>
        <c:crossBetween val="between"/>
      </c:valAx>
      <c:spPr>
        <a:noFill/>
        <a:ln>
          <a:noFill/>
        </a:ln>
        <a:effectLst/>
      </c:spPr>
    </c:plotArea>
    <c:legend>
      <c:legendPos val="b"/>
      <c:layout>
        <c:manualLayout>
          <c:xMode val="edge"/>
          <c:yMode val="edge"/>
          <c:x val="0.00101043437047031"/>
          <c:y val="0.890185335739734"/>
          <c:w val="0.610234028231101"/>
          <c:h val="0.109814664260266"/>
        </c:manualLayout>
      </c:layout>
      <c:overlay val="0"/>
      <c:spPr>
        <a:noFill/>
        <a:ln>
          <a:noFill/>
        </a:ln>
        <a:effectLst/>
      </c:spPr>
      <c:txPr>
        <a:bodyPr rot="0" spcFirstLastPara="1" vertOverflow="ellipsis" vert="horz" wrap="square" anchor="ctr" anchorCtr="1"/>
        <a:lstStyle/>
        <a:p>
          <a:pPr>
            <a:defRPr lang="en-US"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lang="en-US"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73C0-43DA-BABC-890EC0B87131}"/>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73C0-43DA-BABC-890EC0B87131}"/>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73C0-43DA-BABC-890EC0B87131}"/>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73C0-43DA-BABC-890EC0B87131}"/>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c:v>
                </c:pt>
                <c:pt idx="1">
                  <c:v>3.2</c:v>
                </c:pt>
                <c:pt idx="2">
                  <c:v>1.4</c:v>
                </c:pt>
                <c:pt idx="3">
                  <c:v>1.2</c:v>
                </c:pt>
              </c:numCache>
            </c:numRef>
          </c:val>
          <c:extLst xmlns:c16r2="http://schemas.microsoft.com/office/drawing/2015/06/chart">
            <c:ext xmlns:c16="http://schemas.microsoft.com/office/drawing/2014/chart" uri="{C3380CC4-5D6E-409C-BE32-E72D297353CC}">
              <c16:uniqueId val="{00000000-1287-463B-807F-54CAF192208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lang="en-US"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5F2F0B-9219-42AB-98C6-927040D5D160}" type="datetimeFigureOut">
              <a:rPr lang="en-US" smtClean="0"/>
              <a:pPr/>
              <a:t>3/29/17</a:t>
            </a:fld>
            <a:endParaRPr lang="en-I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932420-E336-4141-9BB8-60B4703D5C9D}"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themeOverride" Target="../theme/themeOverride11.xml"/><Relationship Id="rId2"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themeOverride" Target="../theme/themeOverride12.xml"/><Relationship Id="rId2"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themeOverride" Target="../theme/themeOverride13.xml"/><Relationship Id="rId2"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5.jpe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7.png"/><Relationship Id="rId1" Type="http://schemas.openxmlformats.org/officeDocument/2006/relationships/slideMaster" Target="../slideMasters/slideMaster6.xml"/><Relationship Id="rId2" Type="http://schemas.openxmlformats.org/officeDocument/2006/relationships/image" Target="../media/image26.jpe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7.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7.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Master" Target="../slideMasters/slideMaster6.xml"/><Relationship Id="rId2" Type="http://schemas.openxmlformats.org/officeDocument/2006/relationships/image" Target="../media/image24.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31.png"/><Relationship Id="rId1" Type="http://schemas.openxmlformats.org/officeDocument/2006/relationships/slideMaster" Target="../slideMasters/slideMaster6.xml"/><Relationship Id="rId2" Type="http://schemas.openxmlformats.org/officeDocument/2006/relationships/image" Target="../media/image30.jpe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7.png"/><Relationship Id="rId1" Type="http://schemas.openxmlformats.org/officeDocument/2006/relationships/slideMaster" Target="../slideMasters/slideMaster6.xml"/><Relationship Id="rId2" Type="http://schemas.openxmlformats.org/officeDocument/2006/relationships/image" Target="../media/image26.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2.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9.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4.png"/><Relationship Id="rId3" Type="http://schemas.openxmlformats.org/officeDocument/2006/relationships/image" Target="../media/image27.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5.jpe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Master" Target="../slideMasters/slideMaster10.xml"/><Relationship Id="rId2" Type="http://schemas.openxmlformats.org/officeDocument/2006/relationships/image" Target="../media/image34.jpe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7.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6.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8.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9.jpe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9.jpe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0.jpe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1.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5.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emf"/></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 Id="rId3" Type="http://schemas.openxmlformats.org/officeDocument/2006/relationships/image" Target="../media/image12.jpe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89.xml.rels><?xml version="1.0" encoding="UTF-8" standalone="yes"?>
<Relationships xmlns="http://schemas.openxmlformats.org/package/2006/relationships"><Relationship Id="rId1" Type="http://schemas.openxmlformats.org/officeDocument/2006/relationships/themeOverride" Target="../theme/themeOverride10.xml"/><Relationship Id="rId2"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7.jpeg"/><Relationship Id="rId3" Type="http://schemas.openxmlformats.org/officeDocument/2006/relationships/image" Target="../media/image18.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9.jpeg"/><Relationship Id="rId3" Type="http://schemas.openxmlformats.org/officeDocument/2006/relationships/image" Target="../media/image18.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0.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2.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1430001" y="6478588"/>
            <a:ext cx="761998" cy="379413"/>
          </a:xfrm>
          <a:prstGeom prst="rect">
            <a:avLst/>
          </a:prstGeom>
        </p:spPr>
        <p:txBody>
          <a:bodyPr/>
          <a:lstStyle/>
          <a:p>
            <a:fld id="{D57F1E4F-1CFF-5643-939E-217C01CDF565}" type="slidenum">
              <a:rPr lang="en-US" smtClean="0"/>
              <a:pPr/>
              <a:t>‹#›</a:t>
            </a:fld>
            <a:endParaRPr lang="en-US" dirty="0"/>
          </a:p>
        </p:txBody>
      </p:sp>
      <p:sp>
        <p:nvSpPr>
          <p:cNvPr id="6" name="Text Placeholder 5"/>
          <p:cNvSpPr>
            <a:spLocks noGrp="1"/>
          </p:cNvSpPr>
          <p:nvPr>
            <p:ph type="body" sz="quarter" idx="13" hasCustomPrompt="1"/>
          </p:nvPr>
        </p:nvSpPr>
        <p:spPr>
          <a:xfrm>
            <a:off x="1" y="573605"/>
            <a:ext cx="12192000" cy="373063"/>
          </a:xfrm>
          <a:prstGeom prst="rect">
            <a:avLst/>
          </a:prstGeom>
        </p:spPr>
        <p:txBody>
          <a:bodyPr lIns="380893" tIns="53325" rIns="53325" bIns="53325">
            <a:noAutofit/>
          </a:bodyPr>
          <a:lstStyle>
            <a:lvl1pPr marL="0" indent="0">
              <a:buNone/>
              <a:defRPr sz="2000">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a:t>Click to add subtitle</a:t>
            </a:r>
          </a:p>
        </p:txBody>
      </p:sp>
    </p:spTree>
    <p:extLst>
      <p:ext uri="{BB962C8B-B14F-4D97-AF65-F5344CB8AC3E}">
        <p14:creationId xmlns:p14="http://schemas.microsoft.com/office/powerpoint/2010/main" val="333289632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D57F1E4F-1CFF-5643-939E-217C01CDF565}" type="slidenum">
              <a:rPr lang="en-US" smtClean="0"/>
              <a:pPr/>
              <a:t>‹#›</a:t>
            </a:fld>
            <a:endParaRPr lang="en-US" dirty="0"/>
          </a:p>
        </p:txBody>
      </p:sp>
      <p:sp>
        <p:nvSpPr>
          <p:cNvPr id="6" name="Content Placeholder 5"/>
          <p:cNvSpPr>
            <a:spLocks noGrp="1"/>
          </p:cNvSpPr>
          <p:nvPr>
            <p:ph sz="quarter" idx="12"/>
          </p:nvPr>
        </p:nvSpPr>
        <p:spPr>
          <a:xfrm>
            <a:off x="269239" y="1295020"/>
            <a:ext cx="11653523" cy="49574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1883310"/>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marL="336145" indent="-336145">
              <a:buFont typeface="Arial" panose="020B0604020202020204" pitchFamily="34" charset="0"/>
              <a:buChar char="•"/>
              <a:defRPr>
                <a:solidFill>
                  <a:srgbClr val="442359"/>
                </a:solidFill>
              </a:defRPr>
            </a:lvl1pPr>
            <a:lvl2pPr marL="572691" indent="-236546">
              <a:buFont typeface="Arial" panose="020B0604020202020204" pitchFamily="34" charset="0"/>
              <a:buChar char="•"/>
              <a:defRPr/>
            </a:lvl2pPr>
            <a:lvl3pPr marL="784338" indent="-224097">
              <a:buFont typeface="Arial" panose="020B0604020202020204" pitchFamily="34" charset="0"/>
              <a:buChar char="•"/>
              <a:defRPr/>
            </a:lvl3pPr>
            <a:lvl4pPr marL="1008435" indent="-224097">
              <a:buFont typeface="Arial" panose="020B0604020202020204" pitchFamily="34" charset="0"/>
              <a:buChar char="•"/>
              <a:defRPr/>
            </a:lvl4pPr>
            <a:lvl5pPr marL="1232531" indent="-224097">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288358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77" indent="-281677">
              <a:spcBef>
                <a:spcPts val="1200"/>
              </a:spcBef>
              <a:buClr>
                <a:schemeClr val="tx2"/>
              </a:buClr>
              <a:buFont typeface="Wingdings" panose="05000000000000000000" pitchFamily="2" charset="2"/>
              <a:buChar char="§"/>
              <a:defRPr sz="3529">
                <a:gradFill>
                  <a:gsLst>
                    <a:gs pos="1250">
                      <a:srgbClr val="FFFFFF"/>
                    </a:gs>
                    <a:gs pos="99000">
                      <a:srgbClr val="FFFFFF"/>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281677" indent="-281677">
              <a:spcBef>
                <a:spcPts val="1200"/>
              </a:spcBef>
              <a:buClr>
                <a:schemeClr val="tx2"/>
              </a:buClr>
              <a:buFont typeface="Wingdings" panose="05000000000000000000" pitchFamily="2" charset="2"/>
              <a:buChar char="§"/>
              <a:defRPr sz="3529">
                <a:gradFill>
                  <a:gsLst>
                    <a:gs pos="1250">
                      <a:srgbClr val="FFFFFF"/>
                    </a:gs>
                    <a:gs pos="100000">
                      <a:srgbClr val="FFFFFF"/>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403253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62180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ig Idea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7021" y="1187621"/>
            <a:ext cx="11655840" cy="899665"/>
          </a:xfrm>
        </p:spPr>
        <p:txBody>
          <a:bodyPr/>
          <a:lstStyle>
            <a:lvl1pPr>
              <a:defRPr sz="7058" baseline="0"/>
            </a:lvl1pPr>
          </a:lstStyle>
          <a:p>
            <a:r>
              <a:rPr lang="en-US"/>
              <a:t>Click to edit Master title style</a:t>
            </a:r>
            <a:endParaRPr lang="en-US" dirty="0"/>
          </a:p>
        </p:txBody>
      </p:sp>
    </p:spTree>
    <p:extLst>
      <p:ext uri="{BB962C8B-B14F-4D97-AF65-F5344CB8AC3E}">
        <p14:creationId xmlns:p14="http://schemas.microsoft.com/office/powerpoint/2010/main" val="23374097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act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071684" y="2084173"/>
            <a:ext cx="8058229" cy="899665"/>
          </a:xfrm>
        </p:spPr>
        <p:txBody>
          <a:bodyPr/>
          <a:lstStyle>
            <a:lvl1pPr>
              <a:defRPr sz="5882" baseline="0"/>
            </a:lvl1pPr>
          </a:lstStyle>
          <a:p>
            <a:r>
              <a:rPr lang="en-US"/>
              <a:t>Click to edit Master title style</a:t>
            </a:r>
            <a:endParaRPr lang="en-US" dirty="0"/>
          </a:p>
        </p:txBody>
      </p:sp>
    </p:spTree>
    <p:extLst>
      <p:ext uri="{BB962C8B-B14F-4D97-AF65-F5344CB8AC3E}">
        <p14:creationId xmlns:p14="http://schemas.microsoft.com/office/powerpoint/2010/main" val="35326584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Quote Layout">
    <p:bg>
      <p:bgRef idx="1001">
        <a:schemeClr val="bg1"/>
      </p:bgRef>
    </p:bg>
    <p:spTree>
      <p:nvGrpSpPr>
        <p:cNvPr id="1" name=""/>
        <p:cNvGrpSpPr/>
        <p:nvPr/>
      </p:nvGrpSpPr>
      <p:grpSpPr>
        <a:xfrm>
          <a:off x="0" y="0"/>
          <a:ext cx="0" cy="0"/>
          <a:chOff x="0" y="0"/>
          <a:chExt cx="0" cy="0"/>
        </a:xfrm>
      </p:grpSpPr>
      <p:sp>
        <p:nvSpPr>
          <p:cNvPr id="3" name="Title 1"/>
          <p:cNvSpPr>
            <a:spLocks noGrp="1"/>
          </p:cNvSpPr>
          <p:nvPr>
            <p:ph type="title"/>
          </p:nvPr>
        </p:nvSpPr>
        <p:spPr>
          <a:xfrm>
            <a:off x="1165664" y="2084173"/>
            <a:ext cx="9860672" cy="899665"/>
          </a:xfrm>
        </p:spPr>
        <p:txBody>
          <a:bodyPr/>
          <a:lstStyle>
            <a:lvl1pPr>
              <a:defRPr sz="5882" baseline="0"/>
            </a:lvl1pPr>
          </a:lstStyle>
          <a:p>
            <a:r>
              <a:rPr lang="en-US"/>
              <a:t>Click to edit Master title style</a:t>
            </a:r>
            <a:endParaRPr lang="en-US" dirty="0"/>
          </a:p>
        </p:txBody>
      </p:sp>
    </p:spTree>
    <p:extLst>
      <p:ext uri="{BB962C8B-B14F-4D97-AF65-F5344CB8AC3E}">
        <p14:creationId xmlns:p14="http://schemas.microsoft.com/office/powerpoint/2010/main" val="40500789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ig Idea &amp; 3 Points">
    <p:bg>
      <p:bgRef idx="1001">
        <a:schemeClr val="bg1"/>
      </p:bgRef>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77021" y="2383023"/>
            <a:ext cx="11653523" cy="914360"/>
          </a:xfrm>
        </p:spPr>
        <p:txBody>
          <a:bodyPr/>
          <a:lstStyle>
            <a:lvl1pPr marL="0" indent="0">
              <a:buNone/>
              <a:defRPr sz="5294">
                <a:gradFill>
                  <a:gsLst>
                    <a:gs pos="1250">
                      <a:srgbClr val="FFFFFF"/>
                    </a:gs>
                    <a:gs pos="99000">
                      <a:srgbClr val="FFFFFF"/>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p:txBody>
      </p:sp>
      <p:sp>
        <p:nvSpPr>
          <p:cNvPr id="4" name="Title 1"/>
          <p:cNvSpPr>
            <a:spLocks noGrp="1"/>
          </p:cNvSpPr>
          <p:nvPr>
            <p:ph type="title"/>
          </p:nvPr>
        </p:nvSpPr>
        <p:spPr>
          <a:xfrm>
            <a:off x="277021" y="1187621"/>
            <a:ext cx="11655840" cy="899665"/>
          </a:xfrm>
        </p:spPr>
        <p:txBody>
          <a:bodyPr/>
          <a:lstStyle>
            <a:lvl1pPr>
              <a:defRPr sz="7058" baseline="0"/>
            </a:lvl1pPr>
          </a:lstStyle>
          <a:p>
            <a:r>
              <a:rPr lang="en-US"/>
              <a:t>Click to edit Master title style</a:t>
            </a:r>
            <a:endParaRPr lang="en-US" dirty="0"/>
          </a:p>
        </p:txBody>
      </p:sp>
    </p:spTree>
    <p:extLst>
      <p:ext uri="{BB962C8B-B14F-4D97-AF65-F5344CB8AC3E}">
        <p14:creationId xmlns:p14="http://schemas.microsoft.com/office/powerpoint/2010/main" val="23986277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82131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Blank">
    <p:bg>
      <p:bgRef idx="1001">
        <a:schemeClr val="bg1"/>
      </p:bgRef>
    </p:bg>
    <p:spTree>
      <p:nvGrpSpPr>
        <p:cNvPr id="1" name=""/>
        <p:cNvGrpSpPr/>
        <p:nvPr/>
      </p:nvGrpSpPr>
      <p:grpSpPr>
        <a:xfrm>
          <a:off x="0" y="0"/>
          <a:ext cx="0" cy="0"/>
          <a:chOff x="0" y="0"/>
          <a:chExt cx="0" cy="0"/>
        </a:xfrm>
      </p:grpSpPr>
      <p:sp>
        <p:nvSpPr>
          <p:cNvPr id="2" name="Rectangle 1"/>
          <p:cNvSpPr/>
          <p:nvPr userDrawn="1"/>
        </p:nvSpPr>
        <p:spPr bwMode="auto">
          <a:xfrm>
            <a:off x="2827886" y="2084173"/>
            <a:ext cx="1182809" cy="1182501"/>
          </a:xfrm>
          <a:prstGeom prst="rect">
            <a:avLst/>
          </a:prstGeom>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1961" dirty="0">
                <a:gradFill>
                  <a:gsLst>
                    <a:gs pos="0">
                      <a:srgbClr val="FFFFFF"/>
                    </a:gs>
                    <a:gs pos="100000">
                      <a:srgbClr val="FFFFFF"/>
                    </a:gs>
                  </a:gsLst>
                  <a:lin ang="5400000" scaled="0"/>
                </a:gradFill>
              </a:rPr>
              <a:t>Accent 3</a:t>
            </a:r>
          </a:p>
        </p:txBody>
      </p:sp>
      <p:sp>
        <p:nvSpPr>
          <p:cNvPr id="3" name="Rectangle 2"/>
          <p:cNvSpPr/>
          <p:nvPr userDrawn="1"/>
        </p:nvSpPr>
        <p:spPr bwMode="auto">
          <a:xfrm>
            <a:off x="1548563" y="2084173"/>
            <a:ext cx="1182809" cy="1182501"/>
          </a:xfrm>
          <a:prstGeom prst="rect">
            <a:avLst/>
          </a:prstGeom>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1961" dirty="0">
                <a:gradFill>
                  <a:gsLst>
                    <a:gs pos="0">
                      <a:srgbClr val="FFFFFF"/>
                    </a:gs>
                    <a:gs pos="100000">
                      <a:srgbClr val="FFFFFF"/>
                    </a:gs>
                  </a:gsLst>
                  <a:lin ang="5400000" scaled="0"/>
                </a:gradFill>
              </a:rPr>
              <a:t>Accent 2</a:t>
            </a:r>
          </a:p>
        </p:txBody>
      </p:sp>
      <p:sp>
        <p:nvSpPr>
          <p:cNvPr id="4" name="Rectangle 3"/>
          <p:cNvSpPr/>
          <p:nvPr userDrawn="1"/>
        </p:nvSpPr>
        <p:spPr bwMode="auto">
          <a:xfrm>
            <a:off x="269240" y="2084173"/>
            <a:ext cx="1182809" cy="1182501"/>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1961" dirty="0">
                <a:gradFill>
                  <a:gsLst>
                    <a:gs pos="0">
                      <a:srgbClr val="FFFFFF"/>
                    </a:gs>
                    <a:gs pos="100000">
                      <a:srgbClr val="FFFFFF"/>
                    </a:gs>
                  </a:gsLst>
                  <a:lin ang="5400000" scaled="0"/>
                </a:gradFill>
              </a:rPr>
              <a:t>Accent 1</a:t>
            </a:r>
          </a:p>
        </p:txBody>
      </p:sp>
      <p:sp>
        <p:nvSpPr>
          <p:cNvPr id="5" name="Rectangle 4"/>
          <p:cNvSpPr/>
          <p:nvPr userDrawn="1"/>
        </p:nvSpPr>
        <p:spPr bwMode="auto">
          <a:xfrm>
            <a:off x="6136902" y="2216873"/>
            <a:ext cx="917338" cy="917100"/>
          </a:xfrm>
          <a:prstGeom prst="rect">
            <a:avLst/>
          </a:prstGeom>
          <a:ln>
            <a:no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1176" dirty="0">
                <a:gradFill>
                  <a:gsLst>
                    <a:gs pos="0">
                      <a:srgbClr val="FFFFFF"/>
                    </a:gs>
                    <a:gs pos="100000">
                      <a:srgbClr val="FFFFFF"/>
                    </a:gs>
                  </a:gsLst>
                  <a:lin ang="5400000" scaled="0"/>
                </a:gradFill>
              </a:rPr>
              <a:t>Accent 6</a:t>
            </a:r>
          </a:p>
        </p:txBody>
      </p:sp>
      <p:sp>
        <p:nvSpPr>
          <p:cNvPr id="6" name="Rectangle 5"/>
          <p:cNvSpPr/>
          <p:nvPr userDrawn="1"/>
        </p:nvSpPr>
        <p:spPr bwMode="auto">
          <a:xfrm>
            <a:off x="5125621" y="2216873"/>
            <a:ext cx="917338" cy="917100"/>
          </a:xfrm>
          <a:prstGeom prst="rect">
            <a:avLst/>
          </a:prstGeom>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1176" dirty="0">
                <a:gradFill>
                  <a:gsLst>
                    <a:gs pos="0">
                      <a:srgbClr val="FFFFFF"/>
                    </a:gs>
                    <a:gs pos="100000">
                      <a:srgbClr val="FFFFFF"/>
                    </a:gs>
                  </a:gsLst>
                  <a:lin ang="5400000" scaled="0"/>
                </a:gradFill>
              </a:rPr>
              <a:t>Accent 5</a:t>
            </a:r>
          </a:p>
        </p:txBody>
      </p:sp>
      <p:sp>
        <p:nvSpPr>
          <p:cNvPr id="7" name="Rectangle 6"/>
          <p:cNvSpPr/>
          <p:nvPr userDrawn="1"/>
        </p:nvSpPr>
        <p:spPr bwMode="auto">
          <a:xfrm>
            <a:off x="4107211" y="2216873"/>
            <a:ext cx="917338" cy="917100"/>
          </a:xfrm>
          <a:prstGeom prst="rect">
            <a:avLst/>
          </a:prstGeom>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1176" dirty="0">
                <a:gradFill>
                  <a:gsLst>
                    <a:gs pos="0">
                      <a:srgbClr val="FFFFFF"/>
                    </a:gs>
                    <a:gs pos="100000">
                      <a:srgbClr val="FFFFFF"/>
                    </a:gs>
                  </a:gsLst>
                  <a:lin ang="5400000" scaled="0"/>
                </a:gradFill>
              </a:rPr>
              <a:t>Accent 4</a:t>
            </a:r>
          </a:p>
        </p:txBody>
      </p:sp>
    </p:spTree>
    <p:extLst>
      <p:ext uri="{BB962C8B-B14F-4D97-AF65-F5344CB8AC3E}">
        <p14:creationId xmlns:p14="http://schemas.microsoft.com/office/powerpoint/2010/main" val="37730375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Section Title Accent Color 1">
    <p:bg>
      <p:bgPr>
        <a:solidFill>
          <a:srgbClr val="80BF3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97130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L-Shape">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2814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Section Title Accent Color 3">
    <p:bg>
      <p:bgPr>
        <a:solidFill>
          <a:srgbClr val="F3842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37909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rgbClr val="169FE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39" y="2084172"/>
            <a:ext cx="11653523" cy="1796217"/>
          </a:xfrm>
          <a:noFill/>
        </p:spPr>
        <p:txBody>
          <a:bodyPr anchorCtr="0"/>
          <a:lstStyle>
            <a:lvl1pPr>
              <a:defRPr sz="8627" spc="-98" baseline="0">
                <a:gradFill>
                  <a:gsLst>
                    <a:gs pos="100000">
                      <a:schemeClr val="tx1"/>
                    </a:gs>
                    <a:gs pos="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14819443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4808"/>
          </a:xfrm>
        </p:spPr>
        <p:txBody>
          <a:bodyPr>
            <a:spAutoFit/>
          </a:bodyPr>
          <a:lstStyle>
            <a:lvl3pPr>
              <a:defRPr sz="2353"/>
            </a:lvl3pPr>
            <a:lvl4pPr>
              <a:defRPr sz="1961"/>
            </a:lvl4pPr>
            <a:lvl5pPr>
              <a:defRPr sz="196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5" name="TextBox 7"/>
          <p:cNvSpPr txBox="1"/>
          <p:nvPr userDrawn="1"/>
        </p:nvSpPr>
        <p:spPr bwMode="white">
          <a:xfrm>
            <a:off x="4244628" y="6566924"/>
            <a:ext cx="3702745" cy="158377"/>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2660695666"/>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9249" y="2234114"/>
            <a:ext cx="8375702" cy="1359196"/>
          </a:xfrm>
        </p:spPr>
        <p:txBody>
          <a:bodyPr anchor="ctr" anchorCtr="0">
            <a:noAutofit/>
          </a:bodyPr>
          <a:lstStyle>
            <a:lvl1pPr>
              <a:lnSpc>
                <a:spcPct val="90000"/>
              </a:lnSpc>
              <a:defRPr sz="6600" baseline="0">
                <a:solidFill>
                  <a:schemeClr val="bg1">
                    <a:alpha val="99000"/>
                  </a:schemeClr>
                </a:solidFill>
                <a:latin typeface="Segoe UI Light" pitchFamily="34" charset="0"/>
              </a:defRPr>
            </a:lvl1pPr>
          </a:lstStyle>
          <a:p>
            <a:r>
              <a:rPr lang="en-US" dirty="0"/>
              <a:t>Title Here</a:t>
            </a:r>
          </a:p>
        </p:txBody>
      </p:sp>
      <p:sp>
        <p:nvSpPr>
          <p:cNvPr id="7" name="Text Placeholder 6"/>
          <p:cNvSpPr>
            <a:spLocks noGrp="1"/>
          </p:cNvSpPr>
          <p:nvPr>
            <p:ph type="body" sz="quarter" idx="11" hasCustomPrompt="1"/>
          </p:nvPr>
        </p:nvSpPr>
        <p:spPr>
          <a:xfrm>
            <a:off x="519249" y="4612342"/>
            <a:ext cx="5455754" cy="1144929"/>
          </a:xfrm>
        </p:spPr>
        <p:txBody>
          <a:bodyPr/>
          <a:lstStyle>
            <a:lvl1pPr marL="0" indent="0">
              <a:buFont typeface="Arial" pitchFamily="34" charset="0"/>
              <a:buNone/>
              <a:defRPr sz="2400">
                <a:solidFill>
                  <a:schemeClr val="bg1">
                    <a:alpha val="98000"/>
                  </a:schemeClr>
                </a:solidFill>
                <a:latin typeface="+mj-lt"/>
              </a:defRPr>
            </a:lvl1pPr>
            <a:lvl2pPr marL="460375" indent="0">
              <a:buFont typeface="Arial" pitchFamily="34" charset="0"/>
              <a:buNone/>
              <a:defRPr/>
            </a:lvl2pPr>
            <a:lvl3pPr marL="855663" indent="0">
              <a:buFont typeface="Arial" pitchFamily="34" charset="0"/>
              <a:buNone/>
              <a:defRPr/>
            </a:lvl3pPr>
            <a:lvl4pPr marL="1258888" indent="0">
              <a:buFont typeface="Arial" pitchFamily="34" charset="0"/>
              <a:buNone/>
              <a:defRPr/>
            </a:lvl4pPr>
            <a:lvl5pPr marL="1604963" indent="0">
              <a:buFont typeface="Arial" pitchFamily="34" charset="0"/>
              <a:buNone/>
              <a:defRPr/>
            </a:lvl5pPr>
          </a:lstStyle>
          <a:p>
            <a:pPr lvl="0"/>
            <a:r>
              <a:rPr lang="en-US" dirty="0"/>
              <a:t>Name</a:t>
            </a:r>
          </a:p>
          <a:p>
            <a:pPr lvl="0"/>
            <a:r>
              <a:rPr lang="en-US" dirty="0"/>
              <a:t>Title</a:t>
            </a:r>
          </a:p>
          <a:p>
            <a:pPr lvl="0"/>
            <a:r>
              <a:rPr lang="en-US" dirty="0"/>
              <a:t>Microsoft Corporation</a:t>
            </a:r>
          </a:p>
        </p:txBody>
      </p:sp>
    </p:spTree>
    <p:extLst>
      <p:ext uri="{BB962C8B-B14F-4D97-AF65-F5344CB8AC3E}">
        <p14:creationId xmlns:p14="http://schemas.microsoft.com/office/powerpoint/2010/main" val="1544915721"/>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Callouts - JBS">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5" name="Text Placeholder 4"/>
          <p:cNvSpPr>
            <a:spLocks noGrp="1"/>
          </p:cNvSpPr>
          <p:nvPr>
            <p:ph type="body" sz="quarter" idx="10"/>
          </p:nvPr>
        </p:nvSpPr>
        <p:spPr>
          <a:xfrm>
            <a:off x="5132933" y="3271520"/>
            <a:ext cx="6223986" cy="946413"/>
          </a:xfrm>
        </p:spPr>
        <p:txBody>
          <a:bodyPr/>
          <a:lstStyle>
            <a:lvl1pPr marL="3175" indent="0">
              <a:spcBef>
                <a:spcPts val="0"/>
              </a:spcBef>
              <a:spcAft>
                <a:spcPts val="900"/>
              </a:spcAft>
              <a:buSzPct val="80000"/>
              <a:buFont typeface="Arial" pitchFamily="34" charset="0"/>
              <a:buNone/>
              <a:defRPr sz="4000" spc="-100" baseline="0">
                <a:solidFill>
                  <a:schemeClr val="bg1"/>
                </a:solidFill>
                <a:latin typeface="Segoe UI Light" pitchFamily="34" charset="0"/>
              </a:defRPr>
            </a:lvl1pPr>
            <a:lvl2pPr marL="3175" indent="0">
              <a:spcBef>
                <a:spcPts val="0"/>
              </a:spcBef>
              <a:buSzPct val="80000"/>
              <a:buFont typeface="Arial" pitchFamily="34" charset="0"/>
              <a:buNone/>
              <a:defRPr sz="2000" spc="-50" baseline="0">
                <a:solidFill>
                  <a:schemeClr val="bg1"/>
                </a:solidFill>
              </a:defRPr>
            </a:lvl2pPr>
            <a:lvl3pPr marL="1258888" indent="-403225">
              <a:buSzPct val="80000"/>
              <a:buFontTx/>
              <a:buBlip>
                <a:blip r:embed="rId3"/>
              </a:buBlip>
              <a:defRPr>
                <a:gradFill>
                  <a:gsLst>
                    <a:gs pos="0">
                      <a:schemeClr val="tx1">
                        <a:lumMod val="90000"/>
                        <a:lumOff val="10000"/>
                      </a:schemeClr>
                    </a:gs>
                    <a:gs pos="86000">
                      <a:schemeClr val="tx1">
                        <a:lumMod val="90000"/>
                        <a:lumOff val="10000"/>
                      </a:schemeClr>
                    </a:gs>
                  </a:gsLst>
                  <a:lin ang="5400000" scaled="0"/>
                </a:gradFill>
              </a:defRPr>
            </a:lvl3pPr>
            <a:lvl4pPr marL="1604963" indent="-346075">
              <a:buSzPct val="80000"/>
              <a:buFontTx/>
              <a:buBlip>
                <a:blip r:embed="rId3"/>
              </a:buBlip>
              <a:defRPr>
                <a:gradFill>
                  <a:gsLst>
                    <a:gs pos="0">
                      <a:schemeClr val="tx1">
                        <a:lumMod val="90000"/>
                        <a:lumOff val="10000"/>
                      </a:schemeClr>
                    </a:gs>
                    <a:gs pos="86000">
                      <a:schemeClr val="tx1">
                        <a:lumMod val="90000"/>
                        <a:lumOff val="10000"/>
                      </a:schemeClr>
                    </a:gs>
                  </a:gsLst>
                  <a:lin ang="5400000" scaled="0"/>
                </a:gradFill>
              </a:defRPr>
            </a:lvl4pPr>
            <a:lvl5pPr marL="1941513" indent="-336550">
              <a:buSzPct val="80000"/>
              <a:buFontTx/>
              <a:buBlip>
                <a:blip r:embed="rId3"/>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a:t>Click to edit Master text styles</a:t>
            </a:r>
          </a:p>
          <a:p>
            <a:pPr lvl="1"/>
            <a:r>
              <a:rPr lang="en-US"/>
              <a:t>Second level</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3309" y="6311789"/>
            <a:ext cx="1619412" cy="388399"/>
          </a:xfrm>
          <a:prstGeom prst="rect">
            <a:avLst/>
          </a:prstGeom>
        </p:spPr>
      </p:pic>
    </p:spTree>
    <p:extLst>
      <p:ext uri="{BB962C8B-B14F-4D97-AF65-F5344CB8AC3E}">
        <p14:creationId xmlns:p14="http://schemas.microsoft.com/office/powerpoint/2010/main" val="3970589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par>
                                <p:cTn id="8" presetID="10" presetClass="exit" presetSubtype="0" fill="hold" nodeType="withEffect">
                                  <p:stCondLst>
                                    <p:cond delay="2500"/>
                                  </p:stCondLst>
                                  <p:childTnLst>
                                    <p:animEffect transition="out" filter="fade">
                                      <p:cBhvr>
                                        <p:cTn id="9" dur="1750"/>
                                        <p:tgtEl>
                                          <p:spTgt spid="3"/>
                                        </p:tgtEl>
                                      </p:cBhvr>
                                    </p:animEffect>
                                    <p:set>
                                      <p:cBhvr>
                                        <p:cTn id="10" dur="1" fill="hold">
                                          <p:stCondLst>
                                            <p:cond delay="174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Diagram Blank - JBS">
    <p:spTree>
      <p:nvGrpSpPr>
        <p:cNvPr id="1" name=""/>
        <p:cNvGrpSpPr/>
        <p:nvPr/>
      </p:nvGrpSpPr>
      <p:grpSpPr>
        <a:xfrm>
          <a:off x="0" y="0"/>
          <a:ext cx="0" cy="0"/>
          <a:chOff x="0" y="0"/>
          <a:chExt cx="0" cy="0"/>
        </a:xfrm>
      </p:grpSpPr>
      <p:sp>
        <p:nvSpPr>
          <p:cNvPr id="8" name="Rectangle 7"/>
          <p:cNvSpPr/>
          <p:nvPr/>
        </p:nvSpPr>
        <p:spPr bwMode="auto">
          <a:xfrm>
            <a:off x="0" y="0"/>
            <a:ext cx="12215944" cy="6858000"/>
          </a:xfrm>
          <a:prstGeom prst="rect">
            <a:avLst/>
          </a:prstGeom>
          <a:solidFill>
            <a:srgbClr val="000000">
              <a:alpha val="4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3309" y="6311789"/>
            <a:ext cx="1619412" cy="388399"/>
          </a:xfrm>
          <a:prstGeom prst="rect">
            <a:avLst/>
          </a:prstGeom>
        </p:spPr>
      </p:pic>
    </p:spTree>
    <p:extLst>
      <p:ext uri="{BB962C8B-B14F-4D97-AF65-F5344CB8AC3E}">
        <p14:creationId xmlns:p14="http://schemas.microsoft.com/office/powerpoint/2010/main" val="210591179"/>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Statement Slide - JBS">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3309" y="6311789"/>
            <a:ext cx="1619412" cy="388399"/>
          </a:xfrm>
          <a:prstGeom prst="rect">
            <a:avLst/>
          </a:prstGeom>
        </p:spPr>
      </p:pic>
    </p:spTree>
    <p:extLst>
      <p:ext uri="{BB962C8B-B14F-4D97-AF65-F5344CB8AC3E}">
        <p14:creationId xmlns:p14="http://schemas.microsoft.com/office/powerpoint/2010/main" val="495060882"/>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248" y="402777"/>
            <a:ext cx="11151917" cy="747897"/>
          </a:xfrm>
        </p:spPr>
        <p:txBody>
          <a:bodyPr/>
          <a:lstStyle>
            <a:lvl1pPr>
              <a:defRPr sz="5400">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519248" y="1370526"/>
            <a:ext cx="11151917" cy="946413"/>
          </a:xfrm>
        </p:spPr>
        <p:txBody>
          <a:bodyPr/>
          <a:lstStyle>
            <a:lvl1pPr marL="3175" indent="0">
              <a:spcBef>
                <a:spcPts val="0"/>
              </a:spcBef>
              <a:spcAft>
                <a:spcPts val="900"/>
              </a:spcAft>
              <a:buSzPct val="80000"/>
              <a:buFont typeface="Arial" pitchFamily="34" charset="0"/>
              <a:buNone/>
              <a:defRPr sz="4000" spc="-100" baseline="0">
                <a:solidFill>
                  <a:schemeClr val="bg1"/>
                </a:solidFill>
                <a:latin typeface="Segoe UI Light" pitchFamily="34" charset="0"/>
              </a:defRPr>
            </a:lvl1pPr>
            <a:lvl2pPr marL="3175" indent="0">
              <a:spcBef>
                <a:spcPts val="0"/>
              </a:spcBef>
              <a:buSzPct val="80000"/>
              <a:buFont typeface="Arial" pitchFamily="34" charset="0"/>
              <a:buNone/>
              <a:defRPr sz="2000" spc="-50" baseline="0">
                <a:solidFill>
                  <a:schemeClr val="bg1"/>
                </a:solidFill>
              </a:defRPr>
            </a:lvl2pPr>
            <a:lvl3pPr marL="1258888" indent="-403225">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4963" indent="-346075">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41513" indent="-336550">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a:t>Click to edit Master text styles</a:t>
            </a:r>
          </a:p>
          <a:p>
            <a:pPr lvl="1"/>
            <a:r>
              <a:rPr lang="en-US"/>
              <a:t>Second level</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9028" y="6433851"/>
            <a:ext cx="1196685" cy="138112"/>
          </a:xfrm>
          <a:prstGeom prst="rect">
            <a:avLst/>
          </a:prstGeom>
        </p:spPr>
      </p:pic>
      <p:sp>
        <p:nvSpPr>
          <p:cNvPr id="8" name="Rectangle 7"/>
          <p:cNvSpPr/>
          <p:nvPr/>
        </p:nvSpPr>
        <p:spPr bwMode="auto">
          <a:xfrm>
            <a:off x="1" y="1"/>
            <a:ext cx="12192000" cy="4571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49222"/>
          <a:stretch/>
        </p:blipFill>
        <p:spPr>
          <a:xfrm rot="10800000">
            <a:off x="11358745" y="-8277"/>
            <a:ext cx="846221" cy="834699"/>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135652" y="-8277"/>
            <a:ext cx="1666509" cy="83469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8912558" y="-8277"/>
            <a:ext cx="1666509" cy="834699"/>
          </a:xfrm>
          <a:prstGeom prst="rect">
            <a:avLst/>
          </a:prstGeom>
        </p:spPr>
      </p:pic>
    </p:spTree>
    <p:extLst>
      <p:ext uri="{BB962C8B-B14F-4D97-AF65-F5344CB8AC3E}">
        <p14:creationId xmlns:p14="http://schemas.microsoft.com/office/powerpoint/2010/main" val="1090136367"/>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Demo Background -JBS">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3309" y="6311789"/>
            <a:ext cx="1619412" cy="388399"/>
          </a:xfrm>
          <a:prstGeom prst="rect">
            <a:avLst/>
          </a:prstGeom>
        </p:spPr>
      </p:pic>
      <p:sp>
        <p:nvSpPr>
          <p:cNvPr id="12" name="Rectangle 11"/>
          <p:cNvSpPr/>
          <p:nvPr/>
        </p:nvSpPr>
        <p:spPr bwMode="auto">
          <a:xfrm>
            <a:off x="2254390" y="2455231"/>
            <a:ext cx="9937610" cy="2104837"/>
          </a:xfrm>
          <a:prstGeom prst="rect">
            <a:avLst/>
          </a:prstGeom>
          <a:solidFill>
            <a:srgbClr val="00AEEF">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548640" tIns="45718" rIns="91436" bIns="45718" numCol="1" rtlCol="0" anchor="ctr" anchorCtr="0" compatLnSpc="1">
            <a:prstTxWarp prst="textNoShape">
              <a:avLst/>
            </a:prstTxWarp>
          </a:bodyPr>
          <a:lstStyle/>
          <a:p>
            <a:pPr defTabSz="914099" fontAlgn="base">
              <a:spcBef>
                <a:spcPct val="0"/>
              </a:spcBef>
              <a:spcAft>
                <a:spcPct val="0"/>
              </a:spcAft>
            </a:pPr>
            <a:endParaRPr lang="en-US" sz="6600" dirty="0">
              <a:gradFill>
                <a:gsLst>
                  <a:gs pos="0">
                    <a:srgbClr val="FFFFFF"/>
                  </a:gs>
                  <a:gs pos="100000">
                    <a:srgbClr val="FFFFFF"/>
                  </a:gs>
                </a:gsLst>
                <a:lin ang="5400000" scaled="0"/>
              </a:gradFill>
              <a:latin typeface="メイリオ" pitchFamily="50" charset="-128"/>
              <a:ea typeface="メイリオ" pitchFamily="50" charset="-128"/>
            </a:endParaRPr>
          </a:p>
        </p:txBody>
      </p:sp>
      <p:grpSp>
        <p:nvGrpSpPr>
          <p:cNvPr id="3" name="Group 12"/>
          <p:cNvGrpSpPr/>
          <p:nvPr/>
        </p:nvGrpSpPr>
        <p:grpSpPr>
          <a:xfrm>
            <a:off x="1" y="2455231"/>
            <a:ext cx="2254390" cy="2104837"/>
            <a:chOff x="-1" y="2455231"/>
            <a:chExt cx="2253803" cy="2104837"/>
          </a:xfrm>
        </p:grpSpPr>
        <p:sp>
          <p:nvSpPr>
            <p:cNvPr id="17" name="Rectangle 16"/>
            <p:cNvSpPr/>
            <p:nvPr/>
          </p:nvSpPr>
          <p:spPr bwMode="auto">
            <a:xfrm>
              <a:off x="-1" y="2455231"/>
              <a:ext cx="2253803" cy="2104837"/>
            </a:xfrm>
            <a:prstGeom prst="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182880" numCol="1" rtlCol="0" anchor="b" anchorCtr="0" compatLnSpc="1">
              <a:prstTxWarp prst="textNoShape">
                <a:avLst/>
              </a:prstTxWarp>
            </a:bodyPr>
            <a:lstStyle/>
            <a:p>
              <a:pPr algn="ctr" defTabSz="914099" fontAlgn="base">
                <a:spcBef>
                  <a:spcPct val="0"/>
                </a:spcBef>
                <a:spcAft>
                  <a:spcPct val="0"/>
                </a:spcAft>
              </a:pPr>
              <a:r>
                <a:rPr lang="en-US" sz="2200" dirty="0">
                  <a:gradFill>
                    <a:gsLst>
                      <a:gs pos="0">
                        <a:srgbClr val="FFFFFF"/>
                      </a:gs>
                      <a:gs pos="100000">
                        <a:srgbClr val="FFFFFF"/>
                      </a:gs>
                    </a:gsLst>
                    <a:lin ang="5400000" scaled="0"/>
                  </a:gradFill>
                </a:rPr>
                <a:t>demo</a:t>
              </a: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988" y="2847133"/>
              <a:ext cx="1140731" cy="1140731"/>
            </a:xfrm>
            <a:prstGeom prst="rect">
              <a:avLst/>
            </a:prstGeom>
          </p:spPr>
        </p:pic>
      </p:grpSp>
    </p:spTree>
    <p:extLst>
      <p:ext uri="{BB962C8B-B14F-4D97-AF65-F5344CB8AC3E}">
        <p14:creationId xmlns:p14="http://schemas.microsoft.com/office/powerpoint/2010/main" val="18052917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0"/>
                                        <p:tgtEl>
                                          <p:spTgt spid="2"/>
                                        </p:tgtEl>
                                      </p:cBhvr>
                                    </p:animEffect>
                                  </p:childTnLst>
                                </p:cTn>
                              </p:par>
                              <p:par>
                                <p:cTn id="8" presetID="2" presetClass="entr" presetSubtype="8" fill="hold" nodeType="withEffect">
                                  <p:stCondLst>
                                    <p:cond delay="75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0-#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par>
                                <p:cTn id="12" presetID="16" presetClass="entr" presetSubtype="42" fill="hold" grpId="0" nodeType="withEffect">
                                  <p:stCondLst>
                                    <p:cond delay="1750"/>
                                  </p:stCondLst>
                                  <p:childTnLst>
                                    <p:set>
                                      <p:cBhvr>
                                        <p:cTn id="13" dur="1" fill="hold">
                                          <p:stCondLst>
                                            <p:cond delay="0"/>
                                          </p:stCondLst>
                                        </p:cTn>
                                        <p:tgtEl>
                                          <p:spTgt spid="12"/>
                                        </p:tgtEl>
                                        <p:attrNameLst>
                                          <p:attrName>style.visibility</p:attrName>
                                        </p:attrNameLst>
                                      </p:cBhvr>
                                      <p:to>
                                        <p:strVal val="visible"/>
                                      </p:to>
                                    </p:set>
                                    <p:animEffect transition="in" filter="barn(outHorizontal)">
                                      <p:cBhvr>
                                        <p:cTn id="14" dur="750"/>
                                        <p:tgtEl>
                                          <p:spTgt spid="12"/>
                                        </p:tgtEl>
                                      </p:cBhvr>
                                    </p:animEffect>
                                  </p:childTnLst>
                                </p:cTn>
                              </p:par>
                              <p:par>
                                <p:cTn id="15" presetID="10" presetClass="exit" presetSubtype="0" fill="hold" grpId="1" nodeType="withEffect">
                                  <p:stCondLst>
                                    <p:cond delay="250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cSld name="1_Callouts - JBS">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Title 1"/>
          <p:cNvSpPr>
            <a:spLocks noGrp="1"/>
          </p:cNvSpPr>
          <p:nvPr>
            <p:ph type="title" hasCustomPrompt="1"/>
          </p:nvPr>
        </p:nvSpPr>
        <p:spPr>
          <a:xfrm>
            <a:off x="519248" y="402777"/>
            <a:ext cx="11151917" cy="747897"/>
          </a:xfrm>
        </p:spPr>
        <p:txBody>
          <a:bodyPr/>
          <a:lstStyle>
            <a:lvl1pPr>
              <a:defRPr sz="5400">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519248" y="1370526"/>
            <a:ext cx="11151917" cy="946413"/>
          </a:xfrm>
        </p:spPr>
        <p:txBody>
          <a:bodyPr/>
          <a:lstStyle>
            <a:lvl1pPr marL="3175" indent="0">
              <a:spcBef>
                <a:spcPts val="0"/>
              </a:spcBef>
              <a:spcAft>
                <a:spcPts val="900"/>
              </a:spcAft>
              <a:buSzPct val="80000"/>
              <a:buFont typeface="Arial" pitchFamily="34" charset="0"/>
              <a:buNone/>
              <a:defRPr sz="4000" spc="-100" baseline="0">
                <a:solidFill>
                  <a:schemeClr val="bg1"/>
                </a:solidFill>
                <a:latin typeface="Segoe UI Light" pitchFamily="34" charset="0"/>
              </a:defRPr>
            </a:lvl1pPr>
            <a:lvl2pPr marL="3175" indent="0">
              <a:spcBef>
                <a:spcPts val="0"/>
              </a:spcBef>
              <a:buSzPct val="80000"/>
              <a:buFont typeface="Arial" pitchFamily="34" charset="0"/>
              <a:buNone/>
              <a:defRPr sz="2000" spc="-50" baseline="0">
                <a:solidFill>
                  <a:schemeClr val="bg1"/>
                </a:solidFill>
              </a:defRPr>
            </a:lvl2pPr>
            <a:lvl3pPr marL="1258888" indent="-403225">
              <a:buSzPct val="80000"/>
              <a:buFontTx/>
              <a:buBlip>
                <a:blip r:embed="rId3"/>
              </a:buBlip>
              <a:defRPr>
                <a:gradFill>
                  <a:gsLst>
                    <a:gs pos="0">
                      <a:schemeClr val="tx1">
                        <a:lumMod val="90000"/>
                        <a:lumOff val="10000"/>
                      </a:schemeClr>
                    </a:gs>
                    <a:gs pos="86000">
                      <a:schemeClr val="tx1">
                        <a:lumMod val="90000"/>
                        <a:lumOff val="10000"/>
                      </a:schemeClr>
                    </a:gs>
                  </a:gsLst>
                  <a:lin ang="5400000" scaled="0"/>
                </a:gradFill>
              </a:defRPr>
            </a:lvl3pPr>
            <a:lvl4pPr marL="1604963" indent="-346075">
              <a:buSzPct val="80000"/>
              <a:buFontTx/>
              <a:buBlip>
                <a:blip r:embed="rId3"/>
              </a:buBlip>
              <a:defRPr>
                <a:gradFill>
                  <a:gsLst>
                    <a:gs pos="0">
                      <a:schemeClr val="tx1">
                        <a:lumMod val="90000"/>
                        <a:lumOff val="10000"/>
                      </a:schemeClr>
                    </a:gs>
                    <a:gs pos="86000">
                      <a:schemeClr val="tx1">
                        <a:lumMod val="90000"/>
                        <a:lumOff val="10000"/>
                      </a:schemeClr>
                    </a:gs>
                  </a:gsLst>
                  <a:lin ang="5400000" scaled="0"/>
                </a:gradFill>
              </a:defRPr>
            </a:lvl4pPr>
            <a:lvl5pPr marL="1941513" indent="-336550">
              <a:buSzPct val="80000"/>
              <a:buFontTx/>
              <a:buBlip>
                <a:blip r:embed="rId3"/>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a:t>Click to edit Master text styles</a:t>
            </a:r>
          </a:p>
          <a:p>
            <a:pPr lvl="1"/>
            <a:r>
              <a:rPr lang="en-US"/>
              <a:t>Second level</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3309" y="6311789"/>
            <a:ext cx="1619412" cy="388399"/>
          </a:xfrm>
          <a:prstGeom prst="rect">
            <a:avLst/>
          </a:prstGeom>
        </p:spPr>
      </p:pic>
    </p:spTree>
    <p:extLst>
      <p:ext uri="{BB962C8B-B14F-4D97-AF65-F5344CB8AC3E}">
        <p14:creationId xmlns:p14="http://schemas.microsoft.com/office/powerpoint/2010/main" val="302783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par>
                                <p:cTn id="8" presetID="10" presetClass="exit" presetSubtype="0" fill="hold" nodeType="withEffect">
                                  <p:stCondLst>
                                    <p:cond delay="2500"/>
                                  </p:stCondLst>
                                  <p:childTnLst>
                                    <p:animEffect transition="out" filter="fade">
                                      <p:cBhvr>
                                        <p:cTn id="9" dur="1750"/>
                                        <p:tgtEl>
                                          <p:spTgt spid="3"/>
                                        </p:tgtEl>
                                      </p:cBhvr>
                                    </p:animEffect>
                                    <p:set>
                                      <p:cBhvr>
                                        <p:cTn id="10" dur="1" fill="hold">
                                          <p:stCondLst>
                                            <p:cond delay="174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2084174"/>
            <a:ext cx="11653523" cy="1796217"/>
          </a:xfrm>
          <a:noFill/>
        </p:spPr>
        <p:txBody>
          <a:bodyPr tIns="91440" bIns="91440" anchor="t" anchorCtr="0"/>
          <a:lstStyle>
            <a:lvl1pPr>
              <a:defRPr sz="8455" spc="-96" baseline="0">
                <a:gradFill>
                  <a:gsLst>
                    <a:gs pos="12245">
                      <a:schemeClr val="bg1">
                        <a:lumMod val="0"/>
                      </a:schemeClr>
                    </a:gs>
                    <a:gs pos="45000">
                      <a:schemeClr val="bg1">
                        <a:lumMod val="0"/>
                      </a:schemeClr>
                    </a:gs>
                  </a:gsLst>
                  <a:lin ang="5400000" scaled="0"/>
                </a:gradFill>
              </a:defRPr>
            </a:lvl1pPr>
          </a:lstStyle>
          <a:p>
            <a:r>
              <a:rPr lang="en-US" dirty="0"/>
              <a:t>Section title</a:t>
            </a:r>
          </a:p>
        </p:txBody>
      </p:sp>
      <p:sp>
        <p:nvSpPr>
          <p:cNvPr id="5"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61">
                <a:gradFill>
                  <a:gsLst>
                    <a:gs pos="12245">
                      <a:schemeClr val="bg1">
                        <a:lumMod val="0"/>
                      </a:schemeClr>
                    </a:gs>
                    <a:gs pos="45000">
                      <a:schemeClr val="bg1">
                        <a:lumMod val="0"/>
                      </a:schemeClr>
                    </a:gs>
                  </a:gsLst>
                  <a:lin ang="5400000" scaled="0"/>
                </a:gra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9261879"/>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randing">
    <p:spTree>
      <p:nvGrpSpPr>
        <p:cNvPr id="1" name=""/>
        <p:cNvGrpSpPr/>
        <p:nvPr/>
      </p:nvGrpSpPr>
      <p:grpSpPr>
        <a:xfrm>
          <a:off x="0" y="0"/>
          <a:ext cx="0" cy="0"/>
          <a:chOff x="0" y="0"/>
          <a:chExt cx="0" cy="0"/>
        </a:xfrm>
      </p:grpSpPr>
      <p:sp>
        <p:nvSpPr>
          <p:cNvPr id="4" name="Rectangle 3"/>
          <p:cNvSpPr/>
          <p:nvPr/>
        </p:nvSpPr>
        <p:spPr bwMode="auto">
          <a:xfrm>
            <a:off x="0" y="0"/>
            <a:ext cx="12215944" cy="6858000"/>
          </a:xfrm>
          <a:prstGeom prst="rect">
            <a:avLst/>
          </a:prstGeom>
          <a:solidFill>
            <a:srgbClr val="000000">
              <a:alpha val="4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black">
          <a:xfrm>
            <a:off x="4322299" y="3140274"/>
            <a:ext cx="3547400" cy="577452"/>
          </a:xfrm>
          <a:prstGeom prst="rect">
            <a:avLst/>
          </a:prstGeom>
          <a:noFill/>
          <a:ln>
            <a:noFill/>
          </a:ln>
        </p:spPr>
      </p:pic>
      <p:sp>
        <p:nvSpPr>
          <p:cNvPr id="3" name="Text Box 3"/>
          <p:cNvSpPr txBox="1">
            <a:spLocks noChangeArrowheads="1"/>
          </p:cNvSpPr>
          <p:nvPr/>
        </p:nvSpPr>
        <p:spPr bwMode="blackWhite">
          <a:xfrm>
            <a:off x="508001" y="6083573"/>
            <a:ext cx="11176000" cy="415484"/>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solidFill>
                  <a:srgbClr val="FFFFFF">
                    <a:alpha val="99000"/>
                  </a:srgbClr>
                </a:solidFill>
                <a:cs typeface="Arial" charset="0"/>
              </a:rPr>
              <a:t>© 2011 Microsoft Corporation. All rights reserved. Microsoft, Windows, Windows Vista and other product names are or may be registered trademarks and/or trademarks in the U.S. and/or other countries.</a:t>
            </a:r>
          </a:p>
          <a:p>
            <a:pPr algn="ctr" defTabSz="914099" eaLnBrk="0" hangingPunct="0"/>
            <a:r>
              <a:rPr lang="en-US" sz="700" dirty="0">
                <a:solidFill>
                  <a:srgbClr val="FFFFFF">
                    <a:alpha val="99000"/>
                  </a:srgbClr>
                </a:soli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158490079"/>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66166" y="2602279"/>
            <a:ext cx="4206383" cy="1523494"/>
          </a:xfrm>
        </p:spPr>
        <p:txBody>
          <a:bodyPr anchor="ctr" anchorCtr="0">
            <a:noAutofit/>
          </a:bodyPr>
          <a:lstStyle>
            <a:lvl1pPr algn="l">
              <a:lnSpc>
                <a:spcPct val="90000"/>
              </a:lnSpc>
              <a:defRPr sz="4800" baseline="0">
                <a:solidFill>
                  <a:schemeClr val="bg1">
                    <a:alpha val="98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889617" y="4352657"/>
            <a:ext cx="4206384" cy="461665"/>
          </a:xfrm>
        </p:spPr>
        <p:txBody>
          <a:bodyPr>
            <a:noAutofit/>
          </a:bodyPr>
          <a:lstStyle>
            <a:lvl1pPr marL="0" indent="0" algn="l" defTabSz="914363" rtl="0" eaLnBrk="1" latinLnBrk="0" hangingPunct="1">
              <a:lnSpc>
                <a:spcPct val="90000"/>
              </a:lnSpc>
              <a:spcBef>
                <a:spcPts val="0"/>
              </a:spcBef>
              <a:buSzPct val="80000"/>
              <a:buFont typeface="Arial" pitchFamily="34" charset="0"/>
              <a:buNone/>
              <a:defRPr lang="en-US" sz="2400" kern="1200" dirty="0">
                <a:solidFill>
                  <a:schemeClr val="bg1">
                    <a:alpha val="99000"/>
                  </a:schemeClr>
                </a:solidFill>
                <a:latin typeface="+mn-lt"/>
                <a:ea typeface="+mn-ea"/>
                <a:cs typeface="+mn-cs"/>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422641" y="3364026"/>
            <a:ext cx="3341825" cy="1274538"/>
          </a:xfrm>
        </p:spPr>
        <p:txBody>
          <a:bodyPr anchor="t" anchorCtr="0">
            <a:noAutofit/>
            <a:scene3d>
              <a:camera prst="orthographicFront"/>
              <a:lightRig rig="flat" dir="t"/>
            </a:scene3d>
            <a:sp3d>
              <a:contourClr>
                <a:schemeClr val="bg2"/>
              </a:contourClr>
            </a:sp3d>
          </a:bodyPr>
          <a:lstStyle>
            <a:lvl1pPr marL="0" indent="0" algn="ctr">
              <a:buFont typeface="Arial" pitchFamily="34" charset="0"/>
              <a:buNone/>
              <a:defRPr lang="en-US" sz="6000" dirty="0" smtClean="0">
                <a:solidFill>
                  <a:srgbClr val="00B0F0"/>
                </a:solidFill>
                <a:latin typeface="Segoe UI Light" pitchFamily="34" charset="0"/>
              </a:defRPr>
            </a:lvl1pPr>
          </a:lstStyle>
          <a:p>
            <a:pPr lvl="0"/>
            <a:r>
              <a:rPr lang="en-US" dirty="0"/>
              <a:t>video</a:t>
            </a:r>
          </a:p>
        </p:txBody>
      </p:sp>
      <p:sp>
        <p:nvSpPr>
          <p:cNvPr id="8" name="Freeform 6"/>
          <p:cNvSpPr>
            <a:spLocks noEditPoints="1"/>
          </p:cNvSpPr>
          <p:nvPr/>
        </p:nvSpPr>
        <p:spPr bwMode="auto">
          <a:xfrm>
            <a:off x="7176393" y="1504001"/>
            <a:ext cx="3891612" cy="3720051"/>
          </a:xfrm>
          <a:custGeom>
            <a:avLst/>
            <a:gdLst>
              <a:gd name="T0" fmla="*/ 150 w 154"/>
              <a:gd name="T1" fmla="*/ 40 h 148"/>
              <a:gd name="T2" fmla="*/ 91 w 154"/>
              <a:gd name="T3" fmla="*/ 40 h 148"/>
              <a:gd name="T4" fmla="*/ 124 w 154"/>
              <a:gd name="T5" fmla="*/ 3 h 148"/>
              <a:gd name="T6" fmla="*/ 120 w 154"/>
              <a:gd name="T7" fmla="*/ 0 h 148"/>
              <a:gd name="T8" fmla="*/ 77 w 154"/>
              <a:gd name="T9" fmla="*/ 39 h 148"/>
              <a:gd name="T10" fmla="*/ 36 w 154"/>
              <a:gd name="T11" fmla="*/ 0 h 148"/>
              <a:gd name="T12" fmla="*/ 32 w 154"/>
              <a:gd name="T13" fmla="*/ 3 h 148"/>
              <a:gd name="T14" fmla="*/ 66 w 154"/>
              <a:gd name="T15" fmla="*/ 40 h 148"/>
              <a:gd name="T16" fmla="*/ 4 w 154"/>
              <a:gd name="T17" fmla="*/ 40 h 148"/>
              <a:gd name="T18" fmla="*/ 0 w 154"/>
              <a:gd name="T19" fmla="*/ 44 h 148"/>
              <a:gd name="T20" fmla="*/ 0 w 154"/>
              <a:gd name="T21" fmla="*/ 144 h 148"/>
              <a:gd name="T22" fmla="*/ 4 w 154"/>
              <a:gd name="T23" fmla="*/ 148 h 148"/>
              <a:gd name="T24" fmla="*/ 150 w 154"/>
              <a:gd name="T25" fmla="*/ 148 h 148"/>
              <a:gd name="T26" fmla="*/ 154 w 154"/>
              <a:gd name="T27" fmla="*/ 144 h 148"/>
              <a:gd name="T28" fmla="*/ 154 w 154"/>
              <a:gd name="T29" fmla="*/ 44 h 148"/>
              <a:gd name="T30" fmla="*/ 150 w 154"/>
              <a:gd name="T31" fmla="*/ 40 h 148"/>
              <a:gd name="T32" fmla="*/ 145 w 154"/>
              <a:gd name="T33" fmla="*/ 135 h 148"/>
              <a:gd name="T34" fmla="*/ 141 w 154"/>
              <a:gd name="T35" fmla="*/ 139 h 148"/>
              <a:gd name="T36" fmla="*/ 13 w 154"/>
              <a:gd name="T37" fmla="*/ 139 h 148"/>
              <a:gd name="T38" fmla="*/ 9 w 154"/>
              <a:gd name="T39" fmla="*/ 135 h 148"/>
              <a:gd name="T40" fmla="*/ 9 w 154"/>
              <a:gd name="T41" fmla="*/ 52 h 148"/>
              <a:gd name="T42" fmla="*/ 13 w 154"/>
              <a:gd name="T43" fmla="*/ 48 h 148"/>
              <a:gd name="T44" fmla="*/ 141 w 154"/>
              <a:gd name="T45" fmla="*/ 48 h 148"/>
              <a:gd name="T46" fmla="*/ 145 w 154"/>
              <a:gd name="T47" fmla="*/ 52 h 148"/>
              <a:gd name="T48" fmla="*/ 145 w 154"/>
              <a:gd name="T49" fmla="*/ 135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4" h="148">
                <a:moveTo>
                  <a:pt x="150" y="40"/>
                </a:moveTo>
                <a:cubicBezTo>
                  <a:pt x="91" y="40"/>
                  <a:pt x="91" y="40"/>
                  <a:pt x="91" y="40"/>
                </a:cubicBezTo>
                <a:cubicBezTo>
                  <a:pt x="124" y="3"/>
                  <a:pt x="124" y="3"/>
                  <a:pt x="124" y="3"/>
                </a:cubicBezTo>
                <a:cubicBezTo>
                  <a:pt x="120" y="0"/>
                  <a:pt x="120" y="0"/>
                  <a:pt x="120" y="0"/>
                </a:cubicBezTo>
                <a:cubicBezTo>
                  <a:pt x="77" y="39"/>
                  <a:pt x="77" y="39"/>
                  <a:pt x="77" y="39"/>
                </a:cubicBezTo>
                <a:cubicBezTo>
                  <a:pt x="36" y="0"/>
                  <a:pt x="36" y="0"/>
                  <a:pt x="36" y="0"/>
                </a:cubicBezTo>
                <a:cubicBezTo>
                  <a:pt x="32" y="3"/>
                  <a:pt x="32" y="3"/>
                  <a:pt x="32" y="3"/>
                </a:cubicBezTo>
                <a:cubicBezTo>
                  <a:pt x="66" y="40"/>
                  <a:pt x="66" y="40"/>
                  <a:pt x="66" y="40"/>
                </a:cubicBezTo>
                <a:cubicBezTo>
                  <a:pt x="4" y="40"/>
                  <a:pt x="4" y="40"/>
                  <a:pt x="4" y="40"/>
                </a:cubicBezTo>
                <a:cubicBezTo>
                  <a:pt x="2" y="40"/>
                  <a:pt x="0" y="42"/>
                  <a:pt x="0" y="44"/>
                </a:cubicBezTo>
                <a:cubicBezTo>
                  <a:pt x="0" y="144"/>
                  <a:pt x="0" y="144"/>
                  <a:pt x="0" y="144"/>
                </a:cubicBezTo>
                <a:cubicBezTo>
                  <a:pt x="0" y="146"/>
                  <a:pt x="2" y="148"/>
                  <a:pt x="4" y="148"/>
                </a:cubicBezTo>
                <a:cubicBezTo>
                  <a:pt x="150" y="148"/>
                  <a:pt x="150" y="148"/>
                  <a:pt x="150" y="148"/>
                </a:cubicBezTo>
                <a:cubicBezTo>
                  <a:pt x="152" y="148"/>
                  <a:pt x="154" y="146"/>
                  <a:pt x="154" y="144"/>
                </a:cubicBezTo>
                <a:cubicBezTo>
                  <a:pt x="154" y="44"/>
                  <a:pt x="154" y="44"/>
                  <a:pt x="154" y="44"/>
                </a:cubicBezTo>
                <a:cubicBezTo>
                  <a:pt x="154" y="42"/>
                  <a:pt x="152" y="40"/>
                  <a:pt x="150" y="40"/>
                </a:cubicBezTo>
                <a:close/>
                <a:moveTo>
                  <a:pt x="145" y="135"/>
                </a:moveTo>
                <a:cubicBezTo>
                  <a:pt x="145" y="137"/>
                  <a:pt x="143" y="139"/>
                  <a:pt x="141" y="139"/>
                </a:cubicBezTo>
                <a:cubicBezTo>
                  <a:pt x="13" y="139"/>
                  <a:pt x="13" y="139"/>
                  <a:pt x="13" y="139"/>
                </a:cubicBezTo>
                <a:cubicBezTo>
                  <a:pt x="11" y="139"/>
                  <a:pt x="9" y="137"/>
                  <a:pt x="9" y="135"/>
                </a:cubicBezTo>
                <a:cubicBezTo>
                  <a:pt x="9" y="52"/>
                  <a:pt x="9" y="52"/>
                  <a:pt x="9" y="52"/>
                </a:cubicBezTo>
                <a:cubicBezTo>
                  <a:pt x="9" y="50"/>
                  <a:pt x="11" y="48"/>
                  <a:pt x="13" y="48"/>
                </a:cubicBezTo>
                <a:cubicBezTo>
                  <a:pt x="141" y="48"/>
                  <a:pt x="141" y="48"/>
                  <a:pt x="141" y="48"/>
                </a:cubicBezTo>
                <a:cubicBezTo>
                  <a:pt x="143" y="48"/>
                  <a:pt x="145" y="50"/>
                  <a:pt x="145" y="52"/>
                </a:cubicBezTo>
                <a:lnTo>
                  <a:pt x="145" y="1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02152537"/>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cSld name="1_Demo, Video etc. &quot;special&quot; slides">
    <p:spTree>
      <p:nvGrpSpPr>
        <p:cNvPr id="1" name=""/>
        <p:cNvGrpSpPr/>
        <p:nvPr/>
      </p:nvGrpSpPr>
      <p:grpSpPr>
        <a:xfrm>
          <a:off x="0" y="0"/>
          <a:ext cx="0" cy="0"/>
          <a:chOff x="0" y="0"/>
          <a:chExt cx="0" cy="0"/>
        </a:xfrm>
      </p:grpSpPr>
      <p:sp>
        <p:nvSpPr>
          <p:cNvPr id="15" name="Hexagon 14"/>
          <p:cNvSpPr/>
          <p:nvPr/>
        </p:nvSpPr>
        <p:spPr bwMode="auto">
          <a:xfrm rot="19780699">
            <a:off x="2852005" y="1058870"/>
            <a:ext cx="2423986" cy="2089099"/>
          </a:xfrm>
          <a:prstGeom prst="hexagon">
            <a:avLst>
              <a:gd name="adj" fmla="val 28905"/>
              <a:gd name="vf" fmla="val 115470"/>
            </a:avLst>
          </a:prstGeom>
          <a:solidFill>
            <a:srgbClr val="00AEEF">
              <a:alpha val="20000"/>
            </a:srgbClr>
          </a:solidFill>
          <a:ln>
            <a:noFill/>
            <a:headEnd type="none" w="med" len="med"/>
            <a:tailEnd type="none" w="med" len="med"/>
          </a:ln>
          <a:effectLst>
            <a:softEdge rad="317500"/>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16" name="Hexagon 15"/>
          <p:cNvSpPr/>
          <p:nvPr/>
        </p:nvSpPr>
        <p:spPr bwMode="auto">
          <a:xfrm rot="19780699">
            <a:off x="1719268" y="3260115"/>
            <a:ext cx="3017681" cy="2742701"/>
          </a:xfrm>
          <a:prstGeom prst="hexagon">
            <a:avLst>
              <a:gd name="adj" fmla="val 28905"/>
              <a:gd name="vf" fmla="val 115470"/>
            </a:avLst>
          </a:prstGeom>
          <a:solidFill>
            <a:srgbClr val="FF8A00">
              <a:alpha val="10196"/>
            </a:srgbClr>
          </a:solidFill>
          <a:ln>
            <a:noFill/>
            <a:headEnd type="none" w="med" len="med"/>
            <a:tailEnd type="none" w="med" len="med"/>
          </a:ln>
          <a:effectLst>
            <a:softEdge rad="127000"/>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17" name="Hexagon 16"/>
          <p:cNvSpPr/>
          <p:nvPr/>
        </p:nvSpPr>
        <p:spPr bwMode="auto">
          <a:xfrm rot="19780699">
            <a:off x="682947" y="1413760"/>
            <a:ext cx="1100421" cy="948391"/>
          </a:xfrm>
          <a:prstGeom prst="hexagon">
            <a:avLst>
              <a:gd name="adj" fmla="val 28905"/>
              <a:gd name="vf" fmla="val 115470"/>
            </a:avLst>
          </a:prstGeom>
          <a:solidFill>
            <a:srgbClr val="ED1E79">
              <a:alpha val="30196"/>
            </a:srgbClr>
          </a:solidFill>
          <a:ln>
            <a:noFill/>
            <a:headEnd type="none" w="med" len="med"/>
            <a:tailEnd type="none" w="med" len="med"/>
          </a:ln>
          <a:effectLst>
            <a:softEdge rad="127000"/>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18" name="Hexagon 17"/>
          <p:cNvSpPr/>
          <p:nvPr/>
        </p:nvSpPr>
        <p:spPr bwMode="auto">
          <a:xfrm rot="19780699">
            <a:off x="4787594" y="1481185"/>
            <a:ext cx="3404022" cy="2933738"/>
          </a:xfrm>
          <a:prstGeom prst="hexagon">
            <a:avLst>
              <a:gd name="adj" fmla="val 28905"/>
              <a:gd name="vf" fmla="val 115470"/>
            </a:avLst>
          </a:prstGeom>
          <a:solidFill>
            <a:srgbClr val="92D050">
              <a:alpha val="10196"/>
            </a:srgbClr>
          </a:solidFill>
          <a:ln>
            <a:noFill/>
            <a:headEnd type="none" w="med" len="med"/>
            <a:tailEnd type="none" w="med" len="med"/>
          </a:ln>
          <a:effectLst>
            <a:softEdge rad="127000"/>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6" name="Rectangle 5"/>
          <p:cNvSpPr/>
          <p:nvPr/>
        </p:nvSpPr>
        <p:spPr bwMode="auto">
          <a:xfrm>
            <a:off x="1" y="1"/>
            <a:ext cx="12192000" cy="4571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49222"/>
          <a:stretch/>
        </p:blipFill>
        <p:spPr>
          <a:xfrm rot="10800000">
            <a:off x="11358745" y="-8277"/>
            <a:ext cx="846221" cy="834699"/>
          </a:xfrm>
          <a:prstGeom prst="rect">
            <a:avLst/>
          </a:prstGeom>
        </p:spPr>
      </p:pic>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0135652" y="-8277"/>
            <a:ext cx="1666509" cy="834699"/>
          </a:xfrm>
          <a:prstGeom prst="rect">
            <a:avLst/>
          </a:prstGeom>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8912558" y="-8277"/>
            <a:ext cx="1666509" cy="834699"/>
          </a:xfrm>
          <a:prstGeom prst="rect">
            <a:avLst/>
          </a:prstGeom>
        </p:spPr>
      </p:pic>
    </p:spTree>
    <p:extLst>
      <p:ext uri="{BB962C8B-B14F-4D97-AF65-F5344CB8AC3E}">
        <p14:creationId xmlns:p14="http://schemas.microsoft.com/office/powerpoint/2010/main" val="33813311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64" presetClass="path" presetSubtype="0" accel="50000" decel="50000" fill="hold" grpId="2" nodeType="withEffect">
                                  <p:stCondLst>
                                    <p:cond delay="0"/>
                                  </p:stCondLst>
                                  <p:childTnLst>
                                    <p:animMotion origin="layout" path="M -3.4193E-6 -3.05273E-7 L -3.4193E-6 -0.14662 " pathEditMode="relative" rAng="0" ptsTypes="AA">
                                      <p:cBhvr>
                                        <p:cTn id="9" dur="2000" fill="hold"/>
                                        <p:tgtEl>
                                          <p:spTgt spid="18"/>
                                        </p:tgtEl>
                                        <p:attrNameLst>
                                          <p:attrName>ppt_x</p:attrName>
                                          <p:attrName>ppt_y</p:attrName>
                                        </p:attrNameLst>
                                      </p:cBhvr>
                                      <p:rCtr x="0" y="-7331"/>
                                    </p:animMotion>
                                  </p:childTnLst>
                                </p:cTn>
                              </p:par>
                              <p:par>
                                <p:cTn id="10" presetID="10" presetClass="exit" presetSubtype="0" fill="hold" grpId="1" nodeType="withEffect">
                                  <p:stCondLst>
                                    <p:cond delay="150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10" presetClass="entr" presetSubtype="0" fill="hold" grpId="0" nodeType="withEffect">
                                  <p:stCondLst>
                                    <p:cond delay="25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64" presetClass="path" presetSubtype="0" accel="50000" decel="50000" fill="hold" grpId="2" nodeType="withEffect">
                                  <p:stCondLst>
                                    <p:cond delay="250"/>
                                  </p:stCondLst>
                                  <p:childTnLst>
                                    <p:animMotion origin="layout" path="M 1.43025E-6 -3.18224E-6 L 1.43025E-6 -0.10083 " pathEditMode="relative" rAng="0" ptsTypes="AA">
                                      <p:cBhvr>
                                        <p:cTn id="17" dur="2500" fill="hold"/>
                                        <p:tgtEl>
                                          <p:spTgt spid="15"/>
                                        </p:tgtEl>
                                        <p:attrNameLst>
                                          <p:attrName>ppt_x</p:attrName>
                                          <p:attrName>ppt_y</p:attrName>
                                        </p:attrNameLst>
                                      </p:cBhvr>
                                      <p:rCtr x="0" y="-5042"/>
                                    </p:animMotion>
                                  </p:childTnLst>
                                </p:cTn>
                              </p:par>
                              <p:par>
                                <p:cTn id="18" presetID="10" presetClass="exit" presetSubtype="0" fill="hold" grpId="1" nodeType="withEffect">
                                  <p:stCondLst>
                                    <p:cond delay="2000"/>
                                  </p:stCondLst>
                                  <p:childTnLst>
                                    <p:animEffect transition="out" filter="fade">
                                      <p:cBhvr>
                                        <p:cTn id="19" dur="750"/>
                                        <p:tgtEl>
                                          <p:spTgt spid="15"/>
                                        </p:tgtEl>
                                      </p:cBhvr>
                                    </p:animEffect>
                                    <p:set>
                                      <p:cBhvr>
                                        <p:cTn id="20" dur="1" fill="hold">
                                          <p:stCondLst>
                                            <p:cond delay="749"/>
                                          </p:stCondLst>
                                        </p:cTn>
                                        <p:tgtEl>
                                          <p:spTgt spid="15"/>
                                        </p:tgtEl>
                                        <p:attrNameLst>
                                          <p:attrName>style.visibility</p:attrName>
                                        </p:attrNameLst>
                                      </p:cBhvr>
                                      <p:to>
                                        <p:strVal val="hidden"/>
                                      </p:to>
                                    </p:set>
                                  </p:childTnLst>
                                </p:cTn>
                              </p:par>
                              <p:par>
                                <p:cTn id="21" presetID="10" presetClass="entr" presetSubtype="0" fill="hold" grpId="0" nodeType="withEffect">
                                  <p:stCondLst>
                                    <p:cond delay="50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4" presetClass="path" presetSubtype="0" accel="50000" decel="50000" fill="hold" grpId="2" nodeType="withEffect">
                                  <p:stCondLst>
                                    <p:cond delay="500"/>
                                  </p:stCondLst>
                                  <p:childTnLst>
                                    <p:animMotion origin="layout" path="M 3.61209E-6 -8.23312E-7 L 3.61209E-6 -0.12488 " pathEditMode="relative" rAng="0" ptsTypes="AA">
                                      <p:cBhvr>
                                        <p:cTn id="25" dur="1500" fill="hold"/>
                                        <p:tgtEl>
                                          <p:spTgt spid="17"/>
                                        </p:tgtEl>
                                        <p:attrNameLst>
                                          <p:attrName>ppt_x</p:attrName>
                                          <p:attrName>ppt_y</p:attrName>
                                        </p:attrNameLst>
                                      </p:cBhvr>
                                      <p:rCtr x="0" y="-6244"/>
                                    </p:animMotion>
                                  </p:childTnLst>
                                </p:cTn>
                              </p:par>
                              <p:par>
                                <p:cTn id="26" presetID="10" presetClass="exit" presetSubtype="0" fill="hold" grpId="1" nodeType="withEffect">
                                  <p:stCondLst>
                                    <p:cond delay="150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par>
                                <p:cTn id="29" presetID="10" presetClass="entr" presetSubtype="0" fill="hold" grpId="0" nodeType="withEffect">
                                  <p:stCondLst>
                                    <p:cond delay="50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750"/>
                                        <p:tgtEl>
                                          <p:spTgt spid="16"/>
                                        </p:tgtEl>
                                      </p:cBhvr>
                                    </p:animEffect>
                                  </p:childTnLst>
                                </p:cTn>
                              </p:par>
                              <p:par>
                                <p:cTn id="32" presetID="64" presetClass="path" presetSubtype="0" accel="50000" decel="50000" fill="hold" grpId="2" nodeType="withEffect">
                                  <p:stCondLst>
                                    <p:cond delay="500"/>
                                  </p:stCondLst>
                                  <p:childTnLst>
                                    <p:animMotion origin="layout" path="M -2.22222E-6 -2.0629E-6 L -2.22222E-6 -0.29972 " pathEditMode="relative" rAng="0" ptsTypes="AA">
                                      <p:cBhvr>
                                        <p:cTn id="33" dur="2000" fill="hold"/>
                                        <p:tgtEl>
                                          <p:spTgt spid="16"/>
                                        </p:tgtEl>
                                        <p:attrNameLst>
                                          <p:attrName>ppt_x</p:attrName>
                                          <p:attrName>ppt_y</p:attrName>
                                        </p:attrNameLst>
                                      </p:cBhvr>
                                      <p:rCtr x="0" y="-14986"/>
                                    </p:animMotion>
                                  </p:childTnLst>
                                </p:cTn>
                              </p:par>
                              <p:par>
                                <p:cTn id="34" presetID="10" presetClass="exit" presetSubtype="0" fill="hold" grpId="1" nodeType="withEffect">
                                  <p:stCondLst>
                                    <p:cond delay="200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cSld name="2_Callouts - JB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19518" y="515071"/>
            <a:ext cx="10451647" cy="747897"/>
          </a:xfrm>
        </p:spPr>
        <p:txBody>
          <a:bodyPr/>
          <a:lstStyle>
            <a:lvl1pPr>
              <a:defRPr sz="5400">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1219518" y="1895903"/>
            <a:ext cx="10451647" cy="946413"/>
          </a:xfrm>
        </p:spPr>
        <p:txBody>
          <a:bodyPr/>
          <a:lstStyle>
            <a:lvl1pPr marL="3175" indent="0">
              <a:spcBef>
                <a:spcPts val="0"/>
              </a:spcBef>
              <a:spcAft>
                <a:spcPts val="900"/>
              </a:spcAft>
              <a:buSzPct val="80000"/>
              <a:buFont typeface="Arial" pitchFamily="34" charset="0"/>
              <a:buNone/>
              <a:defRPr sz="4000" spc="-100" baseline="0">
                <a:solidFill>
                  <a:schemeClr val="bg1"/>
                </a:solidFill>
                <a:latin typeface="Segoe UI Light" pitchFamily="34" charset="0"/>
              </a:defRPr>
            </a:lvl1pPr>
            <a:lvl2pPr marL="3175" indent="0">
              <a:spcBef>
                <a:spcPts val="0"/>
              </a:spcBef>
              <a:buSzPct val="80000"/>
              <a:buFont typeface="Arial" pitchFamily="34" charset="0"/>
              <a:buNone/>
              <a:defRPr sz="2000" spc="-50" baseline="0">
                <a:solidFill>
                  <a:schemeClr val="bg1"/>
                </a:solidFill>
              </a:defRPr>
            </a:lvl2pPr>
            <a:lvl3pPr marL="1258888" indent="-403225">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4963" indent="-346075">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41513" indent="-336550">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a:t>Click to edit Master text styles</a:t>
            </a:r>
          </a:p>
          <a:p>
            <a:pPr lvl="1"/>
            <a:r>
              <a:rPr lang="en-US"/>
              <a:t>Second level</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3309" y="6311789"/>
            <a:ext cx="1619412" cy="388399"/>
          </a:xfrm>
          <a:prstGeom prst="rect">
            <a:avLst/>
          </a:prstGeom>
        </p:spPr>
      </p:pic>
      <p:sp>
        <p:nvSpPr>
          <p:cNvPr id="6" name="Footer Placeholder 2"/>
          <p:cNvSpPr txBox="1">
            <a:spLocks/>
          </p:cNvSpPr>
          <p:nvPr/>
        </p:nvSpPr>
        <p:spPr>
          <a:xfrm>
            <a:off x="1048872" y="6441942"/>
            <a:ext cx="4632518" cy="173219"/>
          </a:xfrm>
          <a:prstGeom prst="rect">
            <a:avLst/>
          </a:prstGeom>
        </p:spPr>
        <p:txBody>
          <a:bodyPr vert="horz" lIns="119461" tIns="59730" rIns="119461" bIns="59730" rtlCol="0" anchor="ctr"/>
          <a:lstStyle>
            <a:defPPr>
              <a:defRPr lang="en-US"/>
            </a:defPPr>
            <a:lvl1pPr marL="0" algn="r" defTabSz="914400" rtl="0" eaLnBrk="1" latinLnBrk="0" hangingPunct="1">
              <a:defRPr sz="80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76" dirty="0">
                <a:solidFill>
                  <a:schemeClr val="accent6">
                    <a:lumMod val="20000"/>
                    <a:lumOff val="80000"/>
                  </a:schemeClr>
                </a:solidFill>
                <a:latin typeface="Segoe UI"/>
              </a:rPr>
              <a:t>MICROSOFT CONFIDENTIAL –  SUBJECT TO NDA </a:t>
            </a:r>
          </a:p>
        </p:txBody>
      </p:sp>
      <p:sp>
        <p:nvSpPr>
          <p:cNvPr id="7" name="Rectangle 6"/>
          <p:cNvSpPr/>
          <p:nvPr/>
        </p:nvSpPr>
        <p:spPr bwMode="auto">
          <a:xfrm rot="16200000">
            <a:off x="-3129019" y="3129019"/>
            <a:ext cx="6858001" cy="59996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887879728"/>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61BEF0D-F0BB-DE4B-95CE-6DB70DBA9567}" type="datetimeFigureOut">
              <a:rPr lang="en-US" smtClean="0"/>
              <a:pPr/>
              <a:t>3/29/17</a:t>
            </a:fld>
            <a:endParaRPr lang="en-US" dirty="0"/>
          </a:p>
        </p:txBody>
      </p:sp>
      <p:sp>
        <p:nvSpPr>
          <p:cNvPr id="5" name="Footer Placeholder 4"/>
          <p:cNvSpPr>
            <a:spLocks noGrp="1"/>
          </p:cNvSpPr>
          <p:nvPr>
            <p:ph type="ftr" sz="quarter" idx="11"/>
          </p:nvPr>
        </p:nvSpPr>
        <p:spPr>
          <a:xfrm>
            <a:off x="3048000" y="6477874"/>
            <a:ext cx="8382000" cy="380127"/>
          </a:xfrm>
          <a:prstGeom prst="rect">
            <a:avLst/>
          </a:prstGeom>
        </p:spPr>
        <p:txBody>
          <a:bodyPr/>
          <a:lstStyle/>
          <a:p>
            <a:endParaRPr lang="en-US" dirty="0"/>
          </a:p>
        </p:txBody>
      </p:sp>
      <p:sp>
        <p:nvSpPr>
          <p:cNvPr id="6" name="Slide Number Placeholder 5"/>
          <p:cNvSpPr>
            <a:spLocks noGrp="1"/>
          </p:cNvSpPr>
          <p:nvPr>
            <p:ph type="sldNum" sz="quarter" idx="12"/>
          </p:nvPr>
        </p:nvSpPr>
        <p:spPr>
          <a:xfrm>
            <a:off x="11430002" y="6477874"/>
            <a:ext cx="761998" cy="380126"/>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0615799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11430002" y="6477874"/>
            <a:ext cx="761998" cy="380126"/>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35085310"/>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519249" y="1905004"/>
            <a:ext cx="11151916" cy="1618905"/>
          </a:xfrm>
        </p:spPr>
        <p:txBody>
          <a:bodyPr/>
          <a:lstStyle>
            <a:lvl1pPr>
              <a:lnSpc>
                <a:spcPct val="90000"/>
              </a:lnSpc>
              <a:defRPr sz="2400"/>
            </a:lvl1pPr>
            <a:lvl2pPr>
              <a:lnSpc>
                <a:spcPct val="90000"/>
              </a:lnSpc>
              <a:defRPr sz="2000"/>
            </a:lvl2pPr>
            <a:lvl3pPr>
              <a:lnSpc>
                <a:spcPct val="90000"/>
              </a:lnSpc>
              <a:defRPr sz="1800"/>
            </a:lvl3pPr>
            <a:lvl4pPr>
              <a:lnSpc>
                <a:spcPct val="90000"/>
              </a:lnSpc>
              <a:defRPr sz="1800"/>
            </a:lvl4pPr>
            <a:lvl5pPr>
              <a:lnSpc>
                <a:spcPct val="90000"/>
              </a:lnSpc>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45279361"/>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Title Slide_Option 2">
    <p:bg>
      <p:bgRef idx="1001">
        <a:schemeClr val="bg2"/>
      </p:bgRef>
    </p:bg>
    <p:spTree>
      <p:nvGrpSpPr>
        <p:cNvPr id="1" name=""/>
        <p:cNvGrpSpPr/>
        <p:nvPr/>
      </p:nvGrpSpPr>
      <p:grpSpPr>
        <a:xfrm>
          <a:off x="0" y="0"/>
          <a:ext cx="0" cy="0"/>
          <a:chOff x="0" y="0"/>
          <a:chExt cx="0" cy="0"/>
        </a:xfrm>
      </p:grpSpPr>
      <p:sp>
        <p:nvSpPr>
          <p:cNvPr id="8" name="Freeform 6"/>
          <p:cNvSpPr>
            <a:spLocks noChangeAspect="1" noEditPoints="1"/>
          </p:cNvSpPr>
          <p:nvPr/>
        </p:nvSpPr>
        <p:spPr bwMode="auto">
          <a:xfrm>
            <a:off x="623" y="0"/>
            <a:ext cx="12191377" cy="6861505"/>
          </a:xfrm>
          <a:custGeom>
            <a:avLst/>
            <a:gdLst>
              <a:gd name="T0" fmla="*/ 0 w 3917"/>
              <a:gd name="T1" fmla="*/ 0 h 2204"/>
              <a:gd name="T2" fmla="*/ 0 w 3917"/>
              <a:gd name="T3" fmla="*/ 2204 h 2204"/>
              <a:gd name="T4" fmla="*/ 3917 w 3917"/>
              <a:gd name="T5" fmla="*/ 2204 h 2204"/>
              <a:gd name="T6" fmla="*/ 3917 w 3917"/>
              <a:gd name="T7" fmla="*/ 0 h 2204"/>
              <a:gd name="T8" fmla="*/ 0 w 3917"/>
              <a:gd name="T9" fmla="*/ 0 h 2204"/>
              <a:gd name="T10" fmla="*/ 1698 w 3917"/>
              <a:gd name="T11" fmla="*/ 1674 h 2204"/>
              <a:gd name="T12" fmla="*/ 87 w 3917"/>
              <a:gd name="T13" fmla="*/ 1907 h 2204"/>
              <a:gd name="T14" fmla="*/ 88 w 3917"/>
              <a:gd name="T15" fmla="*/ 297 h 2204"/>
              <a:gd name="T16" fmla="*/ 1698 w 3917"/>
              <a:gd name="T17" fmla="*/ 518 h 2204"/>
              <a:gd name="T18" fmla="*/ 1698 w 3917"/>
              <a:gd name="T19" fmla="*/ 167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17" h="2204">
                <a:moveTo>
                  <a:pt x="0" y="0"/>
                </a:moveTo>
                <a:cubicBezTo>
                  <a:pt x="0" y="2204"/>
                  <a:pt x="0" y="2204"/>
                  <a:pt x="0" y="2204"/>
                </a:cubicBezTo>
                <a:cubicBezTo>
                  <a:pt x="3917" y="2204"/>
                  <a:pt x="3917" y="2204"/>
                  <a:pt x="3917" y="2204"/>
                </a:cubicBezTo>
                <a:cubicBezTo>
                  <a:pt x="3917" y="0"/>
                  <a:pt x="3917" y="0"/>
                  <a:pt x="3917" y="0"/>
                </a:cubicBezTo>
                <a:lnTo>
                  <a:pt x="0" y="0"/>
                </a:lnTo>
                <a:close/>
                <a:moveTo>
                  <a:pt x="1698" y="1674"/>
                </a:moveTo>
                <a:cubicBezTo>
                  <a:pt x="87" y="1907"/>
                  <a:pt x="87" y="1907"/>
                  <a:pt x="87" y="1907"/>
                </a:cubicBezTo>
                <a:cubicBezTo>
                  <a:pt x="89" y="1376"/>
                  <a:pt x="86" y="828"/>
                  <a:pt x="88" y="297"/>
                </a:cubicBezTo>
                <a:cubicBezTo>
                  <a:pt x="1698" y="518"/>
                  <a:pt x="1698" y="518"/>
                  <a:pt x="1698" y="518"/>
                </a:cubicBezTo>
                <a:cubicBezTo>
                  <a:pt x="1700" y="902"/>
                  <a:pt x="1696" y="1291"/>
                  <a:pt x="1698" y="1674"/>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9" tIns="44819" rIns="89639" bIns="44819" numCol="1" anchor="t" anchorCtr="0" compatLnSpc="1">
            <a:prstTxWarp prst="textNoShape">
              <a:avLst/>
            </a:prstTxWarp>
          </a:bodyPr>
          <a:lstStyle/>
          <a:p>
            <a:endParaRPr lang="en-US"/>
          </a:p>
        </p:txBody>
      </p:sp>
      <p:sp>
        <p:nvSpPr>
          <p:cNvPr id="2" name="Title 1"/>
          <p:cNvSpPr>
            <a:spLocks noGrp="1"/>
          </p:cNvSpPr>
          <p:nvPr>
            <p:ph type="title" hasCustomPrompt="1"/>
          </p:nvPr>
        </p:nvSpPr>
        <p:spPr>
          <a:xfrm>
            <a:off x="5647788" y="1187621"/>
            <a:ext cx="6274974" cy="2136525"/>
          </a:xfrm>
        </p:spPr>
        <p:txBody>
          <a:bodyPr wrap="square" anchor="t" anchorCtr="0">
            <a:spAutoFit/>
          </a:bodyPr>
          <a:lstStyle>
            <a:lvl1pPr>
              <a:defRPr sz="7100" spc="-150" baseline="0">
                <a:gradFill>
                  <a:gsLst>
                    <a:gs pos="22083">
                      <a:schemeClr val="tx1"/>
                    </a:gs>
                    <a:gs pos="42000">
                      <a:schemeClr val="tx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5647788" y="3877277"/>
            <a:ext cx="6274974" cy="724246"/>
          </a:xfrm>
        </p:spPr>
        <p:txBody>
          <a:bodyPr wrap="square">
            <a:spAutoFit/>
          </a:bodyPr>
          <a:lstStyle>
            <a:lvl1pPr marL="0" indent="0">
              <a:spcBef>
                <a:spcPts val="0"/>
              </a:spcBef>
              <a:buNone/>
              <a:defRPr sz="3100" spc="-70" baseline="0">
                <a:gradFill>
                  <a:gsLst>
                    <a:gs pos="22083">
                      <a:schemeClr val="tx1"/>
                    </a:gs>
                    <a:gs pos="42000">
                      <a:schemeClr val="tx1"/>
                    </a:gs>
                  </a:gsLst>
                  <a:lin ang="5400000" scaled="0"/>
                </a:gradFill>
                <a:latin typeface="+mj-lt"/>
              </a:defRPr>
            </a:lvl1pPr>
          </a:lstStyle>
          <a:p>
            <a:pPr lvl="0"/>
            <a:r>
              <a:rPr lang="en-US" dirty="0"/>
              <a:t>Speaker title</a:t>
            </a:r>
          </a:p>
        </p:txBody>
      </p:sp>
      <p:sp>
        <p:nvSpPr>
          <p:cNvPr id="17" name="Freeform 5"/>
          <p:cNvSpPr>
            <a:spLocks noEditPoints="1"/>
          </p:cNvSpPr>
          <p:nvPr/>
        </p:nvSpPr>
        <p:spPr bwMode="black">
          <a:xfrm>
            <a:off x="1702838" y="1570215"/>
            <a:ext cx="3001964" cy="4623154"/>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tx1"/>
          </a:solidFill>
          <a:ln w="10795" cap="flat" cmpd="sng" algn="ctr">
            <a:noFill/>
            <a:prstDash val="solid"/>
            <a:headEnd type="none" w="med" len="med"/>
            <a:tailEnd type="none" w="med" len="med"/>
          </a:ln>
          <a:effectLst/>
          <a:extLst/>
        </p:spPr>
        <p:txBody>
          <a:bodyPr rot="0" spcFirstLastPara="0" vertOverflow="overflow" horzOverflow="overflow" vert="horz" wrap="square" lIns="179277" tIns="143422" rIns="179277" bIns="143422" numCol="1" spcCol="0" rtlCol="0" fromWordArt="0" anchor="t" anchorCtr="0" forceAA="0" compatLnSpc="1">
            <a:prstTxWarp prst="textNoShape">
              <a:avLst/>
            </a:prstTxWarp>
            <a:noAutofit/>
          </a:bodyPr>
          <a:lstStyle/>
          <a:p>
            <a:pPr marL="0" marR="0" lvl="0" indent="0" algn="ctr" defTabSz="896091" eaLnBrk="1" fontAlgn="base" latinLnBrk="0" hangingPunct="1">
              <a:lnSpc>
                <a:spcPct val="90000"/>
              </a:lnSpc>
              <a:spcBef>
                <a:spcPct val="0"/>
              </a:spcBef>
              <a:spcAft>
                <a:spcPct val="0"/>
              </a:spcAft>
              <a:buClrTx/>
              <a:buSzTx/>
              <a:buFontTx/>
              <a:buNone/>
              <a:tabLst/>
              <a:defRPr/>
            </a:pPr>
            <a:endParaRPr kumimoji="0" lang="en-US" sz="2000" b="0" i="0" u="none" strike="noStrike" kern="0" cap="none" spc="-49" normalizeH="0" baseline="0" noProof="0">
              <a:ln>
                <a:noFill/>
              </a:ln>
              <a:gradFill>
                <a:gsLst>
                  <a:gs pos="1250">
                    <a:srgbClr val="EFEFEF"/>
                  </a:gs>
                  <a:gs pos="10417">
                    <a:srgbClr val="EFEFEF"/>
                  </a:gs>
                </a:gsLst>
                <a:lin ang="5400000" scaled="0"/>
              </a:gradFill>
              <a:effectLst/>
              <a:uLnTx/>
              <a:uFillTx/>
              <a:latin typeface="Segoe UI"/>
            </a:endParaRPr>
          </a:p>
        </p:txBody>
      </p:sp>
    </p:spTree>
    <p:extLst>
      <p:ext uri="{BB962C8B-B14F-4D97-AF65-F5344CB8AC3E}">
        <p14:creationId xmlns:p14="http://schemas.microsoft.com/office/powerpoint/2010/main" val="19477382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pos="173" userDrawn="1">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defTabSz="914367" rtl="0" eaLnBrk="1" latinLnBrk="0" hangingPunct="1">
              <a:lnSpc>
                <a:spcPct val="90000"/>
              </a:lnSpc>
              <a:spcBef>
                <a:spcPct val="0"/>
              </a:spcBef>
              <a:buNone/>
              <a:defRPr lang="en-US" sz="5300" b="0" kern="1200" cap="none" spc="-100" baseline="0" dirty="0">
                <a:ln w="3175">
                  <a:noFill/>
                </a:ln>
                <a:gradFill>
                  <a:gsLst>
                    <a:gs pos="1250">
                      <a:schemeClr val="tx2"/>
                    </a:gs>
                    <a:gs pos="100000">
                      <a:schemeClr val="tx2"/>
                    </a:gs>
                  </a:gsLst>
                  <a:lin ang="5400000" scaled="0"/>
                </a:gradFill>
                <a:effectLst/>
                <a:latin typeface="+mj-lt"/>
                <a:ea typeface="+mn-ea"/>
                <a:cs typeface="Arial" charset="0"/>
              </a:defRPr>
            </a:lvl1pPr>
          </a:lstStyle>
          <a:p>
            <a:r>
              <a:rPr lang="en-US" dirty="0"/>
              <a:t>Click to edit master title style</a:t>
            </a:r>
          </a:p>
        </p:txBody>
      </p:sp>
    </p:spTree>
    <p:extLst>
      <p:ext uri="{BB962C8B-B14F-4D97-AF65-F5344CB8AC3E}">
        <p14:creationId xmlns:p14="http://schemas.microsoft.com/office/powerpoint/2010/main" val="2349549364"/>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915680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3/29/17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1478698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269239" y="291069"/>
            <a:ext cx="11155093" cy="914360"/>
          </a:xfrm>
        </p:spPr>
        <p:txBody>
          <a:bodyPr>
            <a:spAutoFit/>
          </a:bodyPr>
          <a:lstStyle>
            <a:lvl1pPr>
              <a:defRPr sz="5300"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6" name="Text Placeholder 5"/>
          <p:cNvSpPr>
            <a:spLocks noGrp="1"/>
          </p:cNvSpPr>
          <p:nvPr>
            <p:ph type="body" sz="quarter" idx="10" hasCustomPrompt="1"/>
          </p:nvPr>
        </p:nvSpPr>
        <p:spPr bwMode="white">
          <a:xfrm>
            <a:off x="269239" y="1187621"/>
            <a:ext cx="11151917" cy="2504683"/>
          </a:xfrm>
          <a:prstGeom prst="rect">
            <a:avLst/>
          </a:prstGeom>
        </p:spPr>
        <p:txBody>
          <a:bodyPr>
            <a:spAutoFit/>
          </a:bodyPr>
          <a:lstStyle>
            <a:lvl1pPr marL="342901" indent="-342901">
              <a:buClr>
                <a:srgbClr val="FFFFFF"/>
              </a:buClr>
              <a:buSzPct val="90000"/>
              <a:buFont typeface="Arial" pitchFamily="34" charset="0"/>
              <a:buChar char="•"/>
              <a:defRPr sz="3500">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28653" indent="-285752">
              <a:buClr>
                <a:srgbClr val="FFFFFF"/>
              </a:buClr>
              <a:buSzPct val="90000"/>
              <a:buFont typeface="Arial" pitchFamily="34" charset="0"/>
              <a:buChar char="•"/>
              <a:defRPr sz="3100">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14403" indent="-285752">
              <a:buClr>
                <a:srgbClr val="FFFFFF"/>
              </a:buClr>
              <a:buSzPct val="90000"/>
              <a:buFont typeface="Arial" pitchFamily="34" charset="0"/>
              <a:buChar char="•"/>
              <a:defRPr sz="2700">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43004" indent="-228601">
              <a:buClr>
                <a:srgbClr val="FFFFFF"/>
              </a:buClr>
              <a:buSzPct val="90000"/>
              <a:buFont typeface="Arial" pitchFamily="34" charset="0"/>
              <a:buChar char="•"/>
              <a:defRPr sz="2400">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71605" indent="-228601">
              <a:buClr>
                <a:srgbClr val="FFFFFF"/>
              </a:buClr>
              <a:buSzPct val="90000"/>
              <a:buFont typeface="Arial" pitchFamily="34" charset="0"/>
              <a:buChar char="•"/>
              <a:defRPr sz="2000">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2394" tIns="76198" rIns="152394" bIns="76198" anchor="b" anchorCtr="0">
            <a:noAutofit/>
          </a:bodyPr>
          <a:lstStyle>
            <a:lvl1pPr algn="r">
              <a:buFont typeface="Arial" pitchFamily="34" charset="0"/>
              <a:buNone/>
              <a:defRPr sz="3600"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3030608451"/>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cSld name="63pt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54" y="259793"/>
            <a:ext cx="8964247" cy="886872"/>
          </a:xfrm>
        </p:spPr>
        <p:txBody>
          <a:bodyPr lIns="143260" tIns="89538" rIns="143260" bIns="89538"/>
          <a:lstStyle>
            <a:lvl1pPr>
              <a:lnSpc>
                <a:spcPct val="90000"/>
              </a:lnSpc>
              <a:defRPr sz="5100" baseline="0">
                <a:solidFill>
                  <a:schemeClr val="tx2"/>
                </a:solidFill>
              </a:defRPr>
            </a:lvl1pPr>
          </a:lstStyle>
          <a:p>
            <a:r>
              <a:rPr lang="en-US" dirty="0"/>
              <a:t>Lorem </a:t>
            </a:r>
            <a:r>
              <a:rPr lang="en-US" dirty="0" err="1"/>
              <a:t>ipsum</a:t>
            </a:r>
            <a:r>
              <a:rPr lang="en-US" dirty="0"/>
              <a:t> dolor sit.</a:t>
            </a:r>
          </a:p>
        </p:txBody>
      </p:sp>
      <p:sp>
        <p:nvSpPr>
          <p:cNvPr id="3" name="Footer Placeholder 2"/>
          <p:cNvSpPr>
            <a:spLocks noGrp="1"/>
          </p:cNvSpPr>
          <p:nvPr>
            <p:ph type="ftr" sz="quarter" idx="10"/>
          </p:nvPr>
        </p:nvSpPr>
        <p:spPr>
          <a:xfrm>
            <a:off x="448212" y="6437243"/>
            <a:ext cx="3859607" cy="134483"/>
          </a:xfrm>
          <a:prstGeom prst="rect">
            <a:avLst/>
          </a:prstGeom>
        </p:spPr>
        <p:txBody>
          <a:bodyPr lIns="89639" tIns="44819" rIns="89639" bIns="44819"/>
          <a:lstStyle/>
          <a:p>
            <a:r>
              <a:rPr>
                <a:solidFill>
                  <a:srgbClr val="505050"/>
                </a:solidFill>
              </a:rPr>
              <a:t>Microsoft Confidential</a:t>
            </a:r>
          </a:p>
        </p:txBody>
      </p:sp>
      <p:sp>
        <p:nvSpPr>
          <p:cNvPr id="4" name="Slide Number Placeholder 3"/>
          <p:cNvSpPr>
            <a:spLocks noGrp="1"/>
          </p:cNvSpPr>
          <p:nvPr>
            <p:ph type="sldNum" sz="quarter" idx="11"/>
          </p:nvPr>
        </p:nvSpPr>
        <p:spPr>
          <a:xfrm>
            <a:off x="11367166" y="6437243"/>
            <a:ext cx="555596" cy="134483"/>
          </a:xfrm>
          <a:prstGeom prst="rect">
            <a:avLst/>
          </a:prstGeom>
        </p:spPr>
        <p:txBody>
          <a:bodyPr lIns="89639" tIns="44819" rIns="89639" bIns="44819"/>
          <a:lstStyle/>
          <a:p>
            <a:fld id="{27258FFF-F925-446B-8502-81C933981705}" type="slidenum">
              <a:rPr>
                <a:solidFill>
                  <a:srgbClr val="505050"/>
                </a:solidFill>
              </a:rPr>
              <a:pPr/>
              <a:t>‹#›</a:t>
            </a:fld>
            <a:endParaRPr>
              <a:solidFill>
                <a:srgbClr val="505050"/>
              </a:solidFill>
            </a:endParaRPr>
          </a:p>
        </p:txBody>
      </p:sp>
    </p:spTree>
    <p:extLst>
      <p:ext uri="{BB962C8B-B14F-4D97-AF65-F5344CB8AC3E}">
        <p14:creationId xmlns:p14="http://schemas.microsoft.com/office/powerpoint/2010/main" val="2109723135"/>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cSld name="Windows Azur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2989083"/>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6" name="Text Placeholder 23"/>
          <p:cNvSpPr>
            <a:spLocks noGrp="1"/>
          </p:cNvSpPr>
          <p:nvPr>
            <p:ph type="body" sz="quarter" idx="14" hasCustomPrompt="1"/>
          </p:nvPr>
        </p:nvSpPr>
        <p:spPr>
          <a:xfrm>
            <a:off x="11430000" y="6478324"/>
            <a:ext cx="762000" cy="400445"/>
          </a:xfrm>
          <a:prstGeom prst="rect">
            <a:avLst/>
          </a:prstGeom>
        </p:spPr>
        <p:txBody>
          <a:bodyPr anchor="ctr"/>
          <a:lstStyle>
            <a:lvl1pPr marL="0" indent="0" algn="r">
              <a:buNone/>
              <a:defRPr sz="800">
                <a:solidFill>
                  <a:schemeClr val="tx1"/>
                </a:solidFill>
              </a:defRPr>
            </a:lvl1pPr>
          </a:lstStyle>
          <a:p>
            <a:fld id="{13C7C2A1-6219-4FFB-8871-7AF0864EFB3F}" type="slidenum">
              <a:rPr lang="en-US" smtClean="0"/>
              <a:pPr/>
              <a:t>‹#›</a:t>
            </a:fld>
            <a:endParaRPr lang="en-US" dirty="0"/>
          </a:p>
        </p:txBody>
      </p:sp>
      <p:sp>
        <p:nvSpPr>
          <p:cNvPr id="2" name="Footer Placeholder 1"/>
          <p:cNvSpPr>
            <a:spLocks noGrp="1"/>
          </p:cNvSpPr>
          <p:nvPr>
            <p:ph type="ftr" sz="quarter" idx="15"/>
          </p:nvPr>
        </p:nvSpPr>
        <p:spPr>
          <a:xfrm>
            <a:off x="3048000" y="6477873"/>
            <a:ext cx="8381999" cy="380127"/>
          </a:xfrm>
          <a:prstGeom prst="rect">
            <a:avLst/>
          </a:prstGeom>
        </p:spPr>
        <p:txBody>
          <a:bodyPr lIns="89639" tIns="44819" rIns="89639" bIns="44819"/>
          <a:lstStyle/>
          <a:p>
            <a:endParaRPr lang="en-US" dirty="0">
              <a:solidFill>
                <a:srgbClr val="505050"/>
              </a:solidFill>
            </a:endParaRPr>
          </a:p>
        </p:txBody>
      </p:sp>
      <p:sp>
        <p:nvSpPr>
          <p:cNvPr id="3" name="Slide Number Placeholder 2"/>
          <p:cNvSpPr>
            <a:spLocks noGrp="1"/>
          </p:cNvSpPr>
          <p:nvPr>
            <p:ph type="sldNum" sz="quarter" idx="16"/>
          </p:nvPr>
        </p:nvSpPr>
        <p:spPr>
          <a:xfrm>
            <a:off x="11430002" y="6477875"/>
            <a:ext cx="761998" cy="380126"/>
          </a:xfrm>
          <a:prstGeom prst="rect">
            <a:avLst/>
          </a:prstGeom>
        </p:spPr>
        <p:txBody>
          <a:bodyPr lIns="89639" tIns="44819" rIns="89639" bIns="44819"/>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13933131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228600"/>
            <a:ext cx="11582401" cy="863600"/>
          </a:xfrm>
        </p:spPr>
        <p:txBody>
          <a:bodyPr anchor="t" anchorCtr="0">
            <a:noAutofit/>
          </a:bodyPr>
          <a:lstStyle>
            <a:lvl1pPr>
              <a:defRPr sz="5300" cap="none" spc="-133" baseline="0">
                <a:solidFill>
                  <a:schemeClr val="accent1"/>
                </a:solidFill>
                <a:latin typeface="Segoe UI Light" pitchFamily="34" charset="0"/>
              </a:defRPr>
            </a:lvl1pPr>
          </a:lstStyle>
          <a:p>
            <a:r>
              <a:rPr lang="en-US" dirty="0"/>
              <a:t>Click To Edit Master Title Style</a:t>
            </a:r>
          </a:p>
        </p:txBody>
      </p:sp>
      <p:sp>
        <p:nvSpPr>
          <p:cNvPr id="4" name="Date Placeholder 3"/>
          <p:cNvSpPr>
            <a:spLocks noGrp="1"/>
          </p:cNvSpPr>
          <p:nvPr>
            <p:ph type="dt" sz="half" idx="10"/>
          </p:nvPr>
        </p:nvSpPr>
        <p:spPr>
          <a:xfrm>
            <a:off x="101602" y="6586972"/>
            <a:ext cx="1015999" cy="219456"/>
          </a:xfrm>
          <a:prstGeom prst="rect">
            <a:avLst/>
          </a:prstGeom>
        </p:spPr>
        <p:txBody>
          <a:bodyPr lIns="89639" tIns="44819" rIns="89639" bIns="44819"/>
          <a:lstStyle>
            <a:lvl1pPr defTabSz="1211961">
              <a:defRPr/>
            </a:lvl1pPr>
          </a:lstStyle>
          <a:p>
            <a:fld id="{D8556E56-BCD3-4981-BA98-3AB9C4EF7216}" type="datetimeFigureOut">
              <a:rPr lang="en-US" smtClean="0">
                <a:solidFill>
                  <a:srgbClr val="292929"/>
                </a:solidFill>
              </a:rPr>
              <a:pPr/>
              <a:t>3/29/17</a:t>
            </a:fld>
            <a:endParaRPr lang="en-US" dirty="0">
              <a:solidFill>
                <a:srgbClr val="292929"/>
              </a:solidFill>
            </a:endParaRPr>
          </a:p>
        </p:txBody>
      </p:sp>
      <p:sp>
        <p:nvSpPr>
          <p:cNvPr id="5" name="Footer Placeholder 4"/>
          <p:cNvSpPr>
            <a:spLocks noGrp="1"/>
          </p:cNvSpPr>
          <p:nvPr>
            <p:ph type="ftr" sz="quarter" idx="11"/>
          </p:nvPr>
        </p:nvSpPr>
        <p:spPr>
          <a:xfrm>
            <a:off x="1219200" y="6586972"/>
            <a:ext cx="9753600" cy="219456"/>
          </a:xfrm>
          <a:prstGeom prst="rect">
            <a:avLst/>
          </a:prstGeom>
        </p:spPr>
        <p:txBody>
          <a:bodyPr lIns="89639" tIns="44819" rIns="89639" bIns="44819"/>
          <a:lstStyle>
            <a:lvl1pPr defTabSz="1211961">
              <a:defRPr/>
            </a:lvl1pPr>
          </a:lstStyle>
          <a:p>
            <a:endParaRPr lang="en-US" dirty="0">
              <a:solidFill>
                <a:srgbClr val="292929"/>
              </a:solidFill>
            </a:endParaRPr>
          </a:p>
        </p:txBody>
      </p:sp>
      <p:sp>
        <p:nvSpPr>
          <p:cNvPr id="6" name="Slide Number Placeholder 5"/>
          <p:cNvSpPr>
            <a:spLocks noGrp="1"/>
          </p:cNvSpPr>
          <p:nvPr>
            <p:ph type="sldNum" sz="quarter" idx="12"/>
          </p:nvPr>
        </p:nvSpPr>
        <p:spPr>
          <a:xfrm>
            <a:off x="11074401" y="6586972"/>
            <a:ext cx="1015999" cy="219456"/>
          </a:xfrm>
          <a:prstGeom prst="rect">
            <a:avLst/>
          </a:prstGeom>
        </p:spPr>
        <p:txBody>
          <a:bodyPr lIns="89639" tIns="44819" rIns="89639" bIns="44819"/>
          <a:lstStyle>
            <a:lvl1pPr defTabSz="1211961">
              <a:defRPr/>
            </a:lvl1pPr>
          </a:lstStyle>
          <a:p>
            <a:fld id="{701EF8F4-3127-4F0B-9FA1-9C31610D72B1}" type="slidenum">
              <a:rPr lang="en-US" smtClean="0">
                <a:solidFill>
                  <a:srgbClr val="292929"/>
                </a:solidFill>
              </a:rPr>
              <a:pPr/>
              <a:t>‹#›</a:t>
            </a:fld>
            <a:endParaRPr lang="en-US" dirty="0">
              <a:solidFill>
                <a:srgbClr val="292929"/>
              </a:solidFill>
            </a:endParaRPr>
          </a:p>
        </p:txBody>
      </p:sp>
    </p:spTree>
    <p:extLst>
      <p:ext uri="{BB962C8B-B14F-4D97-AF65-F5344CB8AC3E}">
        <p14:creationId xmlns:p14="http://schemas.microsoft.com/office/powerpoint/2010/main" val="3083092102"/>
      </p:ext>
    </p:extLst>
  </p:cSld>
  <p:clrMapOvr>
    <a:masterClrMapping/>
  </p:clrMapOvr>
  <p:transition spd="slow">
    <p:push/>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cSld name="Title Sli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9249" y="2234114"/>
            <a:ext cx="8375702" cy="1359196"/>
          </a:xfrm>
        </p:spPr>
        <p:txBody>
          <a:bodyPr anchor="ctr" anchorCtr="0">
            <a:noAutofit/>
          </a:bodyPr>
          <a:lstStyle>
            <a:lvl1pPr>
              <a:lnSpc>
                <a:spcPct val="90000"/>
              </a:lnSpc>
              <a:defRPr sz="6600" baseline="0">
                <a:solidFill>
                  <a:schemeClr val="bg1">
                    <a:alpha val="99000"/>
                  </a:schemeClr>
                </a:solidFill>
                <a:latin typeface="Segoe UI Light" pitchFamily="34" charset="0"/>
              </a:defRPr>
            </a:lvl1pPr>
          </a:lstStyle>
          <a:p>
            <a:r>
              <a:rPr lang="en-US" dirty="0"/>
              <a:t>Title Here</a:t>
            </a:r>
          </a:p>
        </p:txBody>
      </p:sp>
      <p:sp>
        <p:nvSpPr>
          <p:cNvPr id="7" name="Text Placeholder 6"/>
          <p:cNvSpPr>
            <a:spLocks noGrp="1"/>
          </p:cNvSpPr>
          <p:nvPr>
            <p:ph type="body" sz="quarter" idx="11" hasCustomPrompt="1"/>
          </p:nvPr>
        </p:nvSpPr>
        <p:spPr>
          <a:xfrm>
            <a:off x="519249" y="4612342"/>
            <a:ext cx="5455754" cy="1144929"/>
          </a:xfrm>
        </p:spPr>
        <p:txBody>
          <a:bodyPr/>
          <a:lstStyle>
            <a:lvl1pPr marL="0" indent="0">
              <a:buFont typeface="Arial" pitchFamily="34" charset="0"/>
              <a:buNone/>
              <a:defRPr sz="2400">
                <a:solidFill>
                  <a:schemeClr val="bg1">
                    <a:alpha val="98000"/>
                  </a:schemeClr>
                </a:solidFill>
                <a:latin typeface="+mj-lt"/>
              </a:defRPr>
            </a:lvl1pPr>
            <a:lvl2pPr marL="460375" indent="0">
              <a:buFont typeface="Arial" pitchFamily="34" charset="0"/>
              <a:buNone/>
              <a:defRPr/>
            </a:lvl2pPr>
            <a:lvl3pPr marL="855663" indent="0">
              <a:buFont typeface="Arial" pitchFamily="34" charset="0"/>
              <a:buNone/>
              <a:defRPr/>
            </a:lvl3pPr>
            <a:lvl4pPr marL="1258888" indent="0">
              <a:buFont typeface="Arial" pitchFamily="34" charset="0"/>
              <a:buNone/>
              <a:defRPr/>
            </a:lvl4pPr>
            <a:lvl5pPr marL="1604963" indent="0">
              <a:buFont typeface="Arial" pitchFamily="34" charset="0"/>
              <a:buNone/>
              <a:defRPr/>
            </a:lvl5pPr>
          </a:lstStyle>
          <a:p>
            <a:pPr lvl="0"/>
            <a:r>
              <a:rPr lang="en-US" dirty="0"/>
              <a:t>Name</a:t>
            </a:r>
          </a:p>
          <a:p>
            <a:pPr lvl="0"/>
            <a:r>
              <a:rPr lang="en-US" dirty="0"/>
              <a:t>Title</a:t>
            </a:r>
          </a:p>
          <a:p>
            <a:pPr lvl="0"/>
            <a:r>
              <a:rPr lang="en-US" dirty="0"/>
              <a:t>Microsoft Corporation</a:t>
            </a:r>
          </a:p>
        </p:txBody>
      </p:sp>
    </p:spTree>
    <p:extLst>
      <p:ext uri="{BB962C8B-B14F-4D97-AF65-F5344CB8AC3E}">
        <p14:creationId xmlns:p14="http://schemas.microsoft.com/office/powerpoint/2010/main" val="1544915721"/>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61BEF0D-F0BB-DE4B-95CE-6DB70DBA9567}" type="datetimeFigureOut">
              <a:rPr lang="en-US" smtClean="0"/>
              <a:pPr/>
              <a:t>3/29/17</a:t>
            </a:fld>
            <a:endParaRPr lang="en-US" dirty="0"/>
          </a:p>
        </p:txBody>
      </p:sp>
      <p:sp>
        <p:nvSpPr>
          <p:cNvPr id="5" name="Footer Placeholder 4"/>
          <p:cNvSpPr>
            <a:spLocks noGrp="1"/>
          </p:cNvSpPr>
          <p:nvPr>
            <p:ph type="ftr" sz="quarter" idx="11"/>
          </p:nvPr>
        </p:nvSpPr>
        <p:spPr>
          <a:xfrm>
            <a:off x="3048000" y="6477874"/>
            <a:ext cx="8382000" cy="380127"/>
          </a:xfrm>
          <a:prstGeom prst="rect">
            <a:avLst/>
          </a:prstGeom>
        </p:spPr>
        <p:txBody>
          <a:bodyPr/>
          <a:lstStyle/>
          <a:p>
            <a:endParaRPr lang="en-US" dirty="0"/>
          </a:p>
        </p:txBody>
      </p:sp>
      <p:sp>
        <p:nvSpPr>
          <p:cNvPr id="6" name="Slide Number Placeholder 5"/>
          <p:cNvSpPr>
            <a:spLocks noGrp="1"/>
          </p:cNvSpPr>
          <p:nvPr>
            <p:ph type="sldNum" sz="quarter" idx="12"/>
          </p:nvPr>
        </p:nvSpPr>
        <p:spPr>
          <a:xfrm>
            <a:off x="11430002" y="6477874"/>
            <a:ext cx="761998" cy="380126"/>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0615799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Slide Number Placeholder 7"/>
          <p:cNvSpPr>
            <a:spLocks noGrp="1"/>
          </p:cNvSpPr>
          <p:nvPr>
            <p:ph type="sldNum" sz="quarter" idx="11"/>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443479624"/>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628802031"/>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80380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6" name="Text Placeholder 5"/>
          <p:cNvSpPr>
            <a:spLocks noGrp="1"/>
          </p:cNvSpPr>
          <p:nvPr>
            <p:ph type="body" sz="quarter" idx="13" hasCustomPrompt="1"/>
          </p:nvPr>
        </p:nvSpPr>
        <p:spPr>
          <a:xfrm>
            <a:off x="1" y="573605"/>
            <a:ext cx="12192000" cy="373063"/>
          </a:xfrm>
          <a:prstGeom prst="rect">
            <a:avLst/>
          </a:prstGeom>
        </p:spPr>
        <p:txBody>
          <a:bodyPr lIns="320040" tIns="53325" rIns="53325" bIns="53325">
            <a:noAutofit/>
          </a:bodyPr>
          <a:lstStyle>
            <a:lvl1pPr marL="0" indent="0">
              <a:buNone/>
              <a:defRPr sz="2800">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a:t>Click to add subtitle</a:t>
            </a:r>
          </a:p>
        </p:txBody>
      </p:sp>
      <p:sp>
        <p:nvSpPr>
          <p:cNvPr id="16" name="Text Placeholder 15"/>
          <p:cNvSpPr>
            <a:spLocks noGrp="1"/>
          </p:cNvSpPr>
          <p:nvPr>
            <p:ph type="body" sz="quarter" idx="14"/>
          </p:nvPr>
        </p:nvSpPr>
        <p:spPr>
          <a:xfrm>
            <a:off x="227072" y="1600200"/>
            <a:ext cx="11356757" cy="4577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5"/>
          </p:nvPr>
        </p:nvSpPr>
        <p:spPr/>
        <p:txBody>
          <a:bodyPr/>
          <a:lstStyle/>
          <a:p>
            <a:fld id="{D57F1E4F-1CFF-5643-939E-217C01CDF565}" type="slidenum">
              <a:rPr lang="en-US" smtClean="0"/>
              <a:pPr/>
              <a:t>‹#›</a:t>
            </a:fld>
            <a:endParaRPr lang="en-US" dirty="0"/>
          </a:p>
        </p:txBody>
      </p:sp>
      <p:sp>
        <p:nvSpPr>
          <p:cNvPr id="20" name="Footer Placeholder 19"/>
          <p:cNvSpPr>
            <a:spLocks noGrp="1"/>
          </p:cNvSpPr>
          <p:nvPr>
            <p:ph type="ftr" sz="quarter" idx="16"/>
          </p:nvPr>
        </p:nvSpPr>
        <p:spPr/>
        <p:txBody>
          <a:bodyPr/>
          <a:lstStyle/>
          <a:p>
            <a:endParaRPr lang="en-US" dirty="0"/>
          </a:p>
        </p:txBody>
      </p:sp>
    </p:spTree>
    <p:extLst>
      <p:ext uri="{BB962C8B-B14F-4D97-AF65-F5344CB8AC3E}">
        <p14:creationId xmlns:p14="http://schemas.microsoft.com/office/powerpoint/2010/main" val="3519300811"/>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314" y="3"/>
            <a:ext cx="12191377" cy="4393105"/>
          </a:xfrm>
          <a:prstGeom prst="rect">
            <a:avLst/>
          </a:prstGeom>
        </p:spPr>
      </p:pic>
      <p:sp>
        <p:nvSpPr>
          <p:cNvPr id="4" name="Rectangle 3"/>
          <p:cNvSpPr/>
          <p:nvPr userDrawn="1"/>
        </p:nvSpPr>
        <p:spPr bwMode="auto">
          <a:xfrm>
            <a:off x="-11600" y="4389784"/>
            <a:ext cx="12203603" cy="24682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27" tIns="143381" rIns="179227" bIns="143381" numCol="1" spcCol="0" rtlCol="0" fromWordArt="0" anchor="t" anchorCtr="0" forceAA="0" compatLnSpc="1">
            <a:prstTxWarp prst="textNoShape">
              <a:avLst/>
            </a:prstTxWarp>
            <a:noAutofit/>
          </a:bodyPr>
          <a:lstStyle/>
          <a:p>
            <a:pPr defTabSz="913844" fontAlgn="base">
              <a:lnSpc>
                <a:spcPct val="90000"/>
              </a:lnSpc>
              <a:spcBef>
                <a:spcPct val="0"/>
              </a:spcBef>
              <a:spcAft>
                <a:spcPct val="0"/>
              </a:spcAft>
            </a:pPr>
            <a:endParaRPr lang="en-US" sz="5900" b="1" i="1" dirty="0">
              <a:gradFill>
                <a:gsLst>
                  <a:gs pos="0">
                    <a:srgbClr val="FFFFFF"/>
                  </a:gs>
                  <a:gs pos="100000">
                    <a:srgbClr val="FFFFFF"/>
                  </a:gs>
                </a:gsLst>
                <a:lin ang="5400000" scaled="0"/>
              </a:gradFill>
              <a:ea typeface="Segoe UI" pitchFamily="34" charset="0"/>
              <a:cs typeface="Segoe UI" pitchFamily="34" charset="0"/>
            </a:endParaRP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5226" y="4807272"/>
            <a:ext cx="6053272" cy="1684921"/>
          </a:xfrm>
          <a:prstGeom prst="rect">
            <a:avLst/>
          </a:prstGeom>
        </p:spPr>
      </p:pic>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218729" y="6061769"/>
            <a:ext cx="1522404" cy="326167"/>
          </a:xfrm>
          <a:prstGeom prst="rect">
            <a:avLst/>
          </a:prstGeom>
        </p:spPr>
      </p:pic>
    </p:spTree>
    <p:extLst>
      <p:ext uri="{BB962C8B-B14F-4D97-AF65-F5344CB8AC3E}">
        <p14:creationId xmlns:p14="http://schemas.microsoft.com/office/powerpoint/2010/main" val="1179749406"/>
      </p:ext>
    </p:extLst>
  </p:cSld>
  <p:clrMapOvr>
    <a:masterClrMapping/>
  </p:clrMapOvr>
  <p:transition>
    <p:fade/>
  </p:transition>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4"/>
            <a:ext cx="6273418" cy="1794661"/>
          </a:xfrm>
          <a:noFill/>
        </p:spPr>
        <p:txBody>
          <a:bodyPr lIns="143381" tIns="107536" rIns="143381" bIns="107536">
            <a:noAutofit/>
          </a:bodyPr>
          <a:lstStyle>
            <a:lvl1pPr marL="0" indent="0">
              <a:spcBef>
                <a:spcPts val="0"/>
              </a:spcBef>
              <a:buNone/>
              <a:defRPr sz="3500"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3381" tIns="89614" rIns="143381" bIns="89614" anchor="t" anchorCtr="0"/>
          <a:lstStyle>
            <a:lvl1pPr>
              <a:defRPr sz="5900" spc="-98" baseline="0">
                <a:gradFill>
                  <a:gsLst>
                    <a:gs pos="3333">
                      <a:schemeClr val="tx1"/>
                    </a:gs>
                    <a:gs pos="39000">
                      <a:schemeClr val="tx1"/>
                    </a:gs>
                  </a:gsLst>
                  <a:lin ang="5400000" scaled="0"/>
                </a:gradFill>
              </a:defRPr>
            </a:lvl1pPr>
          </a:lstStyle>
          <a:p>
            <a:r>
              <a:rPr lang="en-US" dirty="0"/>
              <a:t>Presentation title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51639" y="6061769"/>
            <a:ext cx="1517768" cy="326167"/>
          </a:xfrm>
          <a:prstGeom prst="rect">
            <a:avLst/>
          </a:prstGeom>
        </p:spPr>
      </p:pic>
      <p:sp>
        <p:nvSpPr>
          <p:cNvPr id="4" name="Text Placeholder 3"/>
          <p:cNvSpPr>
            <a:spLocks noGrp="1"/>
          </p:cNvSpPr>
          <p:nvPr>
            <p:ph type="body" sz="quarter" idx="13" hasCustomPrompt="1"/>
          </p:nvPr>
        </p:nvSpPr>
        <p:spPr>
          <a:xfrm>
            <a:off x="269239" y="291069"/>
            <a:ext cx="3585699" cy="672414"/>
          </a:xfrm>
        </p:spPr>
        <p:txBody>
          <a:bodyPr lIns="179227" tIns="143381" rIns="179227" bIns="143381">
            <a:noAutofit/>
          </a:bodyPr>
          <a:lstStyle>
            <a:lvl1pPr marL="0" indent="0">
              <a:buNone/>
              <a:defRPr sz="2000">
                <a:latin typeface="+mn-lt"/>
              </a:defRPr>
            </a:lvl1pPr>
            <a:lvl2pPr marL="336051" indent="0">
              <a:buNone/>
              <a:defRPr sz="2400">
                <a:latin typeface="+mn-lt"/>
              </a:defRPr>
            </a:lvl2pPr>
            <a:lvl3pPr marL="560085" indent="0">
              <a:buNone/>
              <a:defRPr sz="2400">
                <a:latin typeface="+mn-lt"/>
              </a:defRPr>
            </a:lvl3pPr>
            <a:lvl4pPr marL="784117" indent="0">
              <a:buNone/>
              <a:defRPr sz="2400">
                <a:latin typeface="+mn-lt"/>
              </a:defRPr>
            </a:lvl4pPr>
            <a:lvl5pPr marL="1008151" indent="0">
              <a:buNone/>
              <a:defRPr sz="2400">
                <a:latin typeface="+mn-lt"/>
              </a:defRPr>
            </a:lvl5pPr>
          </a:lstStyle>
          <a:p>
            <a:pPr lvl="0"/>
            <a:r>
              <a:rPr lang="en-US" dirty="0"/>
              <a:t>Session Code</a:t>
            </a:r>
          </a:p>
        </p:txBody>
      </p:sp>
    </p:spTree>
    <p:extLst>
      <p:ext uri="{BB962C8B-B14F-4D97-AF65-F5344CB8AC3E}">
        <p14:creationId xmlns:p14="http://schemas.microsoft.com/office/powerpoint/2010/main" val="2955224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2"/>
      </p:bgRef>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4"/>
            <a:ext cx="6273418" cy="1794661"/>
          </a:xfrm>
          <a:noFill/>
        </p:spPr>
        <p:txBody>
          <a:bodyPr lIns="143381" tIns="107536" rIns="143381" bIns="107536">
            <a:noAutofit/>
          </a:bodyPr>
          <a:lstStyle>
            <a:lvl1pPr marL="0" indent="0">
              <a:spcBef>
                <a:spcPts val="0"/>
              </a:spcBef>
              <a:buNone/>
              <a:defRPr sz="3500"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3381" tIns="89614" rIns="143381" bIns="89614" anchor="t" anchorCtr="0"/>
          <a:lstStyle>
            <a:lvl1pPr>
              <a:defRPr sz="5900" spc="-98" baseline="0">
                <a:gradFill>
                  <a:gsLst>
                    <a:gs pos="3333">
                      <a:schemeClr val="tx1"/>
                    </a:gs>
                    <a:gs pos="39000">
                      <a:schemeClr val="tx1"/>
                    </a:gs>
                  </a:gsLst>
                  <a:lin ang="5400000" scaled="0"/>
                </a:gradFill>
              </a:defRPr>
            </a:lvl1pPr>
          </a:lstStyle>
          <a:p>
            <a:r>
              <a:rPr lang="en-US" dirty="0"/>
              <a:t>Presentation title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49322" y="6061769"/>
            <a:ext cx="1522404" cy="326167"/>
          </a:xfrm>
          <a:prstGeom prst="rect">
            <a:avLst/>
          </a:prstGeom>
        </p:spPr>
      </p:pic>
      <p:sp>
        <p:nvSpPr>
          <p:cNvPr id="7" name="Text Placeholder 3"/>
          <p:cNvSpPr>
            <a:spLocks noGrp="1"/>
          </p:cNvSpPr>
          <p:nvPr>
            <p:ph type="body" sz="quarter" idx="13" hasCustomPrompt="1"/>
          </p:nvPr>
        </p:nvSpPr>
        <p:spPr>
          <a:xfrm>
            <a:off x="269239" y="291069"/>
            <a:ext cx="3585699" cy="672414"/>
          </a:xfrm>
        </p:spPr>
        <p:txBody>
          <a:bodyPr lIns="179227" tIns="143381" rIns="179227" bIns="143381">
            <a:noAutofit/>
          </a:bodyPr>
          <a:lstStyle>
            <a:lvl1pPr marL="0" indent="0">
              <a:buNone/>
              <a:defRPr sz="2000">
                <a:latin typeface="+mn-lt"/>
              </a:defRPr>
            </a:lvl1pPr>
            <a:lvl2pPr marL="336051" indent="0">
              <a:buNone/>
              <a:defRPr sz="2400">
                <a:latin typeface="+mn-lt"/>
              </a:defRPr>
            </a:lvl2pPr>
            <a:lvl3pPr marL="560085" indent="0">
              <a:buNone/>
              <a:defRPr sz="2400">
                <a:latin typeface="+mn-lt"/>
              </a:defRPr>
            </a:lvl3pPr>
            <a:lvl4pPr marL="784117" indent="0">
              <a:buNone/>
              <a:defRPr sz="2400">
                <a:latin typeface="+mn-lt"/>
              </a:defRPr>
            </a:lvl4pPr>
            <a:lvl5pPr marL="1008151" indent="0">
              <a:buNone/>
              <a:defRPr sz="2400">
                <a:latin typeface="+mn-lt"/>
              </a:defRPr>
            </a:lvl5pPr>
          </a:lstStyle>
          <a:p>
            <a:pPr lvl="0"/>
            <a:r>
              <a:rPr lang="en-US" dirty="0"/>
              <a:t>Session Code</a:t>
            </a:r>
          </a:p>
        </p:txBody>
      </p:sp>
    </p:spTree>
    <p:extLst>
      <p:ext uri="{BB962C8B-B14F-4D97-AF65-F5344CB8AC3E}">
        <p14:creationId xmlns:p14="http://schemas.microsoft.com/office/powerpoint/2010/main" val="22527037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3" name="Rectangle 2"/>
          <p:cNvSpPr/>
          <p:nvPr userDrawn="1"/>
        </p:nvSpPr>
        <p:spPr bwMode="auto">
          <a:xfrm>
            <a:off x="269239" y="2084172"/>
            <a:ext cx="8964248"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27" tIns="143381" rIns="179227" bIns="143381" numCol="1" spcCol="0" rtlCol="0" fromWordArt="0" anchor="t" anchorCtr="0" forceAA="0" compatLnSpc="1">
            <a:prstTxWarp prst="textNoShape">
              <a:avLst/>
            </a:prstTxWarp>
            <a:noAutofit/>
          </a:bodyPr>
          <a:lstStyle/>
          <a:p>
            <a:pPr algn="ctr" defTabSz="913844"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2084187"/>
            <a:ext cx="8964185" cy="1793090"/>
          </a:xfrm>
          <a:noFill/>
        </p:spPr>
        <p:txBody>
          <a:bodyPr lIns="143381" tIns="89614" rIns="143381" bIns="89614" anchor="t" anchorCtr="0"/>
          <a:lstStyle>
            <a:lvl1pPr>
              <a:defRPr sz="5900" spc="-98" baseline="0">
                <a:gradFill>
                  <a:gsLst>
                    <a:gs pos="5833">
                      <a:srgbClr val="FFFFFF"/>
                    </a:gs>
                    <a:gs pos="18000">
                      <a:srgbClr val="FFFFFF"/>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5" y="3878574"/>
            <a:ext cx="8964186" cy="1792326"/>
          </a:xfrm>
          <a:noFill/>
        </p:spPr>
        <p:txBody>
          <a:bodyPr lIns="143381" tIns="107536" rIns="143381" bIns="107536">
            <a:noAutofit/>
          </a:bodyPr>
          <a:lstStyle>
            <a:lvl1pPr marL="0" indent="0">
              <a:spcBef>
                <a:spcPts val="0"/>
              </a:spcBef>
              <a:buNone/>
              <a:defRPr sz="3500" spc="0" baseline="0">
                <a:gradFill>
                  <a:gsLst>
                    <a:gs pos="2917">
                      <a:srgbClr val="FFFFFF"/>
                    </a:gs>
                    <a:gs pos="30000">
                      <a:srgbClr val="FFFFFF"/>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219865" y="471127"/>
            <a:ext cx="1523922" cy="326491"/>
          </a:xfrm>
          <a:prstGeom prst="rect">
            <a:avLst/>
          </a:prstGeom>
        </p:spPr>
      </p:pic>
      <p:sp>
        <p:nvSpPr>
          <p:cNvPr id="7" name="Text Placeholder 3"/>
          <p:cNvSpPr>
            <a:spLocks noGrp="1"/>
          </p:cNvSpPr>
          <p:nvPr>
            <p:ph type="body" sz="quarter" idx="13" hasCustomPrompt="1"/>
          </p:nvPr>
        </p:nvSpPr>
        <p:spPr>
          <a:xfrm>
            <a:off x="269239" y="291069"/>
            <a:ext cx="3585699" cy="672414"/>
          </a:xfrm>
        </p:spPr>
        <p:txBody>
          <a:bodyPr lIns="179227" tIns="143381" rIns="179227" bIns="143381">
            <a:noAutofit/>
          </a:bodyPr>
          <a:lstStyle>
            <a:lvl1pPr marL="0" indent="0">
              <a:buNone/>
              <a:defRPr sz="2000">
                <a:latin typeface="+mn-lt"/>
              </a:defRPr>
            </a:lvl1pPr>
            <a:lvl2pPr marL="336051" indent="0">
              <a:buNone/>
              <a:defRPr sz="2400">
                <a:latin typeface="+mn-lt"/>
              </a:defRPr>
            </a:lvl2pPr>
            <a:lvl3pPr marL="560085" indent="0">
              <a:buNone/>
              <a:defRPr sz="2400">
                <a:latin typeface="+mn-lt"/>
              </a:defRPr>
            </a:lvl3pPr>
            <a:lvl4pPr marL="784117" indent="0">
              <a:buNone/>
              <a:defRPr sz="2400">
                <a:latin typeface="+mn-lt"/>
              </a:defRPr>
            </a:lvl4pPr>
            <a:lvl5pPr marL="1008151" indent="0">
              <a:buNone/>
              <a:defRPr sz="2400">
                <a:latin typeface="+mn-lt"/>
              </a:defRPr>
            </a:lvl5pPr>
          </a:lstStyle>
          <a:p>
            <a:pPr lvl="0"/>
            <a:r>
              <a:rPr lang="en-US" dirty="0"/>
              <a:t>Session Code</a:t>
            </a:r>
          </a:p>
        </p:txBody>
      </p:sp>
    </p:spTree>
    <p:extLst>
      <p:ext uri="{BB962C8B-B14F-4D97-AF65-F5344CB8AC3E}">
        <p14:creationId xmlns:p14="http://schemas.microsoft.com/office/powerpoint/2010/main" val="36406564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27" tIns="143381" rIns="179227" bIns="143381" numCol="1" spcCol="0" rtlCol="0" fromWordArt="0" anchor="t" anchorCtr="0" forceAA="0" compatLnSpc="1">
            <a:prstTxWarp prst="textNoShape">
              <a:avLst/>
            </a:prstTxWarp>
            <a:noAutofit/>
          </a:bodyPr>
          <a:lstStyle/>
          <a:p>
            <a:pPr algn="ctr" defTabSz="913844"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89614" bIns="89614" anchor="t" anchorCtr="0"/>
          <a:lstStyle>
            <a:lvl1pPr>
              <a:defRPr sz="7100" spc="-98" baseline="0">
                <a:gradFill>
                  <a:gsLst>
                    <a:gs pos="91241">
                      <a:schemeClr val="tx1"/>
                    </a:gs>
                    <a:gs pos="57000">
                      <a:schemeClr val="tx1"/>
                    </a:gs>
                    <a:gs pos="18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3" y="3877280"/>
            <a:ext cx="9860674" cy="1793881"/>
          </a:xfrm>
          <a:noFill/>
        </p:spPr>
        <p:txBody>
          <a:bodyPr lIns="179227" tIns="143381" rIns="179227" bIns="143381">
            <a:noAutofit/>
          </a:bodyPr>
          <a:lstStyle>
            <a:lvl1pPr marL="0" indent="0">
              <a:spcBef>
                <a:spcPts val="0"/>
              </a:spcBef>
              <a:buNone/>
              <a:defRPr sz="3500" spc="0" baseline="0">
                <a:gradFill>
                  <a:gsLst>
                    <a:gs pos="91241">
                      <a:schemeClr val="tx1"/>
                    </a:gs>
                    <a:gs pos="57000">
                      <a:schemeClr val="tx1"/>
                    </a:gs>
                    <a:gs pos="18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318623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27" tIns="143381" rIns="179227" bIns="143381" numCol="1" spcCol="0" rtlCol="0" fromWordArt="0" anchor="t" anchorCtr="0" forceAA="0" compatLnSpc="1">
            <a:prstTxWarp prst="textNoShape">
              <a:avLst/>
            </a:prstTxWarp>
            <a:noAutofit/>
          </a:bodyPr>
          <a:lstStyle/>
          <a:p>
            <a:pPr algn="ctr" defTabSz="913844"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89614" bIns="89614" anchor="t" anchorCtr="0"/>
          <a:lstStyle>
            <a:lvl1pPr>
              <a:defRPr sz="7100" spc="-98" baseline="0">
                <a:gradFill>
                  <a:gsLst>
                    <a:gs pos="91241">
                      <a:schemeClr val="tx1"/>
                    </a:gs>
                    <a:gs pos="57000">
                      <a:schemeClr val="tx1"/>
                    </a:gs>
                    <a:gs pos="18000">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1890169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2" y="2084175"/>
            <a:ext cx="11653523" cy="1796217"/>
          </a:xfrm>
          <a:noFill/>
        </p:spPr>
        <p:txBody>
          <a:bodyPr tIns="89614" bIns="89614" anchor="t" anchorCtr="0"/>
          <a:lstStyle>
            <a:lvl1pPr>
              <a:defRPr sz="8600" spc="-98" baseline="0">
                <a:gradFill>
                  <a:gsLst>
                    <a:gs pos="91241">
                      <a:schemeClr val="tx1"/>
                    </a:gs>
                    <a:gs pos="57000">
                      <a:schemeClr val="tx1"/>
                    </a:gs>
                    <a:gs pos="1800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5579684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2" y="2084175"/>
            <a:ext cx="11653523" cy="1796217"/>
          </a:xfrm>
          <a:noFill/>
        </p:spPr>
        <p:txBody>
          <a:bodyPr tIns="89614" bIns="89614" anchor="t" anchorCtr="0"/>
          <a:lstStyle>
            <a:lvl1pPr algn="l" defTabSz="914109" rtl="0" eaLnBrk="1" latinLnBrk="0" hangingPunct="1">
              <a:lnSpc>
                <a:spcPct val="90000"/>
              </a:lnSpc>
              <a:spcBef>
                <a:spcPct val="0"/>
              </a:spcBef>
              <a:buNone/>
              <a:defRPr lang="en-US" sz="8600" b="0" kern="1200" cap="none" spc="-98" baseline="0" dirty="0">
                <a:ln w="3175">
                  <a:noFill/>
                </a:ln>
                <a:gradFill>
                  <a:gsLst>
                    <a:gs pos="91241">
                      <a:schemeClr val="tx1"/>
                    </a:gs>
                    <a:gs pos="57000">
                      <a:schemeClr val="tx1"/>
                    </a:gs>
                    <a:gs pos="18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243668018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2" y="2084175"/>
            <a:ext cx="11653523" cy="1796217"/>
          </a:xfrm>
          <a:noFill/>
        </p:spPr>
        <p:txBody>
          <a:bodyPr tIns="89614" bIns="89614" anchor="t" anchorCtr="0"/>
          <a:lstStyle>
            <a:lvl1pPr algn="l" defTabSz="914109" rtl="0" eaLnBrk="1" latinLnBrk="0" hangingPunct="1">
              <a:lnSpc>
                <a:spcPct val="90000"/>
              </a:lnSpc>
              <a:spcBef>
                <a:spcPct val="0"/>
              </a:spcBef>
              <a:buNone/>
              <a:defRPr lang="en-US" sz="8600" b="0" kern="1200" cap="none" spc="-98" baseline="0" dirty="0">
                <a:ln w="3175">
                  <a:noFill/>
                </a:ln>
                <a:gradFill>
                  <a:gsLst>
                    <a:gs pos="91241">
                      <a:schemeClr val="tx1"/>
                    </a:gs>
                    <a:gs pos="57000">
                      <a:schemeClr val="tx1"/>
                    </a:gs>
                    <a:gs pos="18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308109368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69240" y="1189179"/>
            <a:ext cx="11655840" cy="2018835"/>
          </a:xfrm>
        </p:spPr>
        <p:txBody>
          <a:bodyPr/>
          <a:lstStyle>
            <a:lvl1pPr marL="0" indent="0">
              <a:buNone/>
              <a:defRPr/>
            </a:lvl1pPr>
            <a:lvl2pPr marL="28003" indent="0">
              <a:buNone/>
              <a:defRPr sz="2000"/>
            </a:lvl2pPr>
            <a:lvl3pPr marL="219367" indent="0">
              <a:buNone/>
              <a:defRPr sz="2000"/>
            </a:lvl3pPr>
            <a:lvl4pPr marL="466737" indent="0">
              <a:buNone/>
              <a:defRPr sz="1800"/>
            </a:lvl4pPr>
            <a:lvl5pPr marL="724997" indent="0">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1168407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Light Blank">
    <p:bg>
      <p:bgRef idx="1001">
        <a:schemeClr val="bg1"/>
      </p:bgRef>
    </p:bg>
    <p:spTree>
      <p:nvGrpSpPr>
        <p:cNvPr id="1" name=""/>
        <p:cNvGrpSpPr/>
        <p:nvPr/>
      </p:nvGrpSpPr>
      <p:grpSpPr>
        <a:xfrm>
          <a:off x="0" y="0"/>
          <a:ext cx="0" cy="0"/>
          <a:chOff x="0" y="0"/>
          <a:chExt cx="0" cy="0"/>
        </a:xfrm>
      </p:grpSpPr>
      <p:pic>
        <p:nvPicPr>
          <p:cNvPr id="4" name="Logo Dark" descr="MS 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07760" y="6474573"/>
            <a:ext cx="1157499" cy="248097"/>
          </a:xfrm>
          <a:prstGeom prst="rect">
            <a:avLst/>
          </a:prstGeom>
        </p:spPr>
      </p:pic>
      <p:pic>
        <p:nvPicPr>
          <p:cNvPr id="6" name="Azure Dark" descr="MS-Azure_rgb_Bl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2282" y="151316"/>
            <a:ext cx="1661373" cy="382084"/>
          </a:xfrm>
          <a:prstGeom prst="rect">
            <a:avLst/>
          </a:prstGeom>
        </p:spPr>
      </p:pic>
    </p:spTree>
    <p:extLst>
      <p:ext uri="{BB962C8B-B14F-4D97-AF65-F5344CB8AC3E}">
        <p14:creationId xmlns:p14="http://schemas.microsoft.com/office/powerpoint/2010/main" val="16212031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69240" y="1189179"/>
            <a:ext cx="11655840" cy="2018835"/>
          </a:xfrm>
        </p:spPr>
        <p:txBody>
          <a:bodyPr/>
          <a:lstStyle>
            <a:lvl1pPr marL="0" indent="0">
              <a:buNone/>
              <a:defRPr>
                <a:gradFill>
                  <a:gsLst>
                    <a:gs pos="2920">
                      <a:schemeClr val="tx2"/>
                    </a:gs>
                    <a:gs pos="39000">
                      <a:schemeClr val="tx2"/>
                    </a:gs>
                  </a:gsLst>
                  <a:lin ang="5400000" scaled="0"/>
                </a:gradFill>
              </a:defRPr>
            </a:lvl1pPr>
            <a:lvl2pPr marL="28003" indent="0">
              <a:buNone/>
              <a:defRPr sz="2000"/>
            </a:lvl2pPr>
            <a:lvl3pPr marL="219367" indent="0">
              <a:buNone/>
              <a:defRPr sz="2000"/>
            </a:lvl3pPr>
            <a:lvl4pPr marL="466737" indent="0">
              <a:buNone/>
              <a:defRPr sz="1800"/>
            </a:lvl4pPr>
            <a:lvl5pPr marL="724997" indent="0">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62538081"/>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2" y="1189180"/>
            <a:ext cx="11653523" cy="2210815"/>
          </a:xfrm>
        </p:spPr>
        <p:txBody>
          <a:bodyPr>
            <a:spAutoFit/>
          </a:bodyPr>
          <a:lstStyle>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77003401"/>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2" y="1189180"/>
            <a:ext cx="11653523" cy="2210815"/>
          </a:xfrm>
        </p:spPr>
        <p:txBody>
          <a:bodyPr>
            <a:spAutoFit/>
          </a:bodyPr>
          <a:lstStyle>
            <a:lvl1pPr>
              <a:buClr>
                <a:schemeClr val="tx2"/>
              </a:buClr>
              <a:defRPr>
                <a:gradFill>
                  <a:gsLst>
                    <a:gs pos="13869">
                      <a:schemeClr val="tx2"/>
                    </a:gs>
                    <a:gs pos="42000">
                      <a:schemeClr val="tx2"/>
                    </a:gs>
                  </a:gsLst>
                  <a:lin ang="5400000" scaled="0"/>
                </a:gradFill>
              </a:defRPr>
            </a:lvl1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57607204"/>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4" y="1189176"/>
            <a:ext cx="5378548" cy="2504742"/>
          </a:xfrm>
        </p:spPr>
        <p:txBody>
          <a:bodyPr wrap="square">
            <a:spAutoFit/>
          </a:bodyPr>
          <a:lstStyle>
            <a:lvl1pPr marL="0" indent="0">
              <a:spcBef>
                <a:spcPts val="1200"/>
              </a:spcBef>
              <a:buClr>
                <a:schemeClr val="tx1"/>
              </a:buClr>
              <a:buFont typeface="Wingdings" pitchFamily="2" charset="2"/>
              <a:buNone/>
              <a:defRPr sz="3500"/>
            </a:lvl1pPr>
            <a:lvl2pPr marL="0" indent="0">
              <a:buNone/>
              <a:defRPr sz="2000"/>
            </a:lvl2pPr>
            <a:lvl3pPr marL="227144" indent="0">
              <a:buNone/>
              <a:tabLst/>
              <a:defRPr sz="2000"/>
            </a:lvl3pPr>
            <a:lvl4pPr marL="451177" indent="0">
              <a:buNone/>
              <a:defRPr/>
            </a:lvl4pPr>
            <a:lvl5pPr marL="67210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504742"/>
          </a:xfrm>
        </p:spPr>
        <p:txBody>
          <a:bodyPr wrap="square">
            <a:spAutoFit/>
          </a:bodyPr>
          <a:lstStyle>
            <a:lvl1pPr marL="0" indent="0">
              <a:spcBef>
                <a:spcPts val="1200"/>
              </a:spcBef>
              <a:buClr>
                <a:schemeClr val="tx1"/>
              </a:buClr>
              <a:buFont typeface="Wingdings" pitchFamily="2" charset="2"/>
              <a:buNone/>
              <a:defRPr sz="3500"/>
            </a:lvl1pPr>
            <a:lvl2pPr marL="0" indent="0">
              <a:buNone/>
              <a:defRPr sz="2000"/>
            </a:lvl2pPr>
            <a:lvl3pPr marL="227144" indent="0">
              <a:buNone/>
              <a:tabLst/>
              <a:defRPr sz="2000"/>
            </a:lvl3pPr>
            <a:lvl4pPr marL="451177" indent="0">
              <a:buNone/>
              <a:defRPr/>
            </a:lvl4pPr>
            <a:lvl5pPr marL="67210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36462837"/>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4" y="1189179"/>
            <a:ext cx="5378548" cy="2486578"/>
          </a:xfrm>
        </p:spPr>
        <p:txBody>
          <a:bodyPr wrap="square">
            <a:spAutoFit/>
          </a:bodyPr>
          <a:lstStyle>
            <a:lvl1pPr marL="0" indent="0">
              <a:spcBef>
                <a:spcPts val="1200"/>
              </a:spcBef>
              <a:buClr>
                <a:schemeClr val="tx1"/>
              </a:buClr>
              <a:buFont typeface="Wingdings" pitchFamily="2" charset="2"/>
              <a:buNone/>
              <a:defRPr sz="3500">
                <a:gradFill>
                  <a:gsLst>
                    <a:gs pos="5109">
                      <a:schemeClr val="tx2"/>
                    </a:gs>
                    <a:gs pos="25000">
                      <a:schemeClr val="tx2"/>
                    </a:gs>
                  </a:gsLst>
                  <a:lin ang="5400000" scaled="0"/>
                </a:gradFill>
              </a:defRPr>
            </a:lvl1pPr>
            <a:lvl2pPr marL="0" indent="0">
              <a:buNone/>
              <a:defRPr sz="2000"/>
            </a:lvl2pPr>
            <a:lvl3pPr marL="227144" indent="0">
              <a:buNone/>
              <a:tabLst/>
              <a:defRPr sz="2000"/>
            </a:lvl3pPr>
            <a:lvl4pPr marL="451177" indent="0">
              <a:buNone/>
              <a:defRPr/>
            </a:lvl4pPr>
            <a:lvl5pPr marL="67210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9"/>
            <a:ext cx="5378548" cy="2486578"/>
          </a:xfrm>
        </p:spPr>
        <p:txBody>
          <a:bodyPr wrap="square">
            <a:spAutoFit/>
          </a:bodyPr>
          <a:lstStyle>
            <a:lvl1pPr marL="0" indent="0">
              <a:spcBef>
                <a:spcPts val="1200"/>
              </a:spcBef>
              <a:buClr>
                <a:schemeClr val="tx1"/>
              </a:buClr>
              <a:buFont typeface="Wingdings" pitchFamily="2" charset="2"/>
              <a:buNone/>
              <a:defRPr sz="3500">
                <a:gradFill>
                  <a:gsLst>
                    <a:gs pos="100000">
                      <a:schemeClr val="tx2"/>
                    </a:gs>
                    <a:gs pos="0">
                      <a:schemeClr val="tx2"/>
                    </a:gs>
                  </a:gsLst>
                  <a:lin ang="5400000" scaled="0"/>
                </a:gradFill>
              </a:defRPr>
            </a:lvl1pPr>
            <a:lvl2pPr marL="0" indent="0">
              <a:buNone/>
              <a:defRPr sz="2000"/>
            </a:lvl2pPr>
            <a:lvl3pPr marL="227144" indent="0">
              <a:buNone/>
              <a:tabLst/>
              <a:defRPr sz="2000"/>
            </a:lvl3pPr>
            <a:lvl4pPr marL="451177" indent="0">
              <a:buNone/>
              <a:defRPr/>
            </a:lvl4pPr>
            <a:lvl5pPr marL="67210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9145916"/>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4" y="1189179"/>
            <a:ext cx="5378548" cy="2572453"/>
          </a:xfrm>
        </p:spPr>
        <p:txBody>
          <a:bodyPr wrap="square">
            <a:spAutoFit/>
          </a:bodyPr>
          <a:lstStyle>
            <a:lvl1pPr marL="281599" indent="-281599">
              <a:spcBef>
                <a:spcPts val="1200"/>
              </a:spcBef>
              <a:buClr>
                <a:schemeClr val="tx1"/>
              </a:buClr>
              <a:buFont typeface="Wingdings" panose="05000000000000000000" pitchFamily="2" charset="2"/>
              <a:buChar char="§"/>
              <a:defRPr sz="3500"/>
            </a:lvl1pPr>
            <a:lvl2pPr marL="520555" indent="-228536">
              <a:defRPr sz="2400"/>
            </a:lvl2pPr>
            <a:lvl3pPr marL="685609" indent="-165054">
              <a:tabLst/>
              <a:defRPr sz="2000"/>
            </a:lvl3pPr>
            <a:lvl4pPr marL="863359" indent="-177751">
              <a:defRPr/>
            </a:lvl4pPr>
            <a:lvl5pPr marL="1028413" indent="-165054">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9"/>
            <a:ext cx="5378548" cy="2572453"/>
          </a:xfrm>
        </p:spPr>
        <p:txBody>
          <a:bodyPr wrap="square">
            <a:spAutoFit/>
          </a:bodyPr>
          <a:lstStyle>
            <a:lvl1pPr marL="281599" indent="-281599">
              <a:spcBef>
                <a:spcPts val="1200"/>
              </a:spcBef>
              <a:buClr>
                <a:schemeClr val="tx1"/>
              </a:buClr>
              <a:buFont typeface="Wingdings" panose="05000000000000000000" pitchFamily="2" charset="2"/>
              <a:buChar char="§"/>
              <a:defRPr sz="3500"/>
            </a:lvl1pPr>
            <a:lvl2pPr marL="520555" indent="-228536">
              <a:defRPr sz="2400"/>
            </a:lvl2pPr>
            <a:lvl3pPr marL="685609" indent="-165054">
              <a:tabLst/>
              <a:defRPr sz="2000"/>
            </a:lvl3pPr>
            <a:lvl4pPr marL="863359" indent="-177751">
              <a:defRPr/>
            </a:lvl4pPr>
            <a:lvl5pPr marL="1028413" indent="-165054">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7444171"/>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4" y="1189179"/>
            <a:ext cx="5378548" cy="2552967"/>
          </a:xfrm>
        </p:spPr>
        <p:txBody>
          <a:bodyPr wrap="square">
            <a:spAutoFit/>
          </a:bodyPr>
          <a:lstStyle>
            <a:lvl1pPr marL="281599" indent="-281599">
              <a:spcBef>
                <a:spcPts val="1200"/>
              </a:spcBef>
              <a:buClr>
                <a:schemeClr val="tx2"/>
              </a:buClr>
              <a:buFont typeface="Wingdings" panose="05000000000000000000" pitchFamily="2" charset="2"/>
              <a:buChar char="§"/>
              <a:defRPr sz="3500">
                <a:gradFill>
                  <a:gsLst>
                    <a:gs pos="5109">
                      <a:schemeClr val="tx2"/>
                    </a:gs>
                    <a:gs pos="100000">
                      <a:schemeClr val="tx2"/>
                    </a:gs>
                  </a:gsLst>
                  <a:lin ang="5400000" scaled="0"/>
                </a:gradFill>
              </a:defRPr>
            </a:lvl1pPr>
            <a:lvl2pPr marL="520555" indent="-228536">
              <a:defRPr sz="2400"/>
            </a:lvl2pPr>
            <a:lvl3pPr marL="685609" indent="-165054">
              <a:tabLst/>
              <a:defRPr sz="2000"/>
            </a:lvl3pPr>
            <a:lvl4pPr marL="863359" indent="-177751">
              <a:defRPr/>
            </a:lvl4pPr>
            <a:lvl5pPr marL="1028413" indent="-165054">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9"/>
            <a:ext cx="5378548" cy="2552967"/>
          </a:xfrm>
        </p:spPr>
        <p:txBody>
          <a:bodyPr wrap="square">
            <a:spAutoFit/>
          </a:bodyPr>
          <a:lstStyle>
            <a:lvl1pPr marL="281599" indent="-281599">
              <a:spcBef>
                <a:spcPts val="1200"/>
              </a:spcBef>
              <a:buClr>
                <a:schemeClr val="tx2"/>
              </a:buClr>
              <a:buFont typeface="Wingdings" panose="05000000000000000000" pitchFamily="2" charset="2"/>
              <a:buChar char="§"/>
              <a:defRPr sz="3500">
                <a:gradFill>
                  <a:gsLst>
                    <a:gs pos="5109">
                      <a:schemeClr val="tx2"/>
                    </a:gs>
                    <a:gs pos="100000">
                      <a:schemeClr val="tx2"/>
                    </a:gs>
                  </a:gsLst>
                  <a:lin ang="5400000" scaled="0"/>
                </a:gradFill>
              </a:defRPr>
            </a:lvl1pPr>
            <a:lvl2pPr marL="520555" indent="-228536">
              <a:defRPr sz="2400"/>
            </a:lvl2pPr>
            <a:lvl3pPr marL="685609" indent="-165054">
              <a:tabLst/>
              <a:defRPr sz="2000"/>
            </a:lvl3pPr>
            <a:lvl4pPr marL="863359" indent="-177751">
              <a:defRPr/>
            </a:lvl4pPr>
            <a:lvl5pPr marL="1028413" indent="-165054">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0111874"/>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21583656"/>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77021" y="1187624"/>
            <a:ext cx="11655840" cy="899665"/>
          </a:xfrm>
        </p:spPr>
        <p:txBody>
          <a:bodyPr/>
          <a:lstStyle>
            <a:lvl1pPr>
              <a:defRPr sz="7100" baseline="0"/>
            </a:lvl1pPr>
          </a:lstStyle>
          <a:p>
            <a:r>
              <a:rPr lang="en-US"/>
              <a:t>Click to edit Master title style</a:t>
            </a:r>
            <a:endParaRPr lang="en-US" dirty="0"/>
          </a:p>
        </p:txBody>
      </p:sp>
    </p:spTree>
    <p:extLst>
      <p:ext uri="{BB962C8B-B14F-4D97-AF65-F5344CB8AC3E}">
        <p14:creationId xmlns:p14="http://schemas.microsoft.com/office/powerpoint/2010/main" val="5652156"/>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071687" y="2084173"/>
            <a:ext cx="8058229" cy="1793104"/>
          </a:xfrm>
        </p:spPr>
        <p:txBody>
          <a:bodyPr/>
          <a:lstStyle>
            <a:lvl1pPr>
              <a:defRPr sz="5900" baseline="0"/>
            </a:lvl1pPr>
          </a:lstStyle>
          <a:p>
            <a:r>
              <a:rPr lang="en-US"/>
              <a:t>Click to edit Master title style</a:t>
            </a:r>
            <a:endParaRPr lang="en-US" dirty="0"/>
          </a:p>
        </p:txBody>
      </p:sp>
    </p:spTree>
    <p:extLst>
      <p:ext uri="{BB962C8B-B14F-4D97-AF65-F5344CB8AC3E}">
        <p14:creationId xmlns:p14="http://schemas.microsoft.com/office/powerpoint/2010/main" val="126822955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51" y="228605"/>
            <a:ext cx="11151919" cy="761747"/>
          </a:xfrm>
        </p:spPr>
        <p:txBody>
          <a:bodyPr/>
          <a:lstStyle>
            <a:lvl1pPr>
              <a:defRPr lang="en-US" sz="5399" kern="1200" spc="-100" baseline="0" dirty="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stStyle>
          <a:p>
            <a:r>
              <a:rPr lang="en-US"/>
              <a:t>Click to edit Master title style</a:t>
            </a:r>
            <a:endParaRPr lang="en-US" dirty="0"/>
          </a:p>
        </p:txBody>
      </p:sp>
      <p:sp>
        <p:nvSpPr>
          <p:cNvPr id="5" name="Text Placeholder 4"/>
          <p:cNvSpPr>
            <a:spLocks noGrp="1"/>
          </p:cNvSpPr>
          <p:nvPr>
            <p:ph type="body" sz="quarter" idx="10"/>
          </p:nvPr>
        </p:nvSpPr>
        <p:spPr>
          <a:xfrm>
            <a:off x="519251" y="1447803"/>
            <a:ext cx="11151919" cy="951543"/>
          </a:xfrm>
        </p:spPr>
        <p:txBody>
          <a:bodyPr/>
          <a:lstStyle>
            <a:lvl1pPr marL="0" indent="0">
              <a:spcBef>
                <a:spcPts val="0"/>
              </a:spcBef>
              <a:spcAft>
                <a:spcPts val="900"/>
              </a:spcAft>
              <a:buNone/>
              <a:defRPr sz="3999" spc="-100" baseline="0">
                <a:latin typeface="Segoe UI Light" pitchFamily="34" charset="0"/>
              </a:defRPr>
            </a:lvl1pPr>
            <a:lvl2pPr marL="0" indent="0">
              <a:spcBef>
                <a:spcPts val="0"/>
              </a:spcBef>
              <a:spcAft>
                <a:spcPts val="400"/>
              </a:spcAft>
              <a:buNone/>
              <a:defRPr sz="2000" spc="-51" baseline="0"/>
            </a:lvl2pPr>
            <a:lvl3pPr marL="0" indent="0">
              <a:spcBef>
                <a:spcPts val="0"/>
              </a:spcBef>
              <a:spcAft>
                <a:spcPts val="400"/>
              </a:spcAft>
              <a:buNone/>
              <a:defRPr sz="2000"/>
            </a:lvl3pPr>
            <a:lvl4pPr marL="0" indent="0">
              <a:spcBef>
                <a:spcPts val="0"/>
              </a:spcBef>
              <a:spcAft>
                <a:spcPts val="400"/>
              </a:spcAft>
              <a:buNone/>
              <a:defRPr/>
            </a:lvl4pPr>
            <a:lvl5pPr marL="0" indent="0">
              <a:spcBef>
                <a:spcPts val="0"/>
              </a:spcBef>
              <a:spcAft>
                <a:spcPts val="400"/>
              </a:spcAft>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09006589"/>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Fact Layout_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71687" y="2084173"/>
            <a:ext cx="8058229" cy="1793104"/>
          </a:xfrm>
        </p:spPr>
        <p:txBody>
          <a:bodyPr/>
          <a:lstStyle>
            <a:lvl1pPr>
              <a:defRPr sz="5900" baseline="0"/>
            </a:lvl1pPr>
          </a:lstStyle>
          <a:p>
            <a:r>
              <a:rPr lang="en-US"/>
              <a:t>Click to edit Master title style</a:t>
            </a:r>
            <a:endParaRPr lang="en-US" dirty="0"/>
          </a:p>
        </p:txBody>
      </p:sp>
    </p:spTree>
    <p:extLst>
      <p:ext uri="{BB962C8B-B14F-4D97-AF65-F5344CB8AC3E}">
        <p14:creationId xmlns:p14="http://schemas.microsoft.com/office/powerpoint/2010/main" val="3413191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65664" y="1178352"/>
            <a:ext cx="9860672" cy="899665"/>
          </a:xfrm>
        </p:spPr>
        <p:txBody>
          <a:bodyPr/>
          <a:lstStyle>
            <a:lvl1pPr marL="228701" indent="-228701">
              <a:defRPr sz="5900" baseline="0"/>
            </a:lvl1pPr>
          </a:lstStyle>
          <a:p>
            <a:r>
              <a:rPr lang="en-US" dirty="0"/>
              <a:t>“Sample quote goes here. Design is easier than it looks, and more important than it seems.”</a:t>
            </a:r>
          </a:p>
        </p:txBody>
      </p:sp>
      <p:sp>
        <p:nvSpPr>
          <p:cNvPr id="4" name="Text Placeholder 3"/>
          <p:cNvSpPr>
            <a:spLocks noGrp="1"/>
          </p:cNvSpPr>
          <p:nvPr>
            <p:ph type="body" sz="quarter" idx="10" hasCustomPrompt="1"/>
          </p:nvPr>
        </p:nvSpPr>
        <p:spPr>
          <a:xfrm>
            <a:off x="5647788" y="5025984"/>
            <a:ext cx="5378549" cy="1050156"/>
          </a:xfrm>
        </p:spPr>
        <p:txBody>
          <a:bodyPr/>
          <a:lstStyle>
            <a:lvl1pPr marL="0" indent="0">
              <a:spcBef>
                <a:spcPts val="0"/>
              </a:spcBef>
              <a:buNone/>
              <a:defRPr sz="3100" baseline="0">
                <a:latin typeface="+mj-lt"/>
              </a:defRPr>
            </a:lvl1pPr>
          </a:lstStyle>
          <a:p>
            <a:pPr lvl="0"/>
            <a:r>
              <a:rPr lang="en-US" dirty="0"/>
              <a:t>Author Name</a:t>
            </a:r>
          </a:p>
          <a:p>
            <a:pPr lvl="0"/>
            <a:r>
              <a:rPr lang="en-US" dirty="0"/>
              <a:t>Title</a:t>
            </a:r>
          </a:p>
        </p:txBody>
      </p:sp>
    </p:spTree>
    <p:extLst>
      <p:ext uri="{BB962C8B-B14F-4D97-AF65-F5344CB8AC3E}">
        <p14:creationId xmlns:p14="http://schemas.microsoft.com/office/powerpoint/2010/main" val="2040766078"/>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Quote Layout_Accent Color 1">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65664" y="2084176"/>
            <a:ext cx="9860672" cy="899665"/>
          </a:xfrm>
        </p:spPr>
        <p:txBody>
          <a:bodyPr/>
          <a:lstStyle>
            <a:lvl1pPr marL="276930" indent="-276930">
              <a:tabLst>
                <a:tab pos="276930" algn="l"/>
              </a:tabLst>
              <a:defRPr sz="5900" baseline="0"/>
            </a:lvl1pPr>
          </a:lstStyle>
          <a:p>
            <a:r>
              <a:rPr lang="en-US" dirty="0"/>
              <a:t>“	Add a quote here. Design is easier than it looks, and more important than it seems.”</a:t>
            </a:r>
          </a:p>
        </p:txBody>
      </p:sp>
      <p:sp>
        <p:nvSpPr>
          <p:cNvPr id="4" name="Text Placeholder 3"/>
          <p:cNvSpPr>
            <a:spLocks noGrp="1"/>
          </p:cNvSpPr>
          <p:nvPr>
            <p:ph type="body" sz="quarter" idx="10" hasCustomPrompt="1"/>
          </p:nvPr>
        </p:nvSpPr>
        <p:spPr>
          <a:xfrm>
            <a:off x="5647788" y="4773813"/>
            <a:ext cx="5378549" cy="1050156"/>
          </a:xfrm>
        </p:spPr>
        <p:txBody>
          <a:bodyPr/>
          <a:lstStyle>
            <a:lvl1pPr marL="0" indent="0">
              <a:spcBef>
                <a:spcPts val="0"/>
              </a:spcBef>
              <a:buNone/>
              <a:defRPr sz="3100" baseline="0">
                <a:latin typeface="+mj-lt"/>
              </a:defRPr>
            </a:lvl1pPr>
          </a:lstStyle>
          <a:p>
            <a:pPr lvl="0"/>
            <a:r>
              <a:rPr lang="en-US" dirty="0"/>
              <a:t>Author’s Name</a:t>
            </a:r>
          </a:p>
          <a:p>
            <a:pPr lvl="0"/>
            <a:r>
              <a:rPr lang="en-US" dirty="0"/>
              <a:t>Title</a:t>
            </a:r>
          </a:p>
        </p:txBody>
      </p:sp>
    </p:spTree>
    <p:extLst>
      <p:ext uri="{BB962C8B-B14F-4D97-AF65-F5344CB8AC3E}">
        <p14:creationId xmlns:p14="http://schemas.microsoft.com/office/powerpoint/2010/main" val="14440439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77024" y="2383026"/>
            <a:ext cx="11653523" cy="914360"/>
          </a:xfrm>
        </p:spPr>
        <p:txBody>
          <a:bodyPr/>
          <a:lstStyle>
            <a:lvl1pPr marL="0" indent="0">
              <a:buNone/>
              <a:defRPr sz="5300">
                <a:gradFill>
                  <a:gsLst>
                    <a:gs pos="3333">
                      <a:schemeClr val="tx1"/>
                    </a:gs>
                    <a:gs pos="39000">
                      <a:schemeClr val="tx1"/>
                    </a:gs>
                  </a:gsLst>
                  <a:lin ang="5400000" scaled="0"/>
                </a:gradFill>
              </a:defRPr>
            </a:lvl1pPr>
            <a:lvl2pPr marL="0" indent="0">
              <a:buFontTx/>
              <a:buNone/>
              <a:defRPr sz="2000"/>
            </a:lvl2pPr>
            <a:lvl3pPr marL="224034" indent="0">
              <a:buNone/>
              <a:defRPr/>
            </a:lvl3pPr>
            <a:lvl4pPr marL="448067" indent="0">
              <a:buNone/>
              <a:defRPr/>
            </a:lvl4pPr>
            <a:lvl5pPr marL="672101" indent="0">
              <a:buNone/>
              <a:defRPr/>
            </a:lvl5pPr>
          </a:lstStyle>
          <a:p>
            <a:pPr lvl="0"/>
            <a:r>
              <a:rPr lang="en-US"/>
              <a:t>Click to edit Master text styles</a:t>
            </a:r>
          </a:p>
        </p:txBody>
      </p:sp>
      <p:sp>
        <p:nvSpPr>
          <p:cNvPr id="4" name="Title 1"/>
          <p:cNvSpPr>
            <a:spLocks noGrp="1"/>
          </p:cNvSpPr>
          <p:nvPr>
            <p:ph type="title"/>
          </p:nvPr>
        </p:nvSpPr>
        <p:spPr>
          <a:xfrm>
            <a:off x="277021" y="1187624"/>
            <a:ext cx="11655840" cy="899665"/>
          </a:xfrm>
        </p:spPr>
        <p:txBody>
          <a:bodyPr/>
          <a:lstStyle>
            <a:lvl1pPr>
              <a:defRPr sz="7100" baseline="0">
                <a:gradFill>
                  <a:gsLst>
                    <a:gs pos="1250">
                      <a:schemeClr val="tx1"/>
                    </a:gs>
                    <a:gs pos="10000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1244071059"/>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4" y="1217195"/>
            <a:ext cx="5378548" cy="1763530"/>
          </a:xfrm>
        </p:spPr>
        <p:txBody>
          <a:bodyPr/>
          <a:lstStyle>
            <a:lvl1pPr>
              <a:defRPr sz="65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37682"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519507045"/>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50-50 Lef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44214" y="1217198"/>
            <a:ext cx="5378548" cy="899665"/>
          </a:xfrm>
        </p:spPr>
        <p:txBody>
          <a:bodyPr/>
          <a:lstStyle>
            <a:lvl1pPr>
              <a:defRPr sz="6500" baseline="0">
                <a:gradFill>
                  <a:gsLst>
                    <a:gs pos="1250">
                      <a:schemeClr val="tx1"/>
                    </a:gs>
                    <a:gs pos="100000">
                      <a:schemeClr val="tx1"/>
                    </a:gs>
                  </a:gsLst>
                  <a:lin ang="5400000" scaled="0"/>
                </a:gradFill>
              </a:defRPr>
            </a:lvl1pPr>
          </a:lstStyle>
          <a:p>
            <a:r>
              <a:rPr lang="en-US"/>
              <a:t>Click to edit Master title style</a:t>
            </a:r>
            <a:endParaRPr lang="en-US" dirty="0"/>
          </a:p>
        </p:txBody>
      </p:sp>
      <p:sp>
        <p:nvSpPr>
          <p:cNvPr id="4" name="Picture Placeholder 4"/>
          <p:cNvSpPr>
            <a:spLocks noGrp="1"/>
          </p:cNvSpPr>
          <p:nvPr>
            <p:ph type="pic" sz="quarter" idx="10"/>
          </p:nvPr>
        </p:nvSpPr>
        <p:spPr bwMode="ltGray">
          <a:xfrm>
            <a:off x="0" y="0"/>
            <a:ext cx="6094444" cy="6852151"/>
          </a:xfrm>
          <a:blipFill>
            <a:blip r:embed="rId2"/>
            <a:stretch>
              <a:fillRect/>
            </a:stretch>
          </a:blipFill>
        </p:spPr>
        <p:txBody>
          <a:bodyPr tIns="537682" anchor="ctr" anchorCtr="0">
            <a:noAutofit/>
          </a:bodyPr>
          <a:lstStyle>
            <a:lvl1pPr marL="0" indent="0" algn="ctr">
              <a:buNone/>
              <a:defRPr sz="1400" b="1">
                <a:gradFill>
                  <a:gsLst>
                    <a:gs pos="13139">
                      <a:srgbClr val="FFFFFF"/>
                    </a:gs>
                    <a:gs pos="38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796226844"/>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603865"/>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25290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02357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4140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a:prstGeom prst="rect">
            <a:avLst/>
          </a:prstGeom>
        </p:spPr>
        <p:txBody>
          <a:bodyPr/>
          <a:lstStyle>
            <a:lvl1pPr>
              <a:defRPr>
                <a:solidFill>
                  <a:schemeClr val="accent1">
                    <a:lumMod val="75000"/>
                    <a:lumOff val="25000"/>
                  </a:schemeClr>
                </a:solidFill>
              </a:defRPr>
            </a:lvl1pPr>
          </a:lstStyle>
          <a:p>
            <a:fld id="{B61BEF0D-F0BB-DE4B-95CE-6DB70DBA9567}" type="datetimeFigureOut">
              <a:rPr lang="en-US" dirty="0"/>
              <a:pPr/>
              <a:t>3/29/17</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nfidentiality Slide - CYAN 300">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10" name="Rectangle 9"/>
          <p:cNvSpPr/>
          <p:nvPr userDrawn="1"/>
        </p:nvSpPr>
        <p:spPr>
          <a:xfrm>
            <a:off x="280888" y="302922"/>
            <a:ext cx="11641877" cy="905308"/>
          </a:xfrm>
          <a:prstGeom prst="rect">
            <a:avLst/>
          </a:prstGeom>
        </p:spPr>
        <p:txBody>
          <a:bodyPr wrap="square" lIns="89614" tIns="44806" rIns="89614" bIns="44806">
            <a:spAutoFit/>
          </a:bodyPr>
          <a:lstStyle/>
          <a:p>
            <a:pPr defTabSz="914109"/>
            <a:r>
              <a:rPr lang="en-US" sz="5300" spc="-100" dirty="0">
                <a:ln w="3175">
                  <a:noFill/>
                </a:ln>
                <a:gradFill>
                  <a:gsLst>
                    <a:gs pos="1250">
                      <a:srgbClr val="FFFFFF"/>
                    </a:gs>
                    <a:gs pos="100000">
                      <a:srgbClr val="FFFFFF"/>
                    </a:gs>
                  </a:gsLst>
                  <a:lin ang="5400000" scaled="0"/>
                </a:gradFill>
                <a:latin typeface="Segoe UI Light"/>
                <a:cs typeface="Segoe UI" pitchFamily="34" charset="0"/>
              </a:rPr>
              <a:t>Microsoft Confidential</a:t>
            </a:r>
            <a:endParaRPr lang="en-US" dirty="0">
              <a:solidFill>
                <a:srgbClr val="FFFFFF"/>
              </a:solidFill>
            </a:endParaRPr>
          </a:p>
        </p:txBody>
      </p:sp>
    </p:spTree>
    <p:extLst>
      <p:ext uri="{BB962C8B-B14F-4D97-AF65-F5344CB8AC3E}">
        <p14:creationId xmlns:p14="http://schemas.microsoft.com/office/powerpoint/2010/main" val="24659237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Go-Dos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2" name="Rectangle 31"/>
          <p:cNvSpPr/>
          <p:nvPr userDrawn="1"/>
        </p:nvSpPr>
        <p:spPr bwMode="auto">
          <a:xfrm>
            <a:off x="269239" y="1289016"/>
            <a:ext cx="10550920" cy="5272677"/>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4" rIns="0" bIns="45704" numCol="1" rtlCol="0" anchor="ctr" anchorCtr="0" compatLnSpc="1">
            <a:prstTxWarp prst="textNoShape">
              <a:avLst/>
            </a:prstTxWarp>
          </a:bodyPr>
          <a:lstStyle/>
          <a:p>
            <a:pPr algn="ctr" defTabSz="913844" fontAlgn="base">
              <a:spcBef>
                <a:spcPct val="0"/>
              </a:spcBef>
              <a:spcAft>
                <a:spcPct val="0"/>
              </a:spcAft>
            </a:pPr>
            <a:endParaRPr lang="en-US" sz="2000" dirty="0">
              <a:gradFill>
                <a:gsLst>
                  <a:gs pos="0">
                    <a:srgbClr val="FFFFFF"/>
                  </a:gs>
                  <a:gs pos="100000">
                    <a:srgbClr val="FFFFFF"/>
                  </a:gs>
                </a:gsLst>
                <a:lin ang="5400000" scaled="0"/>
              </a:gradFill>
            </a:endParaRPr>
          </a:p>
        </p:txBody>
      </p:sp>
      <p:sp useBgFill="1">
        <p:nvSpPr>
          <p:cNvPr id="33" name="Rectangle 32"/>
          <p:cNvSpPr/>
          <p:nvPr userDrawn="1"/>
        </p:nvSpPr>
        <p:spPr bwMode="auto">
          <a:xfrm>
            <a:off x="2857859" y="1097965"/>
            <a:ext cx="47160" cy="5558622"/>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4" rIns="0" bIns="45704" numCol="1" rtlCol="0" anchor="ctr" anchorCtr="0" compatLnSpc="1">
            <a:prstTxWarp prst="textNoShape">
              <a:avLst/>
            </a:prstTxWarp>
          </a:bodyPr>
          <a:lstStyle/>
          <a:p>
            <a:pPr algn="ctr" defTabSz="913844" fontAlgn="base">
              <a:spcBef>
                <a:spcPct val="0"/>
              </a:spcBef>
              <a:spcAft>
                <a:spcPct val="0"/>
              </a:spcAft>
            </a:pPr>
            <a:endParaRPr lang="en-US" sz="2000" dirty="0">
              <a:gradFill>
                <a:gsLst>
                  <a:gs pos="0">
                    <a:srgbClr val="FFFFFF"/>
                  </a:gs>
                  <a:gs pos="100000">
                    <a:srgbClr val="FFFFFF"/>
                  </a:gs>
                </a:gsLst>
                <a:lin ang="5400000" scaled="0"/>
              </a:gradFill>
            </a:endParaRPr>
          </a:p>
        </p:txBody>
      </p:sp>
      <p:sp useBgFill="1">
        <p:nvSpPr>
          <p:cNvPr id="34" name="Rectangle 33"/>
          <p:cNvSpPr/>
          <p:nvPr userDrawn="1"/>
        </p:nvSpPr>
        <p:spPr bwMode="auto">
          <a:xfrm>
            <a:off x="5497621" y="1097965"/>
            <a:ext cx="47289" cy="5558622"/>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4" rIns="0" bIns="45704" numCol="1" rtlCol="0" anchor="ctr" anchorCtr="0" compatLnSpc="1">
            <a:prstTxWarp prst="textNoShape">
              <a:avLst/>
            </a:prstTxWarp>
          </a:bodyPr>
          <a:lstStyle/>
          <a:p>
            <a:pPr algn="ctr" defTabSz="913844" fontAlgn="base">
              <a:spcBef>
                <a:spcPct val="0"/>
              </a:spcBef>
              <a:spcAft>
                <a:spcPct val="0"/>
              </a:spcAft>
            </a:pPr>
            <a:endParaRPr lang="en-US" sz="2000" dirty="0">
              <a:gradFill>
                <a:gsLst>
                  <a:gs pos="0">
                    <a:srgbClr val="FFFFFF"/>
                  </a:gs>
                  <a:gs pos="100000">
                    <a:srgbClr val="FFFFFF"/>
                  </a:gs>
                </a:gsLst>
                <a:lin ang="5400000" scaled="0"/>
              </a:gradFill>
            </a:endParaRPr>
          </a:p>
        </p:txBody>
      </p:sp>
      <p:sp useBgFill="1">
        <p:nvSpPr>
          <p:cNvPr id="35" name="Rectangle 34"/>
          <p:cNvSpPr/>
          <p:nvPr userDrawn="1"/>
        </p:nvSpPr>
        <p:spPr bwMode="auto">
          <a:xfrm>
            <a:off x="8136461" y="1097965"/>
            <a:ext cx="47290" cy="5558622"/>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4" rIns="0" bIns="45704" numCol="1" rtlCol="0" anchor="ctr" anchorCtr="0" compatLnSpc="1">
            <a:prstTxWarp prst="textNoShape">
              <a:avLst/>
            </a:prstTxWarp>
          </a:bodyPr>
          <a:lstStyle/>
          <a:p>
            <a:pPr algn="ctr" defTabSz="913844" fontAlgn="base">
              <a:spcBef>
                <a:spcPct val="0"/>
              </a:spcBef>
              <a:spcAft>
                <a:spcPct val="0"/>
              </a:spcAft>
            </a:pPr>
            <a:endParaRPr lang="en-US" sz="2000" dirty="0">
              <a:gradFill>
                <a:gsLst>
                  <a:gs pos="0">
                    <a:srgbClr val="FFFFFF"/>
                  </a:gs>
                  <a:gs pos="100000">
                    <a:srgbClr val="FFFFFF"/>
                  </a:gs>
                </a:gsLst>
                <a:lin ang="5400000" scaled="0"/>
              </a:gradFill>
            </a:endParaRPr>
          </a:p>
        </p:txBody>
      </p:sp>
      <p:sp useBgFill="1">
        <p:nvSpPr>
          <p:cNvPr id="36" name="Rectangle 35"/>
          <p:cNvSpPr/>
          <p:nvPr userDrawn="1"/>
        </p:nvSpPr>
        <p:spPr bwMode="auto">
          <a:xfrm rot="5400000">
            <a:off x="5488154" y="-1519106"/>
            <a:ext cx="44827" cy="1084674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4" rIns="0" bIns="45704" numCol="1" rtlCol="0" anchor="ctr" anchorCtr="0" compatLnSpc="1">
            <a:prstTxWarp prst="textNoShape">
              <a:avLst/>
            </a:prstTxWarp>
          </a:bodyPr>
          <a:lstStyle/>
          <a:p>
            <a:pPr algn="ctr" defTabSz="913844"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37" name="Picture 3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43638" y="2794029"/>
            <a:ext cx="7602129" cy="2262653"/>
          </a:xfrm>
          <a:prstGeom prst="rect">
            <a:avLst/>
          </a:prstGeom>
        </p:spPr>
      </p:pic>
      <p:sp useBgFill="1">
        <p:nvSpPr>
          <p:cNvPr id="38" name="Rectangle 37"/>
          <p:cNvSpPr/>
          <p:nvPr userDrawn="1"/>
        </p:nvSpPr>
        <p:spPr bwMode="auto">
          <a:xfrm>
            <a:off x="0" y="6561690"/>
            <a:ext cx="12192000" cy="29631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4" rIns="0" bIns="45704" numCol="1" rtlCol="0" anchor="ctr" anchorCtr="0" compatLnSpc="1">
            <a:prstTxWarp prst="textNoShape">
              <a:avLst/>
            </a:prstTxWarp>
          </a:bodyPr>
          <a:lstStyle/>
          <a:p>
            <a:pPr algn="ctr" defTabSz="913844" fontAlgn="base">
              <a:spcBef>
                <a:spcPct val="0"/>
              </a:spcBef>
              <a:spcAft>
                <a:spcPct val="0"/>
              </a:spcAft>
            </a:pPr>
            <a:endParaRPr lang="en-US" sz="2000" dirty="0">
              <a:gradFill>
                <a:gsLst>
                  <a:gs pos="0">
                    <a:srgbClr val="FFFFFF"/>
                  </a:gs>
                  <a:gs pos="100000">
                    <a:srgbClr val="FFFFFF"/>
                  </a:gs>
                </a:gsLst>
                <a:lin ang="5400000" scaled="0"/>
              </a:gradFill>
            </a:endParaRPr>
          </a:p>
        </p:txBody>
      </p:sp>
      <p:sp useBgFill="1">
        <p:nvSpPr>
          <p:cNvPr id="39" name="Rectangle 38"/>
          <p:cNvSpPr/>
          <p:nvPr userDrawn="1"/>
        </p:nvSpPr>
        <p:spPr bwMode="auto">
          <a:xfrm>
            <a:off x="42690" y="1239893"/>
            <a:ext cx="10968711" cy="5405979"/>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4" rIns="0" bIns="45704" numCol="1" rtlCol="0" anchor="ctr" anchorCtr="0" compatLnSpc="1">
            <a:prstTxWarp prst="textNoShape">
              <a:avLst/>
            </a:prstTxWarp>
          </a:bodyPr>
          <a:lstStyle/>
          <a:p>
            <a:pPr algn="ctr" defTabSz="913844"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40" name="Rectangle 39"/>
          <p:cNvSpPr/>
          <p:nvPr userDrawn="1"/>
        </p:nvSpPr>
        <p:spPr bwMode="auto">
          <a:xfrm>
            <a:off x="270415" y="3924909"/>
            <a:ext cx="2591426" cy="263678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03" tIns="140563" rIns="175703" bIns="140563" numCol="1" spcCol="0" rtlCol="0" fromWordArt="0" anchor="t" anchorCtr="0" forceAA="0" compatLnSpc="1">
            <a:prstTxWarp prst="textNoShape">
              <a:avLst/>
            </a:prstTxWarp>
            <a:noAutofit/>
          </a:bodyPr>
          <a:lstStyle/>
          <a:p>
            <a:pPr defTabSz="895312" fontAlgn="base">
              <a:lnSpc>
                <a:spcPct val="86000"/>
              </a:lnSpc>
              <a:spcBef>
                <a:spcPct val="0"/>
              </a:spcBef>
              <a:spcAft>
                <a:spcPts val="1153"/>
              </a:spcAft>
            </a:pPr>
            <a:endParaRPr lang="en-US" sz="1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8183751" y="3924909"/>
            <a:ext cx="2590668" cy="2636782"/>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03" tIns="140563" rIns="175703" bIns="140563" numCol="1" spcCol="0" rtlCol="0" fromWordArt="0" anchor="t" anchorCtr="0" forceAA="0" compatLnSpc="1">
            <a:prstTxWarp prst="textNoShape">
              <a:avLst/>
            </a:prstTxWarp>
            <a:noAutofit/>
          </a:bodyPr>
          <a:lstStyle/>
          <a:p>
            <a:pPr defTabSz="895312" fontAlgn="base">
              <a:lnSpc>
                <a:spcPct val="86000"/>
              </a:lnSpc>
              <a:spcBef>
                <a:spcPct val="0"/>
              </a:spcBef>
              <a:spcAft>
                <a:spcPts val="1153"/>
              </a:spcAft>
            </a:pPr>
            <a:endParaRPr lang="en-US" sz="1500" dirty="0">
              <a:gradFill>
                <a:gsLst>
                  <a:gs pos="0">
                    <a:srgbClr val="FFFFFF"/>
                  </a:gs>
                  <a:gs pos="100000">
                    <a:srgbClr val="FFFFFF"/>
                  </a:gs>
                </a:gsLst>
                <a:lin ang="5400000" scaled="0"/>
              </a:gradFill>
              <a:ea typeface="Segoe UI" pitchFamily="34" charset="0"/>
              <a:cs typeface="Segoe UI" pitchFamily="34" charset="0"/>
            </a:endParaRPr>
          </a:p>
        </p:txBody>
      </p:sp>
      <p:sp>
        <p:nvSpPr>
          <p:cNvPr id="42" name="Rectangle 41"/>
          <p:cNvSpPr/>
          <p:nvPr userDrawn="1"/>
        </p:nvSpPr>
        <p:spPr bwMode="auto">
          <a:xfrm>
            <a:off x="270415" y="1289018"/>
            <a:ext cx="2591426" cy="2592836"/>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03" tIns="140563" rIns="175703" bIns="140563" numCol="1" spcCol="0" rtlCol="0" fromWordArt="0" anchor="t" anchorCtr="0" forceAA="0" compatLnSpc="1">
            <a:prstTxWarp prst="textNoShape">
              <a:avLst/>
            </a:prstTxWarp>
            <a:noAutofit/>
          </a:bodyPr>
          <a:lstStyle/>
          <a:p>
            <a:pPr defTabSz="895312" fontAlgn="base">
              <a:lnSpc>
                <a:spcPct val="86000"/>
              </a:lnSpc>
              <a:spcBef>
                <a:spcPct val="0"/>
              </a:spcBef>
              <a:spcAft>
                <a:spcPts val="1153"/>
              </a:spcAft>
            </a:pPr>
            <a:endParaRPr lang="en-US" sz="1500" dirty="0">
              <a:gradFill>
                <a:gsLst>
                  <a:gs pos="0">
                    <a:srgbClr val="FFFFFF"/>
                  </a:gs>
                  <a:gs pos="100000">
                    <a:srgbClr val="FFFFFF"/>
                  </a:gs>
                </a:gsLst>
                <a:lin ang="5400000" scaled="0"/>
              </a:gradFill>
              <a:ea typeface="Segoe UI" pitchFamily="34" charset="0"/>
              <a:cs typeface="Segoe UI" pitchFamily="34" charset="0"/>
            </a:endParaRPr>
          </a:p>
        </p:txBody>
      </p:sp>
      <p:sp>
        <p:nvSpPr>
          <p:cNvPr id="43" name="Rectangle 42"/>
          <p:cNvSpPr/>
          <p:nvPr userDrawn="1"/>
        </p:nvSpPr>
        <p:spPr bwMode="auto">
          <a:xfrm>
            <a:off x="5545038" y="1289018"/>
            <a:ext cx="2591426" cy="2592836"/>
          </a:xfrm>
          <a:prstGeom prst="rect">
            <a:avLst/>
          </a:prstGeom>
          <a:solidFill>
            <a:schemeClr val="accent1">
              <a:lumMod val="75000"/>
            </a:schemeClr>
          </a:solidFill>
          <a:ln w="9525" cap="flat" cmpd="sng" algn="ctr">
            <a:noFill/>
            <a:prstDash val="solid"/>
            <a:headEnd type="none" w="med" len="med"/>
            <a:tailEnd type="none" w="med" len="med"/>
          </a:ln>
          <a:effectLst/>
        </p:spPr>
        <p:txBody>
          <a:bodyPr rot="0" spcFirstLastPara="0" vertOverflow="overflow" horzOverflow="overflow" vert="horz" wrap="square" lIns="175703" tIns="140563" rIns="175703" bIns="140563" numCol="1" spcCol="0" rtlCol="0" fromWordArt="0" anchor="t" anchorCtr="0" forceAA="0" compatLnSpc="1">
            <a:prstTxWarp prst="textNoShape">
              <a:avLst/>
            </a:prstTxWarp>
            <a:noAutofit/>
          </a:bodyPr>
          <a:lstStyle/>
          <a:p>
            <a:pPr defTabSz="895312" fontAlgn="base">
              <a:lnSpc>
                <a:spcPct val="86000"/>
              </a:lnSpc>
              <a:spcBef>
                <a:spcPct val="0"/>
              </a:spcBef>
              <a:spcAft>
                <a:spcPts val="1153"/>
              </a:spcAft>
            </a:pPr>
            <a:endParaRPr lang="en-US" sz="1500" dirty="0">
              <a:gradFill>
                <a:gsLst>
                  <a:gs pos="0">
                    <a:srgbClr val="FFFFFF"/>
                  </a:gs>
                  <a:gs pos="100000">
                    <a:srgbClr val="FFFFFF"/>
                  </a:gs>
                </a:gsLst>
                <a:lin ang="5400000" scaled="0"/>
              </a:gradFill>
              <a:ea typeface="Segoe UI" pitchFamily="34" charset="0"/>
              <a:cs typeface="Segoe UI" pitchFamily="34" charset="0"/>
            </a:endParaRPr>
          </a:p>
        </p:txBody>
      </p:sp>
      <p:sp>
        <p:nvSpPr>
          <p:cNvPr id="44" name="Rectangle 43"/>
          <p:cNvSpPr/>
          <p:nvPr userDrawn="1"/>
        </p:nvSpPr>
        <p:spPr bwMode="auto">
          <a:xfrm>
            <a:off x="8183751" y="1289018"/>
            <a:ext cx="2590668" cy="259283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03" tIns="140563" rIns="175703" bIns="140563" numCol="1" spcCol="0" rtlCol="0" fromWordArt="0" anchor="t" anchorCtr="0" forceAA="0" compatLnSpc="1">
            <a:prstTxWarp prst="textNoShape">
              <a:avLst/>
            </a:prstTxWarp>
            <a:noAutofit/>
          </a:bodyPr>
          <a:lstStyle/>
          <a:p>
            <a:pPr defTabSz="895312" fontAlgn="base">
              <a:lnSpc>
                <a:spcPct val="86000"/>
              </a:lnSpc>
              <a:spcBef>
                <a:spcPct val="0"/>
              </a:spcBef>
              <a:spcAft>
                <a:spcPts val="1153"/>
              </a:spcAft>
            </a:pPr>
            <a:endParaRPr lang="en-US" sz="1500" dirty="0">
              <a:gradFill>
                <a:gsLst>
                  <a:gs pos="0">
                    <a:srgbClr val="FFFFFF"/>
                  </a:gs>
                  <a:gs pos="100000">
                    <a:srgbClr val="FFFFFF"/>
                  </a:gs>
                </a:gsLst>
                <a:lin ang="5400000" scaled="0"/>
              </a:gradFill>
              <a:ea typeface="Segoe UI" pitchFamily="34" charset="0"/>
              <a:cs typeface="Segoe UI" pitchFamily="34" charset="0"/>
            </a:endParaRPr>
          </a:p>
        </p:txBody>
      </p:sp>
      <p:sp>
        <p:nvSpPr>
          <p:cNvPr id="45" name="Rectangle 44"/>
          <p:cNvSpPr/>
          <p:nvPr userDrawn="1"/>
        </p:nvSpPr>
        <p:spPr bwMode="auto">
          <a:xfrm>
            <a:off x="2905152" y="3924909"/>
            <a:ext cx="2592469" cy="2636782"/>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03" tIns="140563" rIns="175703" bIns="140563" numCol="1" spcCol="0" rtlCol="0" fromWordArt="0" anchor="t" anchorCtr="0" forceAA="0" compatLnSpc="1">
            <a:prstTxWarp prst="textNoShape">
              <a:avLst/>
            </a:prstTxWarp>
            <a:noAutofit/>
          </a:bodyPr>
          <a:lstStyle/>
          <a:p>
            <a:pPr defTabSz="895312" fontAlgn="base">
              <a:lnSpc>
                <a:spcPct val="86000"/>
              </a:lnSpc>
              <a:spcBef>
                <a:spcPct val="0"/>
              </a:spcBef>
              <a:spcAft>
                <a:spcPts val="1153"/>
              </a:spcAft>
            </a:pPr>
            <a:endParaRPr lang="en-US" sz="1500" dirty="0">
              <a:gradFill>
                <a:gsLst>
                  <a:gs pos="0">
                    <a:srgbClr val="FFFFFF"/>
                  </a:gs>
                  <a:gs pos="100000">
                    <a:srgbClr val="FFFFFF"/>
                  </a:gs>
                </a:gsLst>
                <a:lin ang="5400000" scaled="0"/>
              </a:gradFill>
              <a:ea typeface="Segoe UI" pitchFamily="34" charset="0"/>
              <a:cs typeface="Segoe UI" pitchFamily="34" charset="0"/>
            </a:endParaRPr>
          </a:p>
        </p:txBody>
      </p:sp>
      <p:sp>
        <p:nvSpPr>
          <p:cNvPr id="46" name="Rectangle 45"/>
          <p:cNvSpPr/>
          <p:nvPr userDrawn="1"/>
        </p:nvSpPr>
        <p:spPr bwMode="auto">
          <a:xfrm>
            <a:off x="2905152" y="1289017"/>
            <a:ext cx="2592469" cy="2592836"/>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175703" tIns="140563" rIns="175703" bIns="140563" numCol="1" spcCol="0" rtlCol="0" fromWordArt="0" anchor="t" anchorCtr="0" forceAA="0" compatLnSpc="1">
            <a:prstTxWarp prst="textNoShape">
              <a:avLst/>
            </a:prstTxWarp>
            <a:noAutofit/>
          </a:bodyPr>
          <a:lstStyle/>
          <a:p>
            <a:pPr defTabSz="895312" fontAlgn="base">
              <a:lnSpc>
                <a:spcPct val="86000"/>
              </a:lnSpc>
              <a:spcBef>
                <a:spcPct val="0"/>
              </a:spcBef>
              <a:spcAft>
                <a:spcPts val="1153"/>
              </a:spcAft>
            </a:pPr>
            <a:endParaRPr lang="en-US" sz="1500" dirty="0">
              <a:gradFill>
                <a:gsLst>
                  <a:gs pos="0">
                    <a:srgbClr val="FFFFFF"/>
                  </a:gs>
                  <a:gs pos="100000">
                    <a:srgbClr val="FFFFFF"/>
                  </a:gs>
                </a:gsLst>
                <a:lin ang="5400000" scaled="0"/>
              </a:gradFill>
              <a:ea typeface="Segoe UI" pitchFamily="34" charset="0"/>
              <a:cs typeface="Segoe UI" pitchFamily="34" charset="0"/>
            </a:endParaRPr>
          </a:p>
        </p:txBody>
      </p:sp>
      <p:sp>
        <p:nvSpPr>
          <p:cNvPr id="47" name="Rectangle 46"/>
          <p:cNvSpPr/>
          <p:nvPr userDrawn="1"/>
        </p:nvSpPr>
        <p:spPr bwMode="auto">
          <a:xfrm>
            <a:off x="5545038" y="3924909"/>
            <a:ext cx="2591426" cy="263678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03" tIns="140563" rIns="175703" bIns="140563" numCol="1" spcCol="0" rtlCol="0" fromWordArt="0" anchor="t" anchorCtr="0" forceAA="0" compatLnSpc="1">
            <a:prstTxWarp prst="textNoShape">
              <a:avLst/>
            </a:prstTxWarp>
            <a:noAutofit/>
          </a:bodyPr>
          <a:lstStyle/>
          <a:p>
            <a:pPr defTabSz="895312" fontAlgn="base">
              <a:lnSpc>
                <a:spcPct val="86000"/>
              </a:lnSpc>
              <a:spcBef>
                <a:spcPct val="0"/>
              </a:spcBef>
              <a:spcAft>
                <a:spcPts val="1153"/>
              </a:spcAft>
            </a:pPr>
            <a:endParaRPr lang="en-US" sz="1500" dirty="0">
              <a:gradFill>
                <a:gsLst>
                  <a:gs pos="0">
                    <a:srgbClr val="FFFFFF"/>
                  </a:gs>
                  <a:gs pos="100000">
                    <a:srgbClr val="FFFFFF"/>
                  </a:gs>
                </a:gsLst>
                <a:lin ang="5400000" scaled="0"/>
              </a:gradFill>
              <a:ea typeface="Segoe UI" pitchFamily="34" charset="0"/>
              <a:cs typeface="Segoe UI" pitchFamily="34" charset="0"/>
            </a:endParaRPr>
          </a:p>
        </p:txBody>
      </p:sp>
      <p:sp>
        <p:nvSpPr>
          <p:cNvPr id="48" name="Text Placeholder 24"/>
          <p:cNvSpPr>
            <a:spLocks noGrp="1"/>
          </p:cNvSpPr>
          <p:nvPr>
            <p:ph type="body" sz="quarter" idx="11"/>
          </p:nvPr>
        </p:nvSpPr>
        <p:spPr>
          <a:xfrm>
            <a:off x="269239" y="1836739"/>
            <a:ext cx="2581890" cy="2034395"/>
          </a:xfrm>
        </p:spPr>
        <p:txBody>
          <a:bodyPr>
            <a:noAutofit/>
          </a:bodyPr>
          <a:lstStyle>
            <a:lvl1pPr marL="0" indent="0">
              <a:buNone/>
              <a:defRPr sz="1800" b="0">
                <a:gradFill>
                  <a:gsLst>
                    <a:gs pos="3448">
                      <a:srgbClr val="FFFFFF"/>
                    </a:gs>
                    <a:gs pos="100000">
                      <a:srgbClr val="FFFFFF"/>
                    </a:gs>
                  </a:gsLst>
                  <a:lin ang="5400000" scaled="0"/>
                </a:gradFill>
                <a:latin typeface="+mn-lt"/>
              </a:defRPr>
            </a:lvl1pPr>
            <a:lvl2pPr>
              <a:defRPr>
                <a:gradFill>
                  <a:gsLst>
                    <a:gs pos="3448">
                      <a:srgbClr val="FFFFFF"/>
                    </a:gs>
                    <a:gs pos="100000">
                      <a:srgbClr val="FFFFFF"/>
                    </a:gs>
                  </a:gsLst>
                  <a:lin ang="5400000" scaled="0"/>
                </a:gradFill>
              </a:defRPr>
            </a:lvl2pPr>
            <a:lvl3pPr>
              <a:defRPr>
                <a:gradFill>
                  <a:gsLst>
                    <a:gs pos="3448">
                      <a:srgbClr val="FFFFFF"/>
                    </a:gs>
                    <a:gs pos="100000">
                      <a:srgbClr val="FFFFFF"/>
                    </a:gs>
                  </a:gsLst>
                  <a:lin ang="5400000" scaled="0"/>
                </a:gradFill>
              </a:defRPr>
            </a:lvl3pPr>
            <a:lvl4pPr>
              <a:defRPr>
                <a:gradFill>
                  <a:gsLst>
                    <a:gs pos="3448">
                      <a:srgbClr val="FFFFFF"/>
                    </a:gs>
                    <a:gs pos="100000">
                      <a:srgbClr val="FFFFFF"/>
                    </a:gs>
                  </a:gsLst>
                  <a:lin ang="5400000" scaled="0"/>
                </a:gradFill>
              </a:defRPr>
            </a:lvl4pPr>
            <a:lvl5pPr>
              <a:defRPr>
                <a:gradFill>
                  <a:gsLst>
                    <a:gs pos="3448">
                      <a:srgbClr val="FFFFFF"/>
                    </a:gs>
                    <a:gs pos="100000">
                      <a:srgbClr val="FFFFFF"/>
                    </a:gs>
                  </a:gsLst>
                  <a:lin ang="5400000" scaled="0"/>
                </a:gradFill>
              </a:defRPr>
            </a:lvl5pPr>
          </a:lstStyle>
          <a:p>
            <a:pPr lvl="0"/>
            <a:r>
              <a:rPr lang="en-US"/>
              <a:t>Click to edit Master text styles</a:t>
            </a:r>
          </a:p>
        </p:txBody>
      </p:sp>
      <p:sp>
        <p:nvSpPr>
          <p:cNvPr id="49" name="Text Placeholder 24"/>
          <p:cNvSpPr>
            <a:spLocks noGrp="1"/>
          </p:cNvSpPr>
          <p:nvPr>
            <p:ph type="body" sz="quarter" idx="13"/>
          </p:nvPr>
        </p:nvSpPr>
        <p:spPr>
          <a:xfrm>
            <a:off x="269239" y="4471190"/>
            <a:ext cx="2581890" cy="2079784"/>
          </a:xfrm>
        </p:spPr>
        <p:txBody>
          <a:bodyPr>
            <a:noAutofit/>
          </a:bodyPr>
          <a:lstStyle>
            <a:lvl1pPr marL="0" indent="0">
              <a:buNone/>
              <a:defRPr sz="1800" b="0">
                <a:gradFill>
                  <a:gsLst>
                    <a:gs pos="3448">
                      <a:srgbClr val="FFFFFF"/>
                    </a:gs>
                    <a:gs pos="100000">
                      <a:srgbClr val="FFFFFF"/>
                    </a:gs>
                  </a:gsLst>
                  <a:lin ang="5400000" scaled="0"/>
                </a:gradFill>
                <a:latin typeface="+mn-lt"/>
              </a:defRPr>
            </a:lvl1pPr>
            <a:lvl2pPr>
              <a:defRPr>
                <a:gradFill>
                  <a:gsLst>
                    <a:gs pos="3448">
                      <a:srgbClr val="FFFFFF"/>
                    </a:gs>
                    <a:gs pos="100000">
                      <a:srgbClr val="FFFFFF"/>
                    </a:gs>
                  </a:gsLst>
                  <a:lin ang="5400000" scaled="0"/>
                </a:gradFill>
              </a:defRPr>
            </a:lvl2pPr>
            <a:lvl3pPr>
              <a:defRPr>
                <a:gradFill>
                  <a:gsLst>
                    <a:gs pos="3448">
                      <a:srgbClr val="FFFFFF"/>
                    </a:gs>
                    <a:gs pos="100000">
                      <a:srgbClr val="FFFFFF"/>
                    </a:gs>
                  </a:gsLst>
                  <a:lin ang="5400000" scaled="0"/>
                </a:gradFill>
              </a:defRPr>
            </a:lvl3pPr>
            <a:lvl4pPr>
              <a:defRPr>
                <a:gradFill>
                  <a:gsLst>
                    <a:gs pos="3448">
                      <a:srgbClr val="FFFFFF"/>
                    </a:gs>
                    <a:gs pos="100000">
                      <a:srgbClr val="FFFFFF"/>
                    </a:gs>
                  </a:gsLst>
                  <a:lin ang="5400000" scaled="0"/>
                </a:gradFill>
              </a:defRPr>
            </a:lvl4pPr>
            <a:lvl5pPr>
              <a:defRPr>
                <a:gradFill>
                  <a:gsLst>
                    <a:gs pos="3448">
                      <a:srgbClr val="FFFFFF"/>
                    </a:gs>
                    <a:gs pos="100000">
                      <a:srgbClr val="FFFFFF"/>
                    </a:gs>
                  </a:gsLst>
                  <a:lin ang="5400000" scaled="0"/>
                </a:gradFill>
              </a:defRPr>
            </a:lvl5pPr>
          </a:lstStyle>
          <a:p>
            <a:pPr lvl="0"/>
            <a:r>
              <a:rPr lang="en-US"/>
              <a:t>Click to edit Master text styles</a:t>
            </a:r>
          </a:p>
        </p:txBody>
      </p:sp>
      <p:sp>
        <p:nvSpPr>
          <p:cNvPr id="50" name="Text Placeholder 24"/>
          <p:cNvSpPr>
            <a:spLocks noGrp="1"/>
          </p:cNvSpPr>
          <p:nvPr>
            <p:ph type="body" sz="quarter" idx="15"/>
          </p:nvPr>
        </p:nvSpPr>
        <p:spPr>
          <a:xfrm>
            <a:off x="2899760" y="1836739"/>
            <a:ext cx="2581890" cy="2034395"/>
          </a:xfrm>
        </p:spPr>
        <p:txBody>
          <a:bodyPr>
            <a:noAutofit/>
          </a:bodyPr>
          <a:lstStyle>
            <a:lvl1pPr marL="0" indent="0">
              <a:buNone/>
              <a:defRPr sz="1800" b="0">
                <a:gradFill>
                  <a:gsLst>
                    <a:gs pos="3448">
                      <a:srgbClr val="FFFFFF"/>
                    </a:gs>
                    <a:gs pos="100000">
                      <a:srgbClr val="FFFFFF"/>
                    </a:gs>
                  </a:gsLst>
                  <a:lin ang="5400000" scaled="0"/>
                </a:gradFill>
                <a:latin typeface="+mn-lt"/>
              </a:defRPr>
            </a:lvl1pPr>
            <a:lvl2pPr>
              <a:defRPr>
                <a:gradFill>
                  <a:gsLst>
                    <a:gs pos="3448">
                      <a:srgbClr val="FFFFFF"/>
                    </a:gs>
                    <a:gs pos="100000">
                      <a:srgbClr val="FFFFFF"/>
                    </a:gs>
                  </a:gsLst>
                  <a:lin ang="5400000" scaled="0"/>
                </a:gradFill>
              </a:defRPr>
            </a:lvl2pPr>
            <a:lvl3pPr>
              <a:defRPr>
                <a:gradFill>
                  <a:gsLst>
                    <a:gs pos="3448">
                      <a:srgbClr val="FFFFFF"/>
                    </a:gs>
                    <a:gs pos="100000">
                      <a:srgbClr val="FFFFFF"/>
                    </a:gs>
                  </a:gsLst>
                  <a:lin ang="5400000" scaled="0"/>
                </a:gradFill>
              </a:defRPr>
            </a:lvl3pPr>
            <a:lvl4pPr>
              <a:defRPr>
                <a:gradFill>
                  <a:gsLst>
                    <a:gs pos="3448">
                      <a:srgbClr val="FFFFFF"/>
                    </a:gs>
                    <a:gs pos="100000">
                      <a:srgbClr val="FFFFFF"/>
                    </a:gs>
                  </a:gsLst>
                  <a:lin ang="5400000" scaled="0"/>
                </a:gradFill>
              </a:defRPr>
            </a:lvl4pPr>
            <a:lvl5pPr>
              <a:defRPr>
                <a:gradFill>
                  <a:gsLst>
                    <a:gs pos="3448">
                      <a:srgbClr val="FFFFFF"/>
                    </a:gs>
                    <a:gs pos="100000">
                      <a:srgbClr val="FFFFFF"/>
                    </a:gs>
                  </a:gsLst>
                  <a:lin ang="5400000" scaled="0"/>
                </a:gradFill>
              </a:defRPr>
            </a:lvl5pPr>
          </a:lstStyle>
          <a:p>
            <a:pPr lvl="0"/>
            <a:r>
              <a:rPr lang="en-US"/>
              <a:t>Click to edit Master text styles</a:t>
            </a:r>
          </a:p>
        </p:txBody>
      </p:sp>
      <p:sp>
        <p:nvSpPr>
          <p:cNvPr id="51" name="Text Placeholder 24"/>
          <p:cNvSpPr>
            <a:spLocks noGrp="1"/>
          </p:cNvSpPr>
          <p:nvPr>
            <p:ph type="body" sz="quarter" idx="17"/>
          </p:nvPr>
        </p:nvSpPr>
        <p:spPr>
          <a:xfrm>
            <a:off x="2899760" y="4471190"/>
            <a:ext cx="2581890" cy="2079784"/>
          </a:xfrm>
        </p:spPr>
        <p:txBody>
          <a:bodyPr>
            <a:noAutofit/>
          </a:bodyPr>
          <a:lstStyle>
            <a:lvl1pPr marL="0" indent="0">
              <a:buNone/>
              <a:defRPr sz="1800" b="0">
                <a:gradFill>
                  <a:gsLst>
                    <a:gs pos="3448">
                      <a:srgbClr val="FFFFFF"/>
                    </a:gs>
                    <a:gs pos="100000">
                      <a:srgbClr val="FFFFFF"/>
                    </a:gs>
                  </a:gsLst>
                  <a:lin ang="5400000" scaled="0"/>
                </a:gradFill>
                <a:latin typeface="+mn-lt"/>
              </a:defRPr>
            </a:lvl1pPr>
            <a:lvl2pPr>
              <a:defRPr>
                <a:gradFill>
                  <a:gsLst>
                    <a:gs pos="3448">
                      <a:srgbClr val="FFFFFF"/>
                    </a:gs>
                    <a:gs pos="100000">
                      <a:srgbClr val="FFFFFF"/>
                    </a:gs>
                  </a:gsLst>
                  <a:lin ang="5400000" scaled="0"/>
                </a:gradFill>
              </a:defRPr>
            </a:lvl2pPr>
            <a:lvl3pPr>
              <a:defRPr>
                <a:gradFill>
                  <a:gsLst>
                    <a:gs pos="3448">
                      <a:srgbClr val="FFFFFF"/>
                    </a:gs>
                    <a:gs pos="100000">
                      <a:srgbClr val="FFFFFF"/>
                    </a:gs>
                  </a:gsLst>
                  <a:lin ang="5400000" scaled="0"/>
                </a:gradFill>
              </a:defRPr>
            </a:lvl3pPr>
            <a:lvl4pPr>
              <a:defRPr>
                <a:gradFill>
                  <a:gsLst>
                    <a:gs pos="3448">
                      <a:srgbClr val="FFFFFF"/>
                    </a:gs>
                    <a:gs pos="100000">
                      <a:srgbClr val="FFFFFF"/>
                    </a:gs>
                  </a:gsLst>
                  <a:lin ang="5400000" scaled="0"/>
                </a:gradFill>
              </a:defRPr>
            </a:lvl4pPr>
            <a:lvl5pPr>
              <a:defRPr>
                <a:gradFill>
                  <a:gsLst>
                    <a:gs pos="3448">
                      <a:srgbClr val="FFFFFF"/>
                    </a:gs>
                    <a:gs pos="100000">
                      <a:srgbClr val="FFFFFF"/>
                    </a:gs>
                  </a:gsLst>
                  <a:lin ang="5400000" scaled="0"/>
                </a:gradFill>
              </a:defRPr>
            </a:lvl5pPr>
          </a:lstStyle>
          <a:p>
            <a:pPr lvl="0"/>
            <a:r>
              <a:rPr lang="en-US"/>
              <a:t>Click to edit Master text styles</a:t>
            </a:r>
          </a:p>
        </p:txBody>
      </p:sp>
      <p:sp>
        <p:nvSpPr>
          <p:cNvPr id="52" name="Text Placeholder 24"/>
          <p:cNvSpPr>
            <a:spLocks noGrp="1"/>
          </p:cNvSpPr>
          <p:nvPr>
            <p:ph type="body" sz="quarter" idx="19"/>
          </p:nvPr>
        </p:nvSpPr>
        <p:spPr>
          <a:xfrm>
            <a:off x="5551247" y="1836739"/>
            <a:ext cx="2581890" cy="2034395"/>
          </a:xfrm>
        </p:spPr>
        <p:txBody>
          <a:bodyPr>
            <a:noAutofit/>
          </a:bodyPr>
          <a:lstStyle>
            <a:lvl1pPr marL="0" indent="0">
              <a:buNone/>
              <a:defRPr sz="1800" b="0">
                <a:gradFill>
                  <a:gsLst>
                    <a:gs pos="3448">
                      <a:srgbClr val="FFFFFF"/>
                    </a:gs>
                    <a:gs pos="100000">
                      <a:srgbClr val="FFFFFF"/>
                    </a:gs>
                  </a:gsLst>
                  <a:lin ang="5400000" scaled="0"/>
                </a:gradFill>
                <a:latin typeface="+mn-lt"/>
              </a:defRPr>
            </a:lvl1pPr>
            <a:lvl2pPr>
              <a:defRPr>
                <a:gradFill>
                  <a:gsLst>
                    <a:gs pos="3448">
                      <a:srgbClr val="FFFFFF"/>
                    </a:gs>
                    <a:gs pos="100000">
                      <a:srgbClr val="FFFFFF"/>
                    </a:gs>
                  </a:gsLst>
                  <a:lin ang="5400000" scaled="0"/>
                </a:gradFill>
              </a:defRPr>
            </a:lvl2pPr>
            <a:lvl3pPr>
              <a:defRPr>
                <a:gradFill>
                  <a:gsLst>
                    <a:gs pos="3448">
                      <a:srgbClr val="FFFFFF"/>
                    </a:gs>
                    <a:gs pos="100000">
                      <a:srgbClr val="FFFFFF"/>
                    </a:gs>
                  </a:gsLst>
                  <a:lin ang="5400000" scaled="0"/>
                </a:gradFill>
              </a:defRPr>
            </a:lvl3pPr>
            <a:lvl4pPr>
              <a:defRPr>
                <a:gradFill>
                  <a:gsLst>
                    <a:gs pos="3448">
                      <a:srgbClr val="FFFFFF"/>
                    </a:gs>
                    <a:gs pos="100000">
                      <a:srgbClr val="FFFFFF"/>
                    </a:gs>
                  </a:gsLst>
                  <a:lin ang="5400000" scaled="0"/>
                </a:gradFill>
              </a:defRPr>
            </a:lvl4pPr>
            <a:lvl5pPr>
              <a:defRPr>
                <a:gradFill>
                  <a:gsLst>
                    <a:gs pos="3448">
                      <a:srgbClr val="FFFFFF"/>
                    </a:gs>
                    <a:gs pos="100000">
                      <a:srgbClr val="FFFFFF"/>
                    </a:gs>
                  </a:gsLst>
                  <a:lin ang="5400000" scaled="0"/>
                </a:gradFill>
              </a:defRPr>
            </a:lvl5pPr>
          </a:lstStyle>
          <a:p>
            <a:pPr lvl="0"/>
            <a:r>
              <a:rPr lang="en-US"/>
              <a:t>Click to edit Master text styles</a:t>
            </a:r>
          </a:p>
        </p:txBody>
      </p:sp>
      <p:sp>
        <p:nvSpPr>
          <p:cNvPr id="53" name="Text Placeholder 24"/>
          <p:cNvSpPr>
            <a:spLocks noGrp="1"/>
          </p:cNvSpPr>
          <p:nvPr>
            <p:ph type="body" sz="quarter" idx="21"/>
          </p:nvPr>
        </p:nvSpPr>
        <p:spPr>
          <a:xfrm>
            <a:off x="5551247" y="4471190"/>
            <a:ext cx="2581890" cy="2079784"/>
          </a:xfrm>
        </p:spPr>
        <p:txBody>
          <a:bodyPr>
            <a:noAutofit/>
          </a:bodyPr>
          <a:lstStyle>
            <a:lvl1pPr marL="0" indent="0">
              <a:buNone/>
              <a:defRPr sz="1800" b="0">
                <a:gradFill>
                  <a:gsLst>
                    <a:gs pos="3448">
                      <a:srgbClr val="FFFFFF"/>
                    </a:gs>
                    <a:gs pos="100000">
                      <a:srgbClr val="FFFFFF"/>
                    </a:gs>
                  </a:gsLst>
                  <a:lin ang="5400000" scaled="0"/>
                </a:gradFill>
                <a:latin typeface="+mn-lt"/>
              </a:defRPr>
            </a:lvl1pPr>
            <a:lvl2pPr>
              <a:defRPr>
                <a:gradFill>
                  <a:gsLst>
                    <a:gs pos="3448">
                      <a:srgbClr val="FFFFFF"/>
                    </a:gs>
                    <a:gs pos="100000">
                      <a:srgbClr val="FFFFFF"/>
                    </a:gs>
                  </a:gsLst>
                  <a:lin ang="5400000" scaled="0"/>
                </a:gradFill>
              </a:defRPr>
            </a:lvl2pPr>
            <a:lvl3pPr>
              <a:defRPr>
                <a:gradFill>
                  <a:gsLst>
                    <a:gs pos="3448">
                      <a:srgbClr val="FFFFFF"/>
                    </a:gs>
                    <a:gs pos="100000">
                      <a:srgbClr val="FFFFFF"/>
                    </a:gs>
                  </a:gsLst>
                  <a:lin ang="5400000" scaled="0"/>
                </a:gradFill>
              </a:defRPr>
            </a:lvl3pPr>
            <a:lvl4pPr>
              <a:defRPr>
                <a:gradFill>
                  <a:gsLst>
                    <a:gs pos="3448">
                      <a:srgbClr val="FFFFFF"/>
                    </a:gs>
                    <a:gs pos="100000">
                      <a:srgbClr val="FFFFFF"/>
                    </a:gs>
                  </a:gsLst>
                  <a:lin ang="5400000" scaled="0"/>
                </a:gradFill>
              </a:defRPr>
            </a:lvl4pPr>
            <a:lvl5pPr>
              <a:defRPr>
                <a:gradFill>
                  <a:gsLst>
                    <a:gs pos="3448">
                      <a:srgbClr val="FFFFFF"/>
                    </a:gs>
                    <a:gs pos="100000">
                      <a:srgbClr val="FFFFFF"/>
                    </a:gs>
                  </a:gsLst>
                  <a:lin ang="5400000" scaled="0"/>
                </a:gradFill>
              </a:defRPr>
            </a:lvl5pPr>
          </a:lstStyle>
          <a:p>
            <a:pPr lvl="0"/>
            <a:r>
              <a:rPr lang="en-US"/>
              <a:t>Click to edit Master text styles</a:t>
            </a:r>
          </a:p>
        </p:txBody>
      </p:sp>
      <p:sp>
        <p:nvSpPr>
          <p:cNvPr id="54" name="Text Placeholder 24"/>
          <p:cNvSpPr>
            <a:spLocks noGrp="1"/>
          </p:cNvSpPr>
          <p:nvPr>
            <p:ph type="body" sz="quarter" idx="23"/>
          </p:nvPr>
        </p:nvSpPr>
        <p:spPr>
          <a:xfrm>
            <a:off x="8177645" y="1836739"/>
            <a:ext cx="2581890" cy="2034395"/>
          </a:xfrm>
        </p:spPr>
        <p:txBody>
          <a:bodyPr>
            <a:noAutofit/>
          </a:bodyPr>
          <a:lstStyle>
            <a:lvl1pPr marL="0" indent="0">
              <a:buNone/>
              <a:defRPr sz="1800" b="0">
                <a:gradFill>
                  <a:gsLst>
                    <a:gs pos="3448">
                      <a:srgbClr val="FFFFFF"/>
                    </a:gs>
                    <a:gs pos="100000">
                      <a:srgbClr val="FFFFFF"/>
                    </a:gs>
                  </a:gsLst>
                  <a:lin ang="5400000" scaled="0"/>
                </a:gradFill>
                <a:latin typeface="+mn-lt"/>
              </a:defRPr>
            </a:lvl1pPr>
            <a:lvl2pPr>
              <a:defRPr>
                <a:gradFill>
                  <a:gsLst>
                    <a:gs pos="3448">
                      <a:srgbClr val="FFFFFF"/>
                    </a:gs>
                    <a:gs pos="100000">
                      <a:srgbClr val="FFFFFF"/>
                    </a:gs>
                  </a:gsLst>
                  <a:lin ang="5400000" scaled="0"/>
                </a:gradFill>
              </a:defRPr>
            </a:lvl2pPr>
            <a:lvl3pPr>
              <a:defRPr>
                <a:gradFill>
                  <a:gsLst>
                    <a:gs pos="3448">
                      <a:srgbClr val="FFFFFF"/>
                    </a:gs>
                    <a:gs pos="100000">
                      <a:srgbClr val="FFFFFF"/>
                    </a:gs>
                  </a:gsLst>
                  <a:lin ang="5400000" scaled="0"/>
                </a:gradFill>
              </a:defRPr>
            </a:lvl3pPr>
            <a:lvl4pPr>
              <a:defRPr>
                <a:gradFill>
                  <a:gsLst>
                    <a:gs pos="3448">
                      <a:srgbClr val="FFFFFF"/>
                    </a:gs>
                    <a:gs pos="100000">
                      <a:srgbClr val="FFFFFF"/>
                    </a:gs>
                  </a:gsLst>
                  <a:lin ang="5400000" scaled="0"/>
                </a:gradFill>
              </a:defRPr>
            </a:lvl4pPr>
            <a:lvl5pPr>
              <a:defRPr>
                <a:gradFill>
                  <a:gsLst>
                    <a:gs pos="3448">
                      <a:srgbClr val="FFFFFF"/>
                    </a:gs>
                    <a:gs pos="100000">
                      <a:srgbClr val="FFFFFF"/>
                    </a:gs>
                  </a:gsLst>
                  <a:lin ang="5400000" scaled="0"/>
                </a:gradFill>
              </a:defRPr>
            </a:lvl5pPr>
          </a:lstStyle>
          <a:p>
            <a:pPr lvl="0"/>
            <a:r>
              <a:rPr lang="en-US"/>
              <a:t>Click to edit Master text styles</a:t>
            </a:r>
          </a:p>
        </p:txBody>
      </p:sp>
      <p:sp>
        <p:nvSpPr>
          <p:cNvPr id="55" name="Text Placeholder 24"/>
          <p:cNvSpPr>
            <a:spLocks noGrp="1"/>
          </p:cNvSpPr>
          <p:nvPr>
            <p:ph type="body" sz="quarter" idx="25"/>
          </p:nvPr>
        </p:nvSpPr>
        <p:spPr>
          <a:xfrm>
            <a:off x="8177645" y="4471190"/>
            <a:ext cx="2581890" cy="2079784"/>
          </a:xfrm>
        </p:spPr>
        <p:txBody>
          <a:bodyPr>
            <a:noAutofit/>
          </a:bodyPr>
          <a:lstStyle>
            <a:lvl1pPr marL="0" indent="0">
              <a:buNone/>
              <a:defRPr sz="1800" b="0">
                <a:gradFill>
                  <a:gsLst>
                    <a:gs pos="3448">
                      <a:srgbClr val="FFFFFF"/>
                    </a:gs>
                    <a:gs pos="100000">
                      <a:srgbClr val="FFFFFF"/>
                    </a:gs>
                  </a:gsLst>
                  <a:lin ang="5400000" scaled="0"/>
                </a:gradFill>
                <a:latin typeface="+mn-lt"/>
              </a:defRPr>
            </a:lvl1pPr>
            <a:lvl2pPr>
              <a:defRPr>
                <a:gradFill>
                  <a:gsLst>
                    <a:gs pos="3448">
                      <a:srgbClr val="FFFFFF"/>
                    </a:gs>
                    <a:gs pos="100000">
                      <a:srgbClr val="FFFFFF"/>
                    </a:gs>
                  </a:gsLst>
                  <a:lin ang="5400000" scaled="0"/>
                </a:gradFill>
              </a:defRPr>
            </a:lvl2pPr>
            <a:lvl3pPr>
              <a:defRPr>
                <a:gradFill>
                  <a:gsLst>
                    <a:gs pos="3448">
                      <a:srgbClr val="FFFFFF"/>
                    </a:gs>
                    <a:gs pos="100000">
                      <a:srgbClr val="FFFFFF"/>
                    </a:gs>
                  </a:gsLst>
                  <a:lin ang="5400000" scaled="0"/>
                </a:gradFill>
              </a:defRPr>
            </a:lvl3pPr>
            <a:lvl4pPr>
              <a:defRPr>
                <a:gradFill>
                  <a:gsLst>
                    <a:gs pos="3448">
                      <a:srgbClr val="FFFFFF"/>
                    </a:gs>
                    <a:gs pos="100000">
                      <a:srgbClr val="FFFFFF"/>
                    </a:gs>
                  </a:gsLst>
                  <a:lin ang="5400000" scaled="0"/>
                </a:gradFill>
              </a:defRPr>
            </a:lvl4pPr>
            <a:lvl5pPr>
              <a:defRPr>
                <a:gradFill>
                  <a:gsLst>
                    <a:gs pos="3448">
                      <a:srgbClr val="FFFFFF"/>
                    </a:gs>
                    <a:gs pos="100000">
                      <a:srgbClr val="FFFFFF"/>
                    </a:gs>
                  </a:gsLst>
                  <a:lin ang="5400000" scaled="0"/>
                </a:gradFill>
              </a:defRPr>
            </a:lvl5pPr>
          </a:lstStyle>
          <a:p>
            <a:pPr lvl="0"/>
            <a:r>
              <a:rPr lang="en-US"/>
              <a:t>Click to edit Master text styles</a:t>
            </a:r>
          </a:p>
        </p:txBody>
      </p:sp>
      <p:sp>
        <p:nvSpPr>
          <p:cNvPr id="56" name="Text Placeholder 24"/>
          <p:cNvSpPr txBox="1">
            <a:spLocks/>
          </p:cNvSpPr>
          <p:nvPr userDrawn="1"/>
        </p:nvSpPr>
        <p:spPr>
          <a:xfrm>
            <a:off x="270415" y="1289018"/>
            <a:ext cx="896425" cy="438509"/>
          </a:xfrm>
          <a:prstGeom prst="rect">
            <a:avLst/>
          </a:prstGeom>
        </p:spPr>
        <p:txBody>
          <a:bodyPr lIns="89614" tIns="44806" rIns="89614" bIns="44806">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b="1" kern="1200" spc="0" baseline="0">
                <a:gradFill>
                  <a:gsLst>
                    <a:gs pos="3448">
                      <a:srgbClr val="FFFFFF"/>
                    </a:gs>
                    <a:gs pos="100000">
                      <a:srgbClr val="FFFFFF"/>
                    </a:gs>
                  </a:gsLst>
                  <a:lin ang="5400000" scaled="0"/>
                </a:gradFill>
                <a:latin typeface="+mn-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3448">
                      <a:srgbClr val="FFFFFF"/>
                    </a:gs>
                    <a:gs pos="100000">
                      <a:srgbClr val="FFFFFF"/>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3448">
                      <a:srgbClr val="FFFFFF"/>
                    </a:gs>
                    <a:gs pos="100000">
                      <a:srgbClr val="FFFFFF"/>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3448">
                      <a:srgbClr val="FFFFFF"/>
                    </a:gs>
                    <a:gs pos="100000">
                      <a:srgbClr val="FFFFFF"/>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3448">
                      <a:srgbClr val="FFFFFF"/>
                    </a:gs>
                    <a:gs pos="100000">
                      <a:srgbClr val="FFFFFF"/>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100" dirty="0"/>
              <a:t>1</a:t>
            </a:r>
          </a:p>
        </p:txBody>
      </p:sp>
      <p:sp>
        <p:nvSpPr>
          <p:cNvPr id="57" name="Text Placeholder 24"/>
          <p:cNvSpPr txBox="1">
            <a:spLocks/>
          </p:cNvSpPr>
          <p:nvPr userDrawn="1"/>
        </p:nvSpPr>
        <p:spPr>
          <a:xfrm>
            <a:off x="270415" y="3924908"/>
            <a:ext cx="896425" cy="439310"/>
          </a:xfrm>
          <a:prstGeom prst="rect">
            <a:avLst/>
          </a:prstGeom>
        </p:spPr>
        <p:txBody>
          <a:bodyPr lIns="89614" tIns="44806" rIns="89614" bIns="44806">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b="1" kern="1200" spc="0" baseline="0">
                <a:gradFill>
                  <a:gsLst>
                    <a:gs pos="3448">
                      <a:srgbClr val="FFFFFF"/>
                    </a:gs>
                    <a:gs pos="100000">
                      <a:srgbClr val="FFFFFF"/>
                    </a:gs>
                  </a:gsLst>
                  <a:lin ang="5400000" scaled="0"/>
                </a:gradFill>
                <a:latin typeface="+mn-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3448">
                      <a:srgbClr val="FFFFFF"/>
                    </a:gs>
                    <a:gs pos="100000">
                      <a:srgbClr val="FFFFFF"/>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3448">
                      <a:srgbClr val="FFFFFF"/>
                    </a:gs>
                    <a:gs pos="100000">
                      <a:srgbClr val="FFFFFF"/>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3448">
                      <a:srgbClr val="FFFFFF"/>
                    </a:gs>
                    <a:gs pos="100000">
                      <a:srgbClr val="FFFFFF"/>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3448">
                      <a:srgbClr val="FFFFFF"/>
                    </a:gs>
                    <a:gs pos="100000">
                      <a:srgbClr val="FFFFFF"/>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100" dirty="0"/>
              <a:t>5</a:t>
            </a:r>
          </a:p>
        </p:txBody>
      </p:sp>
      <p:sp>
        <p:nvSpPr>
          <p:cNvPr id="58" name="Text Placeholder 24"/>
          <p:cNvSpPr txBox="1">
            <a:spLocks/>
          </p:cNvSpPr>
          <p:nvPr userDrawn="1"/>
        </p:nvSpPr>
        <p:spPr>
          <a:xfrm>
            <a:off x="2905152" y="1289013"/>
            <a:ext cx="896425" cy="439310"/>
          </a:xfrm>
          <a:prstGeom prst="rect">
            <a:avLst/>
          </a:prstGeom>
        </p:spPr>
        <p:txBody>
          <a:bodyPr lIns="89614" tIns="44806" rIns="89614" bIns="44806">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b="1" kern="1200" spc="0" baseline="0">
                <a:gradFill>
                  <a:gsLst>
                    <a:gs pos="3448">
                      <a:srgbClr val="FFFFFF"/>
                    </a:gs>
                    <a:gs pos="100000">
                      <a:srgbClr val="FFFFFF"/>
                    </a:gs>
                  </a:gsLst>
                  <a:lin ang="5400000" scaled="0"/>
                </a:gradFill>
                <a:latin typeface="+mn-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3448">
                      <a:srgbClr val="FFFFFF"/>
                    </a:gs>
                    <a:gs pos="100000">
                      <a:srgbClr val="FFFFFF"/>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3448">
                      <a:srgbClr val="FFFFFF"/>
                    </a:gs>
                    <a:gs pos="100000">
                      <a:srgbClr val="FFFFFF"/>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3448">
                      <a:srgbClr val="FFFFFF"/>
                    </a:gs>
                    <a:gs pos="100000">
                      <a:srgbClr val="FFFFFF"/>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3448">
                      <a:srgbClr val="FFFFFF"/>
                    </a:gs>
                    <a:gs pos="100000">
                      <a:srgbClr val="FFFFFF"/>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100" dirty="0"/>
              <a:t>2</a:t>
            </a:r>
          </a:p>
        </p:txBody>
      </p:sp>
      <p:sp>
        <p:nvSpPr>
          <p:cNvPr id="59" name="Text Placeholder 24"/>
          <p:cNvSpPr txBox="1">
            <a:spLocks/>
          </p:cNvSpPr>
          <p:nvPr userDrawn="1"/>
        </p:nvSpPr>
        <p:spPr>
          <a:xfrm>
            <a:off x="2905152" y="3924908"/>
            <a:ext cx="896425" cy="439310"/>
          </a:xfrm>
          <a:prstGeom prst="rect">
            <a:avLst/>
          </a:prstGeom>
        </p:spPr>
        <p:txBody>
          <a:bodyPr lIns="89614" tIns="44806" rIns="89614" bIns="44806">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b="1" kern="1200" spc="0" baseline="0">
                <a:gradFill>
                  <a:gsLst>
                    <a:gs pos="3448">
                      <a:srgbClr val="FFFFFF"/>
                    </a:gs>
                    <a:gs pos="100000">
                      <a:srgbClr val="FFFFFF"/>
                    </a:gs>
                  </a:gsLst>
                  <a:lin ang="5400000" scaled="0"/>
                </a:gradFill>
                <a:latin typeface="+mn-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3448">
                      <a:srgbClr val="FFFFFF"/>
                    </a:gs>
                    <a:gs pos="100000">
                      <a:srgbClr val="FFFFFF"/>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3448">
                      <a:srgbClr val="FFFFFF"/>
                    </a:gs>
                    <a:gs pos="100000">
                      <a:srgbClr val="FFFFFF"/>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3448">
                      <a:srgbClr val="FFFFFF"/>
                    </a:gs>
                    <a:gs pos="100000">
                      <a:srgbClr val="FFFFFF"/>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3448">
                      <a:srgbClr val="FFFFFF"/>
                    </a:gs>
                    <a:gs pos="100000">
                      <a:srgbClr val="FFFFFF"/>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100" dirty="0"/>
              <a:t>6</a:t>
            </a:r>
          </a:p>
        </p:txBody>
      </p:sp>
      <p:sp>
        <p:nvSpPr>
          <p:cNvPr id="60" name="Text Placeholder 24"/>
          <p:cNvSpPr txBox="1">
            <a:spLocks/>
          </p:cNvSpPr>
          <p:nvPr userDrawn="1"/>
        </p:nvSpPr>
        <p:spPr>
          <a:xfrm>
            <a:off x="5545034" y="1289014"/>
            <a:ext cx="896425" cy="439310"/>
          </a:xfrm>
          <a:prstGeom prst="rect">
            <a:avLst/>
          </a:prstGeom>
        </p:spPr>
        <p:txBody>
          <a:bodyPr lIns="89614" tIns="44806" rIns="89614" bIns="44806">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b="1" kern="1200" spc="0" baseline="0">
                <a:gradFill>
                  <a:gsLst>
                    <a:gs pos="3448">
                      <a:srgbClr val="FFFFFF"/>
                    </a:gs>
                    <a:gs pos="100000">
                      <a:srgbClr val="FFFFFF"/>
                    </a:gs>
                  </a:gsLst>
                  <a:lin ang="5400000" scaled="0"/>
                </a:gradFill>
                <a:latin typeface="+mn-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3448">
                      <a:srgbClr val="FFFFFF"/>
                    </a:gs>
                    <a:gs pos="100000">
                      <a:srgbClr val="FFFFFF"/>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3448">
                      <a:srgbClr val="FFFFFF"/>
                    </a:gs>
                    <a:gs pos="100000">
                      <a:srgbClr val="FFFFFF"/>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3448">
                      <a:srgbClr val="FFFFFF"/>
                    </a:gs>
                    <a:gs pos="100000">
                      <a:srgbClr val="FFFFFF"/>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3448">
                      <a:srgbClr val="FFFFFF"/>
                    </a:gs>
                    <a:gs pos="100000">
                      <a:srgbClr val="FFFFFF"/>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100" dirty="0"/>
              <a:t>3</a:t>
            </a:r>
          </a:p>
        </p:txBody>
      </p:sp>
      <p:sp>
        <p:nvSpPr>
          <p:cNvPr id="61" name="Text Placeholder 24"/>
          <p:cNvSpPr txBox="1">
            <a:spLocks/>
          </p:cNvSpPr>
          <p:nvPr userDrawn="1"/>
        </p:nvSpPr>
        <p:spPr>
          <a:xfrm>
            <a:off x="5545034" y="3924908"/>
            <a:ext cx="896425" cy="439310"/>
          </a:xfrm>
          <a:prstGeom prst="rect">
            <a:avLst/>
          </a:prstGeom>
        </p:spPr>
        <p:txBody>
          <a:bodyPr lIns="89614" tIns="44806" rIns="89614" bIns="44806">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b="1" kern="1200" spc="0" baseline="0">
                <a:gradFill>
                  <a:gsLst>
                    <a:gs pos="3448">
                      <a:srgbClr val="FFFFFF"/>
                    </a:gs>
                    <a:gs pos="100000">
                      <a:srgbClr val="FFFFFF"/>
                    </a:gs>
                  </a:gsLst>
                  <a:lin ang="5400000" scaled="0"/>
                </a:gradFill>
                <a:latin typeface="+mn-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3448">
                      <a:srgbClr val="FFFFFF"/>
                    </a:gs>
                    <a:gs pos="100000">
                      <a:srgbClr val="FFFFFF"/>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3448">
                      <a:srgbClr val="FFFFFF"/>
                    </a:gs>
                    <a:gs pos="100000">
                      <a:srgbClr val="FFFFFF"/>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3448">
                      <a:srgbClr val="FFFFFF"/>
                    </a:gs>
                    <a:gs pos="100000">
                      <a:srgbClr val="FFFFFF"/>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3448">
                      <a:srgbClr val="FFFFFF"/>
                    </a:gs>
                    <a:gs pos="100000">
                      <a:srgbClr val="FFFFFF"/>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100" dirty="0"/>
              <a:t>7</a:t>
            </a:r>
          </a:p>
        </p:txBody>
      </p:sp>
      <p:sp>
        <p:nvSpPr>
          <p:cNvPr id="62" name="Text Placeholder 24"/>
          <p:cNvSpPr txBox="1">
            <a:spLocks/>
          </p:cNvSpPr>
          <p:nvPr userDrawn="1"/>
        </p:nvSpPr>
        <p:spPr>
          <a:xfrm>
            <a:off x="8183754" y="1289014"/>
            <a:ext cx="896425" cy="439310"/>
          </a:xfrm>
          <a:prstGeom prst="rect">
            <a:avLst/>
          </a:prstGeom>
        </p:spPr>
        <p:txBody>
          <a:bodyPr lIns="89614" tIns="44806" rIns="89614" bIns="44806">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b="1" kern="1200" spc="0" baseline="0">
                <a:gradFill>
                  <a:gsLst>
                    <a:gs pos="3448">
                      <a:srgbClr val="FFFFFF"/>
                    </a:gs>
                    <a:gs pos="100000">
                      <a:srgbClr val="FFFFFF"/>
                    </a:gs>
                  </a:gsLst>
                  <a:lin ang="5400000" scaled="0"/>
                </a:gradFill>
                <a:latin typeface="+mn-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3448">
                      <a:srgbClr val="FFFFFF"/>
                    </a:gs>
                    <a:gs pos="100000">
                      <a:srgbClr val="FFFFFF"/>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3448">
                      <a:srgbClr val="FFFFFF"/>
                    </a:gs>
                    <a:gs pos="100000">
                      <a:srgbClr val="FFFFFF"/>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3448">
                      <a:srgbClr val="FFFFFF"/>
                    </a:gs>
                    <a:gs pos="100000">
                      <a:srgbClr val="FFFFFF"/>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3448">
                      <a:srgbClr val="FFFFFF"/>
                    </a:gs>
                    <a:gs pos="100000">
                      <a:srgbClr val="FFFFFF"/>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100" dirty="0"/>
              <a:t>4</a:t>
            </a:r>
          </a:p>
        </p:txBody>
      </p:sp>
      <p:sp>
        <p:nvSpPr>
          <p:cNvPr id="63" name="Text Placeholder 24"/>
          <p:cNvSpPr txBox="1">
            <a:spLocks/>
          </p:cNvSpPr>
          <p:nvPr userDrawn="1"/>
        </p:nvSpPr>
        <p:spPr>
          <a:xfrm>
            <a:off x="8183754" y="3924908"/>
            <a:ext cx="896425" cy="439310"/>
          </a:xfrm>
          <a:prstGeom prst="rect">
            <a:avLst/>
          </a:prstGeom>
        </p:spPr>
        <p:txBody>
          <a:bodyPr lIns="89614" tIns="44806" rIns="89614" bIns="44806">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b="1" kern="1200" spc="0" baseline="0">
                <a:gradFill>
                  <a:gsLst>
                    <a:gs pos="3448">
                      <a:srgbClr val="FFFFFF"/>
                    </a:gs>
                    <a:gs pos="100000">
                      <a:srgbClr val="FFFFFF"/>
                    </a:gs>
                  </a:gsLst>
                  <a:lin ang="5400000" scaled="0"/>
                </a:gradFill>
                <a:latin typeface="+mn-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3448">
                      <a:srgbClr val="FFFFFF"/>
                    </a:gs>
                    <a:gs pos="100000">
                      <a:srgbClr val="FFFFFF"/>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3448">
                      <a:srgbClr val="FFFFFF"/>
                    </a:gs>
                    <a:gs pos="100000">
                      <a:srgbClr val="FFFFFF"/>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3448">
                      <a:srgbClr val="FFFFFF"/>
                    </a:gs>
                    <a:gs pos="100000">
                      <a:srgbClr val="FFFFFF"/>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3448">
                      <a:srgbClr val="FFFFFF"/>
                    </a:gs>
                    <a:gs pos="100000">
                      <a:srgbClr val="FFFFFF"/>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100" dirty="0"/>
              <a:t>8</a:t>
            </a:r>
          </a:p>
        </p:txBody>
      </p:sp>
    </p:spTree>
    <p:extLst>
      <p:ext uri="{BB962C8B-B14F-4D97-AF65-F5344CB8AC3E}">
        <p14:creationId xmlns:p14="http://schemas.microsoft.com/office/powerpoint/2010/main" val="38579896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accel="22000" decel="78000" fill="hold" nodeType="withEffect">
                                  <p:stCondLst>
                                    <p:cond delay="750"/>
                                  </p:stCondLst>
                                  <p:childTnLst>
                                    <p:anim calcmode="lin" valueType="num">
                                      <p:cBhvr additive="base">
                                        <p:cTn id="6" dur="500"/>
                                        <p:tgtEl>
                                          <p:spTgt spid="37"/>
                                        </p:tgtEl>
                                        <p:attrNameLst>
                                          <p:attrName>ppt_x</p:attrName>
                                        </p:attrNameLst>
                                      </p:cBhvr>
                                      <p:tavLst>
                                        <p:tav tm="0">
                                          <p:val>
                                            <p:strVal val="ppt_x"/>
                                          </p:val>
                                        </p:tav>
                                        <p:tav tm="100000">
                                          <p:val>
                                            <p:strVal val="ppt_x"/>
                                          </p:val>
                                        </p:tav>
                                      </p:tavLst>
                                    </p:anim>
                                    <p:anim calcmode="lin" valueType="num">
                                      <p:cBhvr additive="base">
                                        <p:cTn id="7" dur="500"/>
                                        <p:tgtEl>
                                          <p:spTgt spid="37"/>
                                        </p:tgtEl>
                                        <p:attrNameLst>
                                          <p:attrName>ppt_y</p:attrName>
                                        </p:attrNameLst>
                                      </p:cBhvr>
                                      <p:tavLst>
                                        <p:tav tm="0">
                                          <p:val>
                                            <p:strVal val="ppt_y"/>
                                          </p:val>
                                        </p:tav>
                                        <p:tav tm="100000">
                                          <p:val>
                                            <p:strVal val="1+ppt_h/2"/>
                                          </p:val>
                                        </p:tav>
                                      </p:tavLst>
                                    </p:anim>
                                    <p:set>
                                      <p:cBhvr>
                                        <p:cTn id="8" dur="1" fill="hold">
                                          <p:stCondLst>
                                            <p:cond delay="499"/>
                                          </p:stCondLst>
                                        </p:cTn>
                                        <p:tgtEl>
                                          <p:spTgt spid="37"/>
                                        </p:tgtEl>
                                        <p:attrNameLst>
                                          <p:attrName>style.visibility</p:attrName>
                                        </p:attrNameLst>
                                      </p:cBhvr>
                                      <p:to>
                                        <p:strVal val="hidden"/>
                                      </p:to>
                                    </p:set>
                                  </p:childTnLst>
                                </p:cTn>
                              </p:par>
                              <p:par>
                                <p:cTn id="9" presetID="2" presetClass="entr" presetSubtype="4" decel="100000" fill="hold" grpId="0" nodeType="withEffect">
                                  <p:stCondLst>
                                    <p:cond delay="130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130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ppt_x"/>
                                          </p:val>
                                        </p:tav>
                                        <p:tav tm="100000">
                                          <p:val>
                                            <p:strVal val="#ppt_x"/>
                                          </p:val>
                                        </p:tav>
                                      </p:tavLst>
                                    </p:anim>
                                    <p:anim calcmode="lin" valueType="num">
                                      <p:cBhvr additive="base">
                                        <p:cTn id="16" dur="500" fill="hold"/>
                                        <p:tgtEl>
                                          <p:spTgt spid="3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130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par>
                                <p:cTn id="21" presetID="2" presetClass="entr" presetSubtype="8" decel="100000" fill="hold" grpId="0" nodeType="withEffect">
                                  <p:stCondLst>
                                    <p:cond delay="130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fill="hold"/>
                                        <p:tgtEl>
                                          <p:spTgt spid="36"/>
                                        </p:tgtEl>
                                        <p:attrNameLst>
                                          <p:attrName>ppt_x</p:attrName>
                                        </p:attrNameLst>
                                      </p:cBhvr>
                                      <p:tavLst>
                                        <p:tav tm="0">
                                          <p:val>
                                            <p:strVal val="0-#ppt_w/2"/>
                                          </p:val>
                                        </p:tav>
                                        <p:tav tm="100000">
                                          <p:val>
                                            <p:strVal val="#ppt_x"/>
                                          </p:val>
                                        </p:tav>
                                      </p:tavLst>
                                    </p:anim>
                                    <p:anim calcmode="lin" valueType="num">
                                      <p:cBhvr additive="base">
                                        <p:cTn id="24" dur="500" fill="hold"/>
                                        <p:tgtEl>
                                          <p:spTgt spid="36"/>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180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250"/>
                                        <p:tgtEl>
                                          <p:spTgt spid="42"/>
                                        </p:tgtEl>
                                      </p:cBhvr>
                                    </p:animEffect>
                                  </p:childTnLst>
                                </p:cTn>
                              </p:par>
                              <p:par>
                                <p:cTn id="28" presetID="10" presetClass="entr" presetSubtype="0" fill="hold" grpId="0" nodeType="withEffect">
                                  <p:stCondLst>
                                    <p:cond delay="215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950"/>
                                        <p:tgtEl>
                                          <p:spTgt spid="48"/>
                                        </p:tgtEl>
                                      </p:cBhvr>
                                    </p:animEffect>
                                  </p:childTnLst>
                                </p:cTn>
                              </p:par>
                              <p:par>
                                <p:cTn id="31" presetID="63" presetClass="path" presetSubtype="0" decel="100000" fill="hold" grpId="1" nodeType="withEffect">
                                  <p:stCondLst>
                                    <p:cond delay="2150"/>
                                  </p:stCondLst>
                                  <p:childTnLst>
                                    <p:animMotion origin="layout" path="M -0.01455 -3.60418E-6 L -4.00817E-6 -3.60418E-6 " pathEditMode="relative" rAng="0" ptsTypes="AA">
                                      <p:cBhvr>
                                        <p:cTn id="32" dur="950" fill="hold"/>
                                        <p:tgtEl>
                                          <p:spTgt spid="48"/>
                                        </p:tgtEl>
                                        <p:attrNameLst>
                                          <p:attrName>ppt_x</p:attrName>
                                          <p:attrName>ppt_y</p:attrName>
                                        </p:attrNameLst>
                                      </p:cBhvr>
                                      <p:rCtr x="728" y="0"/>
                                    </p:animMotion>
                                  </p:childTnLst>
                                </p:cTn>
                              </p:par>
                              <p:par>
                                <p:cTn id="33" presetID="6" presetClass="emph" presetSubtype="0" accel="100000" autoRev="1" fill="hold" grpId="2" nodeType="withEffect">
                                  <p:stCondLst>
                                    <p:cond delay="1450"/>
                                  </p:stCondLst>
                                  <p:childTnLst>
                                    <p:animScale>
                                      <p:cBhvr>
                                        <p:cTn id="34" dur="500" fill="hold"/>
                                        <p:tgtEl>
                                          <p:spTgt spid="48"/>
                                        </p:tgtEl>
                                      </p:cBhvr>
                                      <p:by x="92000" y="92000"/>
                                    </p:animScale>
                                  </p:childTnLst>
                                </p:cTn>
                              </p:par>
                              <p:par>
                                <p:cTn id="35" presetID="10" presetClass="entr" presetSubtype="0" fill="hold" grpId="0" nodeType="withEffect">
                                  <p:stCondLst>
                                    <p:cond delay="190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250"/>
                                        <p:tgtEl>
                                          <p:spTgt spid="40"/>
                                        </p:tgtEl>
                                      </p:cBhvr>
                                    </p:animEffect>
                                  </p:childTnLst>
                                </p:cTn>
                              </p:par>
                              <p:par>
                                <p:cTn id="38" presetID="10" presetClass="entr" presetSubtype="0" fill="hold" grpId="0" nodeType="withEffect">
                                  <p:stCondLst>
                                    <p:cond delay="225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950"/>
                                        <p:tgtEl>
                                          <p:spTgt spid="49"/>
                                        </p:tgtEl>
                                      </p:cBhvr>
                                    </p:animEffect>
                                  </p:childTnLst>
                                </p:cTn>
                              </p:par>
                              <p:par>
                                <p:cTn id="41" presetID="63" presetClass="path" presetSubtype="0" decel="100000" fill="hold" grpId="1" nodeType="withEffect">
                                  <p:stCondLst>
                                    <p:cond delay="2250"/>
                                  </p:stCondLst>
                                  <p:childTnLst>
                                    <p:animMotion origin="layout" path="M -0.01455 3.19564E-6 L -4.00817E-6 3.19564E-6 " pathEditMode="relative" rAng="0" ptsTypes="AA">
                                      <p:cBhvr>
                                        <p:cTn id="42" dur="950" fill="hold"/>
                                        <p:tgtEl>
                                          <p:spTgt spid="49"/>
                                        </p:tgtEl>
                                        <p:attrNameLst>
                                          <p:attrName>ppt_x</p:attrName>
                                          <p:attrName>ppt_y</p:attrName>
                                        </p:attrNameLst>
                                      </p:cBhvr>
                                      <p:rCtr x="728" y="0"/>
                                    </p:animMotion>
                                  </p:childTnLst>
                                </p:cTn>
                              </p:par>
                              <p:par>
                                <p:cTn id="43" presetID="6" presetClass="emph" presetSubtype="0" accel="100000" autoRev="1" fill="hold" grpId="2" nodeType="withEffect">
                                  <p:stCondLst>
                                    <p:cond delay="1550"/>
                                  </p:stCondLst>
                                  <p:childTnLst>
                                    <p:animScale>
                                      <p:cBhvr>
                                        <p:cTn id="44" dur="500" fill="hold"/>
                                        <p:tgtEl>
                                          <p:spTgt spid="49"/>
                                        </p:tgtEl>
                                      </p:cBhvr>
                                      <p:by x="92000" y="92000"/>
                                    </p:animScale>
                                  </p:childTnLst>
                                </p:cTn>
                              </p:par>
                              <p:par>
                                <p:cTn id="45" presetID="10" presetClass="entr" presetSubtype="0" fill="hold" grpId="0" nodeType="withEffect">
                                  <p:stCondLst>
                                    <p:cond delay="200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250"/>
                                        <p:tgtEl>
                                          <p:spTgt spid="46"/>
                                        </p:tgtEl>
                                      </p:cBhvr>
                                    </p:animEffect>
                                  </p:childTnLst>
                                </p:cTn>
                              </p:par>
                              <p:par>
                                <p:cTn id="48" presetID="10" presetClass="entr" presetSubtype="0" fill="hold" grpId="0" nodeType="withEffect">
                                  <p:stCondLst>
                                    <p:cond delay="2350"/>
                                  </p:stCondLst>
                                  <p:childTnLst>
                                    <p:set>
                                      <p:cBhvr>
                                        <p:cTn id="49" dur="1" fill="hold">
                                          <p:stCondLst>
                                            <p:cond delay="0"/>
                                          </p:stCondLst>
                                        </p:cTn>
                                        <p:tgtEl>
                                          <p:spTgt spid="50"/>
                                        </p:tgtEl>
                                        <p:attrNameLst>
                                          <p:attrName>style.visibility</p:attrName>
                                        </p:attrNameLst>
                                      </p:cBhvr>
                                      <p:to>
                                        <p:strVal val="visible"/>
                                      </p:to>
                                    </p:set>
                                    <p:animEffect transition="in" filter="fade">
                                      <p:cBhvr>
                                        <p:cTn id="50" dur="950"/>
                                        <p:tgtEl>
                                          <p:spTgt spid="50"/>
                                        </p:tgtEl>
                                      </p:cBhvr>
                                    </p:animEffect>
                                  </p:childTnLst>
                                </p:cTn>
                              </p:par>
                              <p:par>
                                <p:cTn id="51" presetID="63" presetClass="path" presetSubtype="0" decel="100000" fill="hold" grpId="1" nodeType="withEffect">
                                  <p:stCondLst>
                                    <p:cond delay="2350"/>
                                  </p:stCondLst>
                                  <p:childTnLst>
                                    <p:animMotion origin="layout" path="M -0.01455 -3.60418E-6 L -3.29334E-7 -3.60418E-6 " pathEditMode="relative" rAng="0" ptsTypes="AA">
                                      <p:cBhvr>
                                        <p:cTn id="52" dur="950" fill="hold"/>
                                        <p:tgtEl>
                                          <p:spTgt spid="50"/>
                                        </p:tgtEl>
                                        <p:attrNameLst>
                                          <p:attrName>ppt_x</p:attrName>
                                          <p:attrName>ppt_y</p:attrName>
                                        </p:attrNameLst>
                                      </p:cBhvr>
                                      <p:rCtr x="728" y="0"/>
                                    </p:animMotion>
                                  </p:childTnLst>
                                </p:cTn>
                              </p:par>
                              <p:par>
                                <p:cTn id="53" presetID="6" presetClass="emph" presetSubtype="0" accel="100000" autoRev="1" fill="hold" grpId="2" nodeType="withEffect">
                                  <p:stCondLst>
                                    <p:cond delay="1650"/>
                                  </p:stCondLst>
                                  <p:childTnLst>
                                    <p:animScale>
                                      <p:cBhvr>
                                        <p:cTn id="54" dur="500" fill="hold"/>
                                        <p:tgtEl>
                                          <p:spTgt spid="50"/>
                                        </p:tgtEl>
                                      </p:cBhvr>
                                      <p:by x="92000" y="92000"/>
                                    </p:animScale>
                                  </p:childTnLst>
                                </p:cTn>
                              </p:par>
                              <p:par>
                                <p:cTn id="55" presetID="10" presetClass="entr" presetSubtype="0" fill="hold" grpId="0" nodeType="withEffect">
                                  <p:stCondLst>
                                    <p:cond delay="210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250"/>
                                        <p:tgtEl>
                                          <p:spTgt spid="45"/>
                                        </p:tgtEl>
                                      </p:cBhvr>
                                    </p:animEffect>
                                  </p:childTnLst>
                                </p:cTn>
                              </p:par>
                              <p:par>
                                <p:cTn id="58" presetID="10" presetClass="entr" presetSubtype="0" fill="hold" grpId="0" nodeType="withEffect">
                                  <p:stCondLst>
                                    <p:cond delay="2450"/>
                                  </p:stCondLst>
                                  <p:childTnLst>
                                    <p:set>
                                      <p:cBhvr>
                                        <p:cTn id="59" dur="1" fill="hold">
                                          <p:stCondLst>
                                            <p:cond delay="0"/>
                                          </p:stCondLst>
                                        </p:cTn>
                                        <p:tgtEl>
                                          <p:spTgt spid="51"/>
                                        </p:tgtEl>
                                        <p:attrNameLst>
                                          <p:attrName>style.visibility</p:attrName>
                                        </p:attrNameLst>
                                      </p:cBhvr>
                                      <p:to>
                                        <p:strVal val="visible"/>
                                      </p:to>
                                    </p:set>
                                    <p:animEffect transition="in" filter="fade">
                                      <p:cBhvr>
                                        <p:cTn id="60" dur="950"/>
                                        <p:tgtEl>
                                          <p:spTgt spid="51"/>
                                        </p:tgtEl>
                                      </p:cBhvr>
                                    </p:animEffect>
                                  </p:childTnLst>
                                </p:cTn>
                              </p:par>
                              <p:par>
                                <p:cTn id="61" presetID="63" presetClass="path" presetSubtype="0" decel="100000" fill="hold" grpId="1" nodeType="withEffect">
                                  <p:stCondLst>
                                    <p:cond delay="2450"/>
                                  </p:stCondLst>
                                  <p:childTnLst>
                                    <p:animMotion origin="layout" path="M -0.01455 3.19564E-6 L -3.29334E-7 3.19564E-6 " pathEditMode="relative" rAng="0" ptsTypes="AA">
                                      <p:cBhvr>
                                        <p:cTn id="62" dur="950" fill="hold"/>
                                        <p:tgtEl>
                                          <p:spTgt spid="51"/>
                                        </p:tgtEl>
                                        <p:attrNameLst>
                                          <p:attrName>ppt_x</p:attrName>
                                          <p:attrName>ppt_y</p:attrName>
                                        </p:attrNameLst>
                                      </p:cBhvr>
                                      <p:rCtr x="728" y="0"/>
                                    </p:animMotion>
                                  </p:childTnLst>
                                </p:cTn>
                              </p:par>
                              <p:par>
                                <p:cTn id="63" presetID="6" presetClass="emph" presetSubtype="0" accel="100000" autoRev="1" fill="hold" grpId="2" nodeType="withEffect">
                                  <p:stCondLst>
                                    <p:cond delay="1750"/>
                                  </p:stCondLst>
                                  <p:childTnLst>
                                    <p:animScale>
                                      <p:cBhvr>
                                        <p:cTn id="64" dur="500" fill="hold"/>
                                        <p:tgtEl>
                                          <p:spTgt spid="51"/>
                                        </p:tgtEl>
                                      </p:cBhvr>
                                      <p:by x="92000" y="92000"/>
                                    </p:animScale>
                                  </p:childTnLst>
                                </p:cTn>
                              </p:par>
                              <p:par>
                                <p:cTn id="65" presetID="10" presetClass="entr" presetSubtype="0" fill="hold" grpId="0" nodeType="withEffect">
                                  <p:stCondLst>
                                    <p:cond delay="220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250"/>
                                        <p:tgtEl>
                                          <p:spTgt spid="43"/>
                                        </p:tgtEl>
                                      </p:cBhvr>
                                    </p:animEffect>
                                  </p:childTnLst>
                                </p:cTn>
                              </p:par>
                              <p:par>
                                <p:cTn id="68" presetID="10" presetClass="entr" presetSubtype="0" fill="hold" grpId="0" nodeType="withEffect">
                                  <p:stCondLst>
                                    <p:cond delay="2550"/>
                                  </p:stCondLst>
                                  <p:childTnLst>
                                    <p:set>
                                      <p:cBhvr>
                                        <p:cTn id="69" dur="1" fill="hold">
                                          <p:stCondLst>
                                            <p:cond delay="0"/>
                                          </p:stCondLst>
                                        </p:cTn>
                                        <p:tgtEl>
                                          <p:spTgt spid="52"/>
                                        </p:tgtEl>
                                        <p:attrNameLst>
                                          <p:attrName>style.visibility</p:attrName>
                                        </p:attrNameLst>
                                      </p:cBhvr>
                                      <p:to>
                                        <p:strVal val="visible"/>
                                      </p:to>
                                    </p:set>
                                    <p:animEffect transition="in" filter="fade">
                                      <p:cBhvr>
                                        <p:cTn id="70" dur="950"/>
                                        <p:tgtEl>
                                          <p:spTgt spid="52"/>
                                        </p:tgtEl>
                                      </p:cBhvr>
                                    </p:animEffect>
                                  </p:childTnLst>
                                </p:cTn>
                              </p:par>
                              <p:par>
                                <p:cTn id="71" presetID="63" presetClass="path" presetSubtype="0" decel="100000" fill="hold" grpId="1" nodeType="withEffect">
                                  <p:stCondLst>
                                    <p:cond delay="2550"/>
                                  </p:stCondLst>
                                  <p:childTnLst>
                                    <p:animMotion origin="layout" path="M -0.01455 -3.60418E-6 L -3.73245E-6 -3.60418E-6 " pathEditMode="relative" rAng="0" ptsTypes="AA">
                                      <p:cBhvr>
                                        <p:cTn id="72" dur="950" fill="hold"/>
                                        <p:tgtEl>
                                          <p:spTgt spid="52"/>
                                        </p:tgtEl>
                                        <p:attrNameLst>
                                          <p:attrName>ppt_x</p:attrName>
                                          <p:attrName>ppt_y</p:attrName>
                                        </p:attrNameLst>
                                      </p:cBhvr>
                                      <p:rCtr x="728" y="0"/>
                                    </p:animMotion>
                                  </p:childTnLst>
                                </p:cTn>
                              </p:par>
                              <p:par>
                                <p:cTn id="73" presetID="6" presetClass="emph" presetSubtype="0" accel="100000" autoRev="1" fill="hold" grpId="2" nodeType="withEffect">
                                  <p:stCondLst>
                                    <p:cond delay="1850"/>
                                  </p:stCondLst>
                                  <p:childTnLst>
                                    <p:animScale>
                                      <p:cBhvr>
                                        <p:cTn id="74" dur="500" fill="hold"/>
                                        <p:tgtEl>
                                          <p:spTgt spid="52"/>
                                        </p:tgtEl>
                                      </p:cBhvr>
                                      <p:by x="92000" y="92000"/>
                                    </p:animScale>
                                  </p:childTnLst>
                                </p:cTn>
                              </p:par>
                              <p:par>
                                <p:cTn id="75" presetID="10" presetClass="entr" presetSubtype="0" fill="hold" grpId="0" nodeType="withEffect">
                                  <p:stCondLst>
                                    <p:cond delay="230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250"/>
                                        <p:tgtEl>
                                          <p:spTgt spid="47"/>
                                        </p:tgtEl>
                                      </p:cBhvr>
                                    </p:animEffect>
                                  </p:childTnLst>
                                </p:cTn>
                              </p:par>
                              <p:par>
                                <p:cTn id="78" presetID="10" presetClass="entr" presetSubtype="0" fill="hold" grpId="0" nodeType="withEffect">
                                  <p:stCondLst>
                                    <p:cond delay="2650"/>
                                  </p:stCondLst>
                                  <p:childTnLst>
                                    <p:set>
                                      <p:cBhvr>
                                        <p:cTn id="79" dur="1" fill="hold">
                                          <p:stCondLst>
                                            <p:cond delay="0"/>
                                          </p:stCondLst>
                                        </p:cTn>
                                        <p:tgtEl>
                                          <p:spTgt spid="53"/>
                                        </p:tgtEl>
                                        <p:attrNameLst>
                                          <p:attrName>style.visibility</p:attrName>
                                        </p:attrNameLst>
                                      </p:cBhvr>
                                      <p:to>
                                        <p:strVal val="visible"/>
                                      </p:to>
                                    </p:set>
                                    <p:animEffect transition="in" filter="fade">
                                      <p:cBhvr>
                                        <p:cTn id="80" dur="950"/>
                                        <p:tgtEl>
                                          <p:spTgt spid="53"/>
                                        </p:tgtEl>
                                      </p:cBhvr>
                                    </p:animEffect>
                                  </p:childTnLst>
                                </p:cTn>
                              </p:par>
                              <p:par>
                                <p:cTn id="81" presetID="63" presetClass="path" presetSubtype="0" decel="100000" fill="hold" grpId="1" nodeType="withEffect">
                                  <p:stCondLst>
                                    <p:cond delay="2650"/>
                                  </p:stCondLst>
                                  <p:childTnLst>
                                    <p:animMotion origin="layout" path="M -0.01455 3.19564E-6 L -3.73245E-6 3.19564E-6 " pathEditMode="relative" rAng="0" ptsTypes="AA">
                                      <p:cBhvr>
                                        <p:cTn id="82" dur="950" fill="hold"/>
                                        <p:tgtEl>
                                          <p:spTgt spid="53"/>
                                        </p:tgtEl>
                                        <p:attrNameLst>
                                          <p:attrName>ppt_x</p:attrName>
                                          <p:attrName>ppt_y</p:attrName>
                                        </p:attrNameLst>
                                      </p:cBhvr>
                                      <p:rCtr x="728" y="0"/>
                                    </p:animMotion>
                                  </p:childTnLst>
                                </p:cTn>
                              </p:par>
                              <p:par>
                                <p:cTn id="83" presetID="6" presetClass="emph" presetSubtype="0" accel="100000" autoRev="1" fill="hold" grpId="2" nodeType="withEffect">
                                  <p:stCondLst>
                                    <p:cond delay="1950"/>
                                  </p:stCondLst>
                                  <p:childTnLst>
                                    <p:animScale>
                                      <p:cBhvr>
                                        <p:cTn id="84" dur="500" fill="hold"/>
                                        <p:tgtEl>
                                          <p:spTgt spid="53"/>
                                        </p:tgtEl>
                                      </p:cBhvr>
                                      <p:by x="92000" y="92000"/>
                                    </p:animScale>
                                  </p:childTnLst>
                                </p:cTn>
                              </p:par>
                              <p:par>
                                <p:cTn id="85" presetID="10" presetClass="entr" presetSubtype="0" fill="hold" grpId="0" nodeType="withEffect">
                                  <p:stCondLst>
                                    <p:cond delay="240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250"/>
                                        <p:tgtEl>
                                          <p:spTgt spid="44"/>
                                        </p:tgtEl>
                                      </p:cBhvr>
                                    </p:animEffect>
                                  </p:childTnLst>
                                </p:cTn>
                              </p:par>
                              <p:par>
                                <p:cTn id="88" presetID="10" presetClass="entr" presetSubtype="0" fill="hold" grpId="0" nodeType="withEffect">
                                  <p:stCondLst>
                                    <p:cond delay="2750"/>
                                  </p:stCondLst>
                                  <p:childTnLst>
                                    <p:set>
                                      <p:cBhvr>
                                        <p:cTn id="89" dur="1" fill="hold">
                                          <p:stCondLst>
                                            <p:cond delay="0"/>
                                          </p:stCondLst>
                                        </p:cTn>
                                        <p:tgtEl>
                                          <p:spTgt spid="54"/>
                                        </p:tgtEl>
                                        <p:attrNameLst>
                                          <p:attrName>style.visibility</p:attrName>
                                        </p:attrNameLst>
                                      </p:cBhvr>
                                      <p:to>
                                        <p:strVal val="visible"/>
                                      </p:to>
                                    </p:set>
                                    <p:animEffect transition="in" filter="fade">
                                      <p:cBhvr>
                                        <p:cTn id="90" dur="950"/>
                                        <p:tgtEl>
                                          <p:spTgt spid="54"/>
                                        </p:tgtEl>
                                      </p:cBhvr>
                                    </p:animEffect>
                                  </p:childTnLst>
                                </p:cTn>
                              </p:par>
                              <p:par>
                                <p:cTn id="91" presetID="63" presetClass="path" presetSubtype="0" decel="100000" fill="hold" grpId="1" nodeType="withEffect">
                                  <p:stCondLst>
                                    <p:cond delay="2750"/>
                                  </p:stCondLst>
                                  <p:childTnLst>
                                    <p:animMotion origin="layout" path="M -0.01455 -3.60418E-6 L -4.75619E-6 -3.60418E-6 " pathEditMode="relative" rAng="0" ptsTypes="AA">
                                      <p:cBhvr>
                                        <p:cTn id="92" dur="950" fill="hold"/>
                                        <p:tgtEl>
                                          <p:spTgt spid="54"/>
                                        </p:tgtEl>
                                        <p:attrNameLst>
                                          <p:attrName>ppt_x</p:attrName>
                                          <p:attrName>ppt_y</p:attrName>
                                        </p:attrNameLst>
                                      </p:cBhvr>
                                      <p:rCtr x="728" y="0"/>
                                    </p:animMotion>
                                  </p:childTnLst>
                                </p:cTn>
                              </p:par>
                              <p:par>
                                <p:cTn id="93" presetID="6" presetClass="emph" presetSubtype="0" accel="100000" autoRev="1" fill="hold" grpId="2" nodeType="withEffect">
                                  <p:stCondLst>
                                    <p:cond delay="2050"/>
                                  </p:stCondLst>
                                  <p:childTnLst>
                                    <p:animScale>
                                      <p:cBhvr>
                                        <p:cTn id="94" dur="450" fill="hold"/>
                                        <p:tgtEl>
                                          <p:spTgt spid="54"/>
                                        </p:tgtEl>
                                      </p:cBhvr>
                                      <p:by x="92000" y="92000"/>
                                    </p:animScale>
                                  </p:childTnLst>
                                </p:cTn>
                              </p:par>
                              <p:par>
                                <p:cTn id="95" presetID="10" presetClass="entr" presetSubtype="0" fill="hold" grpId="0" nodeType="withEffect">
                                  <p:stCondLst>
                                    <p:cond delay="2500"/>
                                  </p:stCondLst>
                                  <p:childTnLst>
                                    <p:set>
                                      <p:cBhvr>
                                        <p:cTn id="96" dur="1" fill="hold">
                                          <p:stCondLst>
                                            <p:cond delay="0"/>
                                          </p:stCondLst>
                                        </p:cTn>
                                        <p:tgtEl>
                                          <p:spTgt spid="41"/>
                                        </p:tgtEl>
                                        <p:attrNameLst>
                                          <p:attrName>style.visibility</p:attrName>
                                        </p:attrNameLst>
                                      </p:cBhvr>
                                      <p:to>
                                        <p:strVal val="visible"/>
                                      </p:to>
                                    </p:set>
                                    <p:animEffect transition="in" filter="fade">
                                      <p:cBhvr>
                                        <p:cTn id="97" dur="250"/>
                                        <p:tgtEl>
                                          <p:spTgt spid="41"/>
                                        </p:tgtEl>
                                      </p:cBhvr>
                                    </p:animEffect>
                                  </p:childTnLst>
                                </p:cTn>
                              </p:par>
                              <p:par>
                                <p:cTn id="98" presetID="10" presetClass="entr" presetSubtype="0" fill="hold" grpId="0" nodeType="withEffect">
                                  <p:stCondLst>
                                    <p:cond delay="2850"/>
                                  </p:stCondLst>
                                  <p:childTnLst>
                                    <p:set>
                                      <p:cBhvr>
                                        <p:cTn id="99" dur="1" fill="hold">
                                          <p:stCondLst>
                                            <p:cond delay="0"/>
                                          </p:stCondLst>
                                        </p:cTn>
                                        <p:tgtEl>
                                          <p:spTgt spid="55"/>
                                        </p:tgtEl>
                                        <p:attrNameLst>
                                          <p:attrName>style.visibility</p:attrName>
                                        </p:attrNameLst>
                                      </p:cBhvr>
                                      <p:to>
                                        <p:strVal val="visible"/>
                                      </p:to>
                                    </p:set>
                                    <p:animEffect transition="in" filter="fade">
                                      <p:cBhvr>
                                        <p:cTn id="100" dur="950"/>
                                        <p:tgtEl>
                                          <p:spTgt spid="55"/>
                                        </p:tgtEl>
                                      </p:cBhvr>
                                    </p:animEffect>
                                  </p:childTnLst>
                                </p:cTn>
                              </p:par>
                              <p:par>
                                <p:cTn id="101" presetID="63" presetClass="path" presetSubtype="0" decel="100000" fill="hold" grpId="1" nodeType="withEffect">
                                  <p:stCondLst>
                                    <p:cond delay="2850"/>
                                  </p:stCondLst>
                                  <p:childTnLst>
                                    <p:animMotion origin="layout" path="M -0.01455 3.19564E-6 L -4.75619E-6 3.19564E-6 " pathEditMode="relative" rAng="0" ptsTypes="AA">
                                      <p:cBhvr>
                                        <p:cTn id="102" dur="950" fill="hold"/>
                                        <p:tgtEl>
                                          <p:spTgt spid="55"/>
                                        </p:tgtEl>
                                        <p:attrNameLst>
                                          <p:attrName>ppt_x</p:attrName>
                                          <p:attrName>ppt_y</p:attrName>
                                        </p:attrNameLst>
                                      </p:cBhvr>
                                      <p:rCtr x="728" y="0"/>
                                    </p:animMotion>
                                  </p:childTnLst>
                                </p:cTn>
                              </p:par>
                              <p:par>
                                <p:cTn id="103" presetID="6" presetClass="emph" presetSubtype="0" accel="100000" autoRev="1" fill="hold" grpId="2" nodeType="withEffect">
                                  <p:stCondLst>
                                    <p:cond delay="2150"/>
                                  </p:stCondLst>
                                  <p:childTnLst>
                                    <p:animScale>
                                      <p:cBhvr>
                                        <p:cTn id="104" dur="500" fill="hold"/>
                                        <p:tgtEl>
                                          <p:spTgt spid="55"/>
                                        </p:tgtEl>
                                      </p:cBhvr>
                                      <p:by x="92000" y="92000"/>
                                    </p:animScale>
                                  </p:childTnLst>
                                </p:cTn>
                              </p:par>
                              <p:par>
                                <p:cTn id="105" presetID="1" presetClass="entr" presetSubtype="0" fill="hold" grpId="0" nodeType="withEffect">
                                  <p:stCondLst>
                                    <p:cond delay="2750"/>
                                  </p:stCondLst>
                                  <p:childTnLst>
                                    <p:set>
                                      <p:cBhvr>
                                        <p:cTn id="106" dur="1" fill="hold">
                                          <p:stCondLst>
                                            <p:cond delay="0"/>
                                          </p:stCondLst>
                                        </p:cTn>
                                        <p:tgtEl>
                                          <p:spTgt spid="39"/>
                                        </p:tgtEl>
                                        <p:attrNameLst>
                                          <p:attrName>style.visibility</p:attrName>
                                        </p:attrNameLst>
                                      </p:cBhvr>
                                      <p:to>
                                        <p:strVal val="visible"/>
                                      </p:to>
                                    </p:set>
                                  </p:childTnLst>
                                </p:cTn>
                              </p:par>
                              <p:par>
                                <p:cTn id="107" presetID="10" presetClass="entr" presetSubtype="0" fill="hold" grpId="0" nodeType="withEffect">
                                  <p:stCondLst>
                                    <p:cond delay="2050"/>
                                  </p:stCondLst>
                                  <p:childTnLst>
                                    <p:set>
                                      <p:cBhvr>
                                        <p:cTn id="108" dur="1" fill="hold">
                                          <p:stCondLst>
                                            <p:cond delay="0"/>
                                          </p:stCondLst>
                                        </p:cTn>
                                        <p:tgtEl>
                                          <p:spTgt spid="56"/>
                                        </p:tgtEl>
                                        <p:attrNameLst>
                                          <p:attrName>style.visibility</p:attrName>
                                        </p:attrNameLst>
                                      </p:cBhvr>
                                      <p:to>
                                        <p:strVal val="visible"/>
                                      </p:to>
                                    </p:set>
                                    <p:animEffect transition="in" filter="fade">
                                      <p:cBhvr>
                                        <p:cTn id="109" dur="950"/>
                                        <p:tgtEl>
                                          <p:spTgt spid="56"/>
                                        </p:tgtEl>
                                      </p:cBhvr>
                                    </p:animEffect>
                                  </p:childTnLst>
                                </p:cTn>
                              </p:par>
                              <p:par>
                                <p:cTn id="110" presetID="63" presetClass="path" presetSubtype="0" decel="100000" fill="hold" grpId="1" nodeType="withEffect">
                                  <p:stCondLst>
                                    <p:cond delay="2050"/>
                                  </p:stCondLst>
                                  <p:childTnLst>
                                    <p:animMotion origin="layout" path="M -0.01455 2.62823E-6 L -3.70437E-6 2.62823E-6 " pathEditMode="relative" rAng="0" ptsTypes="AA">
                                      <p:cBhvr>
                                        <p:cTn id="111" dur="950" fill="hold"/>
                                        <p:tgtEl>
                                          <p:spTgt spid="56"/>
                                        </p:tgtEl>
                                        <p:attrNameLst>
                                          <p:attrName>ppt_x</p:attrName>
                                          <p:attrName>ppt_y</p:attrName>
                                        </p:attrNameLst>
                                      </p:cBhvr>
                                      <p:rCtr x="728" y="0"/>
                                    </p:animMotion>
                                  </p:childTnLst>
                                </p:cTn>
                              </p:par>
                              <p:par>
                                <p:cTn id="112" presetID="6" presetClass="emph" presetSubtype="0" accel="100000" autoRev="1" fill="hold" grpId="2" nodeType="withEffect">
                                  <p:stCondLst>
                                    <p:cond delay="1350"/>
                                  </p:stCondLst>
                                  <p:childTnLst>
                                    <p:animScale>
                                      <p:cBhvr>
                                        <p:cTn id="113" dur="500" fill="hold"/>
                                        <p:tgtEl>
                                          <p:spTgt spid="56"/>
                                        </p:tgtEl>
                                      </p:cBhvr>
                                      <p:by x="92000" y="92000"/>
                                    </p:animScale>
                                  </p:childTnLst>
                                </p:cTn>
                              </p:par>
                              <p:par>
                                <p:cTn id="114" presetID="10" presetClass="entr" presetSubtype="0" fill="hold" grpId="0" nodeType="withEffect">
                                  <p:stCondLst>
                                    <p:cond delay="2150"/>
                                  </p:stCondLst>
                                  <p:childTnLst>
                                    <p:set>
                                      <p:cBhvr>
                                        <p:cTn id="115" dur="1" fill="hold">
                                          <p:stCondLst>
                                            <p:cond delay="0"/>
                                          </p:stCondLst>
                                        </p:cTn>
                                        <p:tgtEl>
                                          <p:spTgt spid="57"/>
                                        </p:tgtEl>
                                        <p:attrNameLst>
                                          <p:attrName>style.visibility</p:attrName>
                                        </p:attrNameLst>
                                      </p:cBhvr>
                                      <p:to>
                                        <p:strVal val="visible"/>
                                      </p:to>
                                    </p:set>
                                    <p:animEffect transition="in" filter="fade">
                                      <p:cBhvr>
                                        <p:cTn id="116" dur="950"/>
                                        <p:tgtEl>
                                          <p:spTgt spid="57"/>
                                        </p:tgtEl>
                                      </p:cBhvr>
                                    </p:animEffect>
                                  </p:childTnLst>
                                </p:cTn>
                              </p:par>
                              <p:par>
                                <p:cTn id="117" presetID="63" presetClass="path" presetSubtype="0" decel="100000" fill="hold" grpId="1" nodeType="withEffect">
                                  <p:stCondLst>
                                    <p:cond delay="2150"/>
                                  </p:stCondLst>
                                  <p:childTnLst>
                                    <p:animMotion origin="layout" path="M -0.01455 -3.0867E-6 L -3.70437E-6 -3.0867E-6 " pathEditMode="relative" rAng="0" ptsTypes="AA">
                                      <p:cBhvr>
                                        <p:cTn id="118" dur="950" fill="hold"/>
                                        <p:tgtEl>
                                          <p:spTgt spid="57"/>
                                        </p:tgtEl>
                                        <p:attrNameLst>
                                          <p:attrName>ppt_x</p:attrName>
                                          <p:attrName>ppt_y</p:attrName>
                                        </p:attrNameLst>
                                      </p:cBhvr>
                                      <p:rCtr x="728" y="0"/>
                                    </p:animMotion>
                                  </p:childTnLst>
                                </p:cTn>
                              </p:par>
                              <p:par>
                                <p:cTn id="119" presetID="6" presetClass="emph" presetSubtype="0" accel="100000" autoRev="1" fill="hold" grpId="2" nodeType="withEffect">
                                  <p:stCondLst>
                                    <p:cond delay="1450"/>
                                  </p:stCondLst>
                                  <p:childTnLst>
                                    <p:animScale>
                                      <p:cBhvr>
                                        <p:cTn id="120" dur="500" fill="hold"/>
                                        <p:tgtEl>
                                          <p:spTgt spid="57"/>
                                        </p:tgtEl>
                                      </p:cBhvr>
                                      <p:by x="92000" y="92000"/>
                                    </p:animScale>
                                  </p:childTnLst>
                                </p:cTn>
                              </p:par>
                              <p:par>
                                <p:cTn id="121" presetID="10" presetClass="entr" presetSubtype="0" fill="hold" grpId="0" nodeType="withEffect">
                                  <p:stCondLst>
                                    <p:cond delay="2250"/>
                                  </p:stCondLst>
                                  <p:childTnLst>
                                    <p:set>
                                      <p:cBhvr>
                                        <p:cTn id="122" dur="1" fill="hold">
                                          <p:stCondLst>
                                            <p:cond delay="0"/>
                                          </p:stCondLst>
                                        </p:cTn>
                                        <p:tgtEl>
                                          <p:spTgt spid="58"/>
                                        </p:tgtEl>
                                        <p:attrNameLst>
                                          <p:attrName>style.visibility</p:attrName>
                                        </p:attrNameLst>
                                      </p:cBhvr>
                                      <p:to>
                                        <p:strVal val="visible"/>
                                      </p:to>
                                    </p:set>
                                    <p:animEffect transition="in" filter="fade">
                                      <p:cBhvr>
                                        <p:cTn id="123" dur="950"/>
                                        <p:tgtEl>
                                          <p:spTgt spid="58"/>
                                        </p:tgtEl>
                                      </p:cBhvr>
                                    </p:animEffect>
                                  </p:childTnLst>
                                </p:cTn>
                              </p:par>
                              <p:par>
                                <p:cTn id="124" presetID="63" presetClass="path" presetSubtype="0" decel="100000" fill="hold" grpId="1" nodeType="withEffect">
                                  <p:stCondLst>
                                    <p:cond delay="2250"/>
                                  </p:stCondLst>
                                  <p:childTnLst>
                                    <p:animMotion origin="layout" path="M -0.01455 2.62823E-6 L -2.97166E-6 2.62823E-6 " pathEditMode="relative" rAng="0" ptsTypes="AA">
                                      <p:cBhvr>
                                        <p:cTn id="125" dur="950" fill="hold"/>
                                        <p:tgtEl>
                                          <p:spTgt spid="58"/>
                                        </p:tgtEl>
                                        <p:attrNameLst>
                                          <p:attrName>ppt_x</p:attrName>
                                          <p:attrName>ppt_y</p:attrName>
                                        </p:attrNameLst>
                                      </p:cBhvr>
                                      <p:rCtr x="728" y="0"/>
                                    </p:animMotion>
                                  </p:childTnLst>
                                </p:cTn>
                              </p:par>
                              <p:par>
                                <p:cTn id="126" presetID="6" presetClass="emph" presetSubtype="0" accel="100000" autoRev="1" fill="hold" grpId="2" nodeType="withEffect">
                                  <p:stCondLst>
                                    <p:cond delay="1550"/>
                                  </p:stCondLst>
                                  <p:childTnLst>
                                    <p:animScale>
                                      <p:cBhvr>
                                        <p:cTn id="127" dur="500" fill="hold"/>
                                        <p:tgtEl>
                                          <p:spTgt spid="58"/>
                                        </p:tgtEl>
                                      </p:cBhvr>
                                      <p:by x="92000" y="92000"/>
                                    </p:animScale>
                                  </p:childTnLst>
                                </p:cTn>
                              </p:par>
                              <p:par>
                                <p:cTn id="128" presetID="10" presetClass="entr" presetSubtype="0" fill="hold" grpId="0" nodeType="withEffect">
                                  <p:stCondLst>
                                    <p:cond delay="2350"/>
                                  </p:stCondLst>
                                  <p:childTnLst>
                                    <p:set>
                                      <p:cBhvr>
                                        <p:cTn id="129" dur="1" fill="hold">
                                          <p:stCondLst>
                                            <p:cond delay="0"/>
                                          </p:stCondLst>
                                        </p:cTn>
                                        <p:tgtEl>
                                          <p:spTgt spid="59"/>
                                        </p:tgtEl>
                                        <p:attrNameLst>
                                          <p:attrName>style.visibility</p:attrName>
                                        </p:attrNameLst>
                                      </p:cBhvr>
                                      <p:to>
                                        <p:strVal val="visible"/>
                                      </p:to>
                                    </p:set>
                                    <p:animEffect transition="in" filter="fade">
                                      <p:cBhvr>
                                        <p:cTn id="130" dur="950"/>
                                        <p:tgtEl>
                                          <p:spTgt spid="59"/>
                                        </p:tgtEl>
                                      </p:cBhvr>
                                    </p:animEffect>
                                  </p:childTnLst>
                                </p:cTn>
                              </p:par>
                              <p:par>
                                <p:cTn id="131" presetID="63" presetClass="path" presetSubtype="0" decel="100000" fill="hold" grpId="1" nodeType="withEffect">
                                  <p:stCondLst>
                                    <p:cond delay="2350"/>
                                  </p:stCondLst>
                                  <p:childTnLst>
                                    <p:animMotion origin="layout" path="M -0.01455 -3.0867E-6 L -2.97166E-6 -3.0867E-6 " pathEditMode="relative" rAng="0" ptsTypes="AA">
                                      <p:cBhvr>
                                        <p:cTn id="132" dur="950" fill="hold"/>
                                        <p:tgtEl>
                                          <p:spTgt spid="59"/>
                                        </p:tgtEl>
                                        <p:attrNameLst>
                                          <p:attrName>ppt_x</p:attrName>
                                          <p:attrName>ppt_y</p:attrName>
                                        </p:attrNameLst>
                                      </p:cBhvr>
                                      <p:rCtr x="728" y="0"/>
                                    </p:animMotion>
                                  </p:childTnLst>
                                </p:cTn>
                              </p:par>
                              <p:par>
                                <p:cTn id="133" presetID="6" presetClass="emph" presetSubtype="0" accel="100000" autoRev="1" fill="hold" grpId="2" nodeType="withEffect">
                                  <p:stCondLst>
                                    <p:cond delay="1650"/>
                                  </p:stCondLst>
                                  <p:childTnLst>
                                    <p:animScale>
                                      <p:cBhvr>
                                        <p:cTn id="134" dur="500" fill="hold"/>
                                        <p:tgtEl>
                                          <p:spTgt spid="59"/>
                                        </p:tgtEl>
                                      </p:cBhvr>
                                      <p:by x="92000" y="92000"/>
                                    </p:animScale>
                                  </p:childTnLst>
                                </p:cTn>
                              </p:par>
                              <p:par>
                                <p:cTn id="135" presetID="10" presetClass="entr" presetSubtype="0" fill="hold" grpId="0" nodeType="withEffect">
                                  <p:stCondLst>
                                    <p:cond delay="2450"/>
                                  </p:stCondLst>
                                  <p:childTnLst>
                                    <p:set>
                                      <p:cBhvr>
                                        <p:cTn id="136" dur="1" fill="hold">
                                          <p:stCondLst>
                                            <p:cond delay="0"/>
                                          </p:stCondLst>
                                        </p:cTn>
                                        <p:tgtEl>
                                          <p:spTgt spid="60"/>
                                        </p:tgtEl>
                                        <p:attrNameLst>
                                          <p:attrName>style.visibility</p:attrName>
                                        </p:attrNameLst>
                                      </p:cBhvr>
                                      <p:to>
                                        <p:strVal val="visible"/>
                                      </p:to>
                                    </p:set>
                                    <p:animEffect transition="in" filter="fade">
                                      <p:cBhvr>
                                        <p:cTn id="137" dur="950"/>
                                        <p:tgtEl>
                                          <p:spTgt spid="60"/>
                                        </p:tgtEl>
                                      </p:cBhvr>
                                    </p:animEffect>
                                  </p:childTnLst>
                                </p:cTn>
                              </p:par>
                              <p:par>
                                <p:cTn id="138" presetID="63" presetClass="path" presetSubtype="0" decel="100000" fill="hold" grpId="1" nodeType="withEffect">
                                  <p:stCondLst>
                                    <p:cond delay="2450"/>
                                  </p:stCondLst>
                                  <p:childTnLst>
                                    <p:animMotion origin="layout" path="M -0.01456 2.62823E-6 L 4.81491E-6 2.62823E-6 " pathEditMode="relative" rAng="0" ptsTypes="AA">
                                      <p:cBhvr>
                                        <p:cTn id="139" dur="950" fill="hold"/>
                                        <p:tgtEl>
                                          <p:spTgt spid="60"/>
                                        </p:tgtEl>
                                        <p:attrNameLst>
                                          <p:attrName>ppt_x</p:attrName>
                                          <p:attrName>ppt_y</p:attrName>
                                        </p:attrNameLst>
                                      </p:cBhvr>
                                      <p:rCtr x="728" y="0"/>
                                    </p:animMotion>
                                  </p:childTnLst>
                                </p:cTn>
                              </p:par>
                              <p:par>
                                <p:cTn id="140" presetID="6" presetClass="emph" presetSubtype="0" accel="100000" autoRev="1" fill="hold" grpId="2" nodeType="withEffect">
                                  <p:stCondLst>
                                    <p:cond delay="1750"/>
                                  </p:stCondLst>
                                  <p:childTnLst>
                                    <p:animScale>
                                      <p:cBhvr>
                                        <p:cTn id="141" dur="500" fill="hold"/>
                                        <p:tgtEl>
                                          <p:spTgt spid="60"/>
                                        </p:tgtEl>
                                      </p:cBhvr>
                                      <p:by x="92000" y="92000"/>
                                    </p:animScale>
                                  </p:childTnLst>
                                </p:cTn>
                              </p:par>
                              <p:par>
                                <p:cTn id="142" presetID="10" presetClass="entr" presetSubtype="0" fill="hold" grpId="0" nodeType="withEffect">
                                  <p:stCondLst>
                                    <p:cond delay="2550"/>
                                  </p:stCondLst>
                                  <p:childTnLst>
                                    <p:set>
                                      <p:cBhvr>
                                        <p:cTn id="143" dur="1" fill="hold">
                                          <p:stCondLst>
                                            <p:cond delay="0"/>
                                          </p:stCondLst>
                                        </p:cTn>
                                        <p:tgtEl>
                                          <p:spTgt spid="61"/>
                                        </p:tgtEl>
                                        <p:attrNameLst>
                                          <p:attrName>style.visibility</p:attrName>
                                        </p:attrNameLst>
                                      </p:cBhvr>
                                      <p:to>
                                        <p:strVal val="visible"/>
                                      </p:to>
                                    </p:set>
                                    <p:animEffect transition="in" filter="fade">
                                      <p:cBhvr>
                                        <p:cTn id="144" dur="950"/>
                                        <p:tgtEl>
                                          <p:spTgt spid="61"/>
                                        </p:tgtEl>
                                      </p:cBhvr>
                                    </p:animEffect>
                                  </p:childTnLst>
                                </p:cTn>
                              </p:par>
                              <p:par>
                                <p:cTn id="145" presetID="63" presetClass="path" presetSubtype="0" decel="100000" fill="hold" grpId="1" nodeType="withEffect">
                                  <p:stCondLst>
                                    <p:cond delay="2550"/>
                                  </p:stCondLst>
                                  <p:childTnLst>
                                    <p:animMotion origin="layout" path="M -0.01456 -3.0867E-6 L 4.81491E-6 -3.0867E-6 " pathEditMode="relative" rAng="0" ptsTypes="AA">
                                      <p:cBhvr>
                                        <p:cTn id="146" dur="950" fill="hold"/>
                                        <p:tgtEl>
                                          <p:spTgt spid="61"/>
                                        </p:tgtEl>
                                        <p:attrNameLst>
                                          <p:attrName>ppt_x</p:attrName>
                                          <p:attrName>ppt_y</p:attrName>
                                        </p:attrNameLst>
                                      </p:cBhvr>
                                      <p:rCtr x="728" y="0"/>
                                    </p:animMotion>
                                  </p:childTnLst>
                                </p:cTn>
                              </p:par>
                              <p:par>
                                <p:cTn id="147" presetID="6" presetClass="emph" presetSubtype="0" accel="100000" autoRev="1" fill="hold" grpId="2" nodeType="withEffect">
                                  <p:stCondLst>
                                    <p:cond delay="1850"/>
                                  </p:stCondLst>
                                  <p:childTnLst>
                                    <p:animScale>
                                      <p:cBhvr>
                                        <p:cTn id="148" dur="500" fill="hold"/>
                                        <p:tgtEl>
                                          <p:spTgt spid="61"/>
                                        </p:tgtEl>
                                      </p:cBhvr>
                                      <p:by x="92000" y="92000"/>
                                    </p:animScale>
                                  </p:childTnLst>
                                </p:cTn>
                              </p:par>
                              <p:par>
                                <p:cTn id="149" presetID="10" presetClass="entr" presetSubtype="0" fill="hold" grpId="0" nodeType="withEffect">
                                  <p:stCondLst>
                                    <p:cond delay="2650"/>
                                  </p:stCondLst>
                                  <p:childTnLst>
                                    <p:set>
                                      <p:cBhvr>
                                        <p:cTn id="150" dur="1" fill="hold">
                                          <p:stCondLst>
                                            <p:cond delay="0"/>
                                          </p:stCondLst>
                                        </p:cTn>
                                        <p:tgtEl>
                                          <p:spTgt spid="62"/>
                                        </p:tgtEl>
                                        <p:attrNameLst>
                                          <p:attrName>style.visibility</p:attrName>
                                        </p:attrNameLst>
                                      </p:cBhvr>
                                      <p:to>
                                        <p:strVal val="visible"/>
                                      </p:to>
                                    </p:set>
                                    <p:animEffect transition="in" filter="fade">
                                      <p:cBhvr>
                                        <p:cTn id="151" dur="950"/>
                                        <p:tgtEl>
                                          <p:spTgt spid="62"/>
                                        </p:tgtEl>
                                      </p:cBhvr>
                                    </p:animEffect>
                                  </p:childTnLst>
                                </p:cTn>
                              </p:par>
                              <p:par>
                                <p:cTn id="152" presetID="63" presetClass="path" presetSubtype="0" decel="100000" fill="hold" grpId="1" nodeType="withEffect">
                                  <p:stCondLst>
                                    <p:cond delay="2650"/>
                                  </p:stCondLst>
                                  <p:childTnLst>
                                    <p:animMotion origin="layout" path="M -0.01455 2.62823E-6 L 2.50191E-7 2.62823E-6 " pathEditMode="relative" rAng="0" ptsTypes="AA">
                                      <p:cBhvr>
                                        <p:cTn id="153" dur="950" fill="hold"/>
                                        <p:tgtEl>
                                          <p:spTgt spid="62"/>
                                        </p:tgtEl>
                                        <p:attrNameLst>
                                          <p:attrName>ppt_x</p:attrName>
                                          <p:attrName>ppt_y</p:attrName>
                                        </p:attrNameLst>
                                      </p:cBhvr>
                                      <p:rCtr x="728" y="0"/>
                                    </p:animMotion>
                                  </p:childTnLst>
                                </p:cTn>
                              </p:par>
                              <p:par>
                                <p:cTn id="154" presetID="6" presetClass="emph" presetSubtype="0" accel="100000" autoRev="1" fill="hold" grpId="2" nodeType="withEffect">
                                  <p:stCondLst>
                                    <p:cond delay="1950"/>
                                  </p:stCondLst>
                                  <p:childTnLst>
                                    <p:animScale>
                                      <p:cBhvr>
                                        <p:cTn id="155" dur="500" fill="hold"/>
                                        <p:tgtEl>
                                          <p:spTgt spid="62"/>
                                        </p:tgtEl>
                                      </p:cBhvr>
                                      <p:by x="92000" y="92000"/>
                                    </p:animScale>
                                  </p:childTnLst>
                                </p:cTn>
                              </p:par>
                              <p:par>
                                <p:cTn id="156" presetID="10" presetClass="entr" presetSubtype="0" fill="hold" grpId="0" nodeType="withEffect">
                                  <p:stCondLst>
                                    <p:cond delay="2750"/>
                                  </p:stCondLst>
                                  <p:childTnLst>
                                    <p:set>
                                      <p:cBhvr>
                                        <p:cTn id="157" dur="1" fill="hold">
                                          <p:stCondLst>
                                            <p:cond delay="0"/>
                                          </p:stCondLst>
                                        </p:cTn>
                                        <p:tgtEl>
                                          <p:spTgt spid="63"/>
                                        </p:tgtEl>
                                        <p:attrNameLst>
                                          <p:attrName>style.visibility</p:attrName>
                                        </p:attrNameLst>
                                      </p:cBhvr>
                                      <p:to>
                                        <p:strVal val="visible"/>
                                      </p:to>
                                    </p:set>
                                    <p:animEffect transition="in" filter="fade">
                                      <p:cBhvr>
                                        <p:cTn id="158" dur="950"/>
                                        <p:tgtEl>
                                          <p:spTgt spid="63"/>
                                        </p:tgtEl>
                                      </p:cBhvr>
                                    </p:animEffect>
                                  </p:childTnLst>
                                </p:cTn>
                              </p:par>
                              <p:par>
                                <p:cTn id="159" presetID="63" presetClass="path" presetSubtype="0" decel="100000" fill="hold" grpId="1" nodeType="withEffect">
                                  <p:stCondLst>
                                    <p:cond delay="2750"/>
                                  </p:stCondLst>
                                  <p:childTnLst>
                                    <p:animMotion origin="layout" path="M -0.01455 -3.0867E-6 L 2.50191E-7 -3.0867E-6 " pathEditMode="relative" rAng="0" ptsTypes="AA">
                                      <p:cBhvr>
                                        <p:cTn id="160" dur="950" fill="hold"/>
                                        <p:tgtEl>
                                          <p:spTgt spid="63"/>
                                        </p:tgtEl>
                                        <p:attrNameLst>
                                          <p:attrName>ppt_x</p:attrName>
                                          <p:attrName>ppt_y</p:attrName>
                                        </p:attrNameLst>
                                      </p:cBhvr>
                                      <p:rCtr x="728" y="0"/>
                                    </p:animMotion>
                                  </p:childTnLst>
                                </p:cTn>
                              </p:par>
                              <p:par>
                                <p:cTn id="161" presetID="6" presetClass="emph" presetSubtype="0" accel="100000" autoRev="1" fill="hold" grpId="2" nodeType="withEffect">
                                  <p:stCondLst>
                                    <p:cond delay="2050"/>
                                  </p:stCondLst>
                                  <p:childTnLst>
                                    <p:animScale>
                                      <p:cBhvr>
                                        <p:cTn id="162" dur="500" fill="hold"/>
                                        <p:tgtEl>
                                          <p:spTgt spid="63"/>
                                        </p:tgtEl>
                                      </p:cBhvr>
                                      <p:by x="92000" y="9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p:tmplLst>
          <p:tmpl>
            <p:tnLst>
              <p:par>
                <p:cTn presetID="10" presetClass="entr" presetSubtype="0" fill="hold" nodeType="withEffect">
                  <p:stCondLst>
                    <p:cond delay="2150"/>
                  </p:stCondLst>
                  <p:childTnLst>
                    <p:set>
                      <p:cBhvr>
                        <p:cTn dur="1" fill="hold">
                          <p:stCondLst>
                            <p:cond delay="0"/>
                          </p:stCondLst>
                        </p:cTn>
                        <p:tgtEl>
                          <p:spTgt spid="48"/>
                        </p:tgtEl>
                        <p:attrNameLst>
                          <p:attrName>style.visibility</p:attrName>
                        </p:attrNameLst>
                      </p:cBhvr>
                      <p:to>
                        <p:strVal val="visible"/>
                      </p:to>
                    </p:set>
                    <p:animEffect transition="in" filter="fade">
                      <p:cBhvr>
                        <p:cTn dur="950"/>
                        <p:tgtEl>
                          <p:spTgt spid="48"/>
                        </p:tgtEl>
                      </p:cBhvr>
                    </p:animEffect>
                  </p:childTnLst>
                </p:cTn>
              </p:par>
            </p:tnLst>
          </p:tmpl>
        </p:tmplLst>
      </p:bldP>
      <p:bldP spid="48" grpId="1">
        <p:tmplLst>
          <p:tmpl>
            <p:tnLst>
              <p:par>
                <p:cTn presetID="63" presetClass="path" presetSubtype="0" decel="100000" fill="hold" nodeType="withEffect">
                  <p:stCondLst>
                    <p:cond delay="2150"/>
                  </p:stCondLst>
                  <p:childTnLst>
                    <p:animMotion origin="layout" path="M -0.01455 -3.60418E-6 L -4.00817E-6 -3.60418E-6 " pathEditMode="relative" rAng="0" ptsTypes="AA">
                      <p:cBhvr>
                        <p:cTn dur="950" fill="hold"/>
                        <p:tgtEl>
                          <p:spTgt spid="48"/>
                        </p:tgtEl>
                        <p:attrNameLst>
                          <p:attrName>ppt_x</p:attrName>
                          <p:attrName>ppt_y</p:attrName>
                        </p:attrNameLst>
                      </p:cBhvr>
                      <p:rCtr x="728" y="0"/>
                    </p:animMotion>
                  </p:childTnLst>
                </p:cTn>
              </p:par>
            </p:tnLst>
          </p:tmpl>
        </p:tmplLst>
      </p:bldP>
      <p:bldP spid="48" grpId="2">
        <p:tmplLst>
          <p:tmpl>
            <p:tnLst>
              <p:par>
                <p:cTn presetID="6" presetClass="emph" presetSubtype="0" accel="100000" autoRev="1" fill="hold" nodeType="withEffect">
                  <p:stCondLst>
                    <p:cond delay="1450"/>
                  </p:stCondLst>
                  <p:childTnLst>
                    <p:animScale>
                      <p:cBhvr>
                        <p:cTn dur="500" fill="hold"/>
                        <p:tgtEl>
                          <p:spTgt spid="48"/>
                        </p:tgtEl>
                      </p:cBhvr>
                      <p:by x="92000" y="92000"/>
                    </p:animScale>
                  </p:childTnLst>
                </p:cTn>
              </p:par>
            </p:tnLst>
          </p:tmpl>
        </p:tmplLst>
      </p:bldP>
      <p:bldP spid="49" grpId="0">
        <p:tmplLst>
          <p:tmpl>
            <p:tnLst>
              <p:par>
                <p:cTn presetID="10" presetClass="entr" presetSubtype="0" fill="hold" nodeType="withEffect">
                  <p:stCondLst>
                    <p:cond delay="2250"/>
                  </p:stCondLst>
                  <p:childTnLst>
                    <p:set>
                      <p:cBhvr>
                        <p:cTn dur="1" fill="hold">
                          <p:stCondLst>
                            <p:cond delay="0"/>
                          </p:stCondLst>
                        </p:cTn>
                        <p:tgtEl>
                          <p:spTgt spid="49"/>
                        </p:tgtEl>
                        <p:attrNameLst>
                          <p:attrName>style.visibility</p:attrName>
                        </p:attrNameLst>
                      </p:cBhvr>
                      <p:to>
                        <p:strVal val="visible"/>
                      </p:to>
                    </p:set>
                    <p:animEffect transition="in" filter="fade">
                      <p:cBhvr>
                        <p:cTn dur="950"/>
                        <p:tgtEl>
                          <p:spTgt spid="49"/>
                        </p:tgtEl>
                      </p:cBhvr>
                    </p:animEffect>
                  </p:childTnLst>
                </p:cTn>
              </p:par>
            </p:tnLst>
          </p:tmpl>
        </p:tmplLst>
      </p:bldP>
      <p:bldP spid="49" grpId="1">
        <p:tmplLst>
          <p:tmpl>
            <p:tnLst>
              <p:par>
                <p:cTn presetID="63" presetClass="path" presetSubtype="0" decel="100000" fill="hold" nodeType="withEffect">
                  <p:stCondLst>
                    <p:cond delay="2250"/>
                  </p:stCondLst>
                  <p:childTnLst>
                    <p:animMotion origin="layout" path="M -0.01455 3.19564E-6 L -4.00817E-6 3.19564E-6 " pathEditMode="relative" rAng="0" ptsTypes="AA">
                      <p:cBhvr>
                        <p:cTn dur="950" fill="hold"/>
                        <p:tgtEl>
                          <p:spTgt spid="49"/>
                        </p:tgtEl>
                        <p:attrNameLst>
                          <p:attrName>ppt_x</p:attrName>
                          <p:attrName>ppt_y</p:attrName>
                        </p:attrNameLst>
                      </p:cBhvr>
                      <p:rCtr x="728" y="0"/>
                    </p:animMotion>
                  </p:childTnLst>
                </p:cTn>
              </p:par>
            </p:tnLst>
          </p:tmpl>
        </p:tmplLst>
      </p:bldP>
      <p:bldP spid="49" grpId="2">
        <p:tmplLst>
          <p:tmpl>
            <p:tnLst>
              <p:par>
                <p:cTn presetID="6" presetClass="emph" presetSubtype="0" accel="100000" autoRev="1" fill="hold" nodeType="withEffect">
                  <p:stCondLst>
                    <p:cond delay="1550"/>
                  </p:stCondLst>
                  <p:childTnLst>
                    <p:animScale>
                      <p:cBhvr>
                        <p:cTn dur="500" fill="hold"/>
                        <p:tgtEl>
                          <p:spTgt spid="49"/>
                        </p:tgtEl>
                      </p:cBhvr>
                      <p:by x="92000" y="92000"/>
                    </p:animScale>
                  </p:childTnLst>
                </p:cTn>
              </p:par>
            </p:tnLst>
          </p:tmpl>
        </p:tmplLst>
      </p:bldP>
      <p:bldP spid="50" grpId="0">
        <p:tmplLst>
          <p:tmpl>
            <p:tnLst>
              <p:par>
                <p:cTn presetID="10" presetClass="entr" presetSubtype="0" fill="hold" nodeType="withEffect">
                  <p:stCondLst>
                    <p:cond delay="2350"/>
                  </p:stCondLst>
                  <p:childTnLst>
                    <p:set>
                      <p:cBhvr>
                        <p:cTn dur="1" fill="hold">
                          <p:stCondLst>
                            <p:cond delay="0"/>
                          </p:stCondLst>
                        </p:cTn>
                        <p:tgtEl>
                          <p:spTgt spid="50"/>
                        </p:tgtEl>
                        <p:attrNameLst>
                          <p:attrName>style.visibility</p:attrName>
                        </p:attrNameLst>
                      </p:cBhvr>
                      <p:to>
                        <p:strVal val="visible"/>
                      </p:to>
                    </p:set>
                    <p:animEffect transition="in" filter="fade">
                      <p:cBhvr>
                        <p:cTn dur="950"/>
                        <p:tgtEl>
                          <p:spTgt spid="50"/>
                        </p:tgtEl>
                      </p:cBhvr>
                    </p:animEffect>
                  </p:childTnLst>
                </p:cTn>
              </p:par>
            </p:tnLst>
          </p:tmpl>
        </p:tmplLst>
      </p:bldP>
      <p:bldP spid="50" grpId="1">
        <p:tmplLst>
          <p:tmpl>
            <p:tnLst>
              <p:par>
                <p:cTn presetID="63" presetClass="path" presetSubtype="0" decel="100000" fill="hold" nodeType="withEffect">
                  <p:stCondLst>
                    <p:cond delay="2350"/>
                  </p:stCondLst>
                  <p:childTnLst>
                    <p:animMotion origin="layout" path="M -0.01455 -3.60418E-6 L -3.29334E-7 -3.60418E-6 " pathEditMode="relative" rAng="0" ptsTypes="AA">
                      <p:cBhvr>
                        <p:cTn dur="950" fill="hold"/>
                        <p:tgtEl>
                          <p:spTgt spid="50"/>
                        </p:tgtEl>
                        <p:attrNameLst>
                          <p:attrName>ppt_x</p:attrName>
                          <p:attrName>ppt_y</p:attrName>
                        </p:attrNameLst>
                      </p:cBhvr>
                      <p:rCtr x="728" y="0"/>
                    </p:animMotion>
                  </p:childTnLst>
                </p:cTn>
              </p:par>
            </p:tnLst>
          </p:tmpl>
        </p:tmplLst>
      </p:bldP>
      <p:bldP spid="50" grpId="2">
        <p:tmplLst>
          <p:tmpl>
            <p:tnLst>
              <p:par>
                <p:cTn presetID="6" presetClass="emph" presetSubtype="0" accel="100000" autoRev="1" fill="hold" nodeType="withEffect">
                  <p:stCondLst>
                    <p:cond delay="1650"/>
                  </p:stCondLst>
                  <p:childTnLst>
                    <p:animScale>
                      <p:cBhvr>
                        <p:cTn dur="500" fill="hold"/>
                        <p:tgtEl>
                          <p:spTgt spid="50"/>
                        </p:tgtEl>
                      </p:cBhvr>
                      <p:by x="92000" y="92000"/>
                    </p:animScale>
                  </p:childTnLst>
                </p:cTn>
              </p:par>
            </p:tnLst>
          </p:tmpl>
        </p:tmplLst>
      </p:bldP>
      <p:bldP spid="51" grpId="0">
        <p:tmplLst>
          <p:tmpl>
            <p:tnLst>
              <p:par>
                <p:cTn presetID="10" presetClass="entr" presetSubtype="0" fill="hold" nodeType="withEffect">
                  <p:stCondLst>
                    <p:cond delay="2450"/>
                  </p:stCondLst>
                  <p:childTnLst>
                    <p:set>
                      <p:cBhvr>
                        <p:cTn dur="1" fill="hold">
                          <p:stCondLst>
                            <p:cond delay="0"/>
                          </p:stCondLst>
                        </p:cTn>
                        <p:tgtEl>
                          <p:spTgt spid="51"/>
                        </p:tgtEl>
                        <p:attrNameLst>
                          <p:attrName>style.visibility</p:attrName>
                        </p:attrNameLst>
                      </p:cBhvr>
                      <p:to>
                        <p:strVal val="visible"/>
                      </p:to>
                    </p:set>
                    <p:animEffect transition="in" filter="fade">
                      <p:cBhvr>
                        <p:cTn dur="950"/>
                        <p:tgtEl>
                          <p:spTgt spid="51"/>
                        </p:tgtEl>
                      </p:cBhvr>
                    </p:animEffect>
                  </p:childTnLst>
                </p:cTn>
              </p:par>
            </p:tnLst>
          </p:tmpl>
        </p:tmplLst>
      </p:bldP>
      <p:bldP spid="51" grpId="1">
        <p:tmplLst>
          <p:tmpl>
            <p:tnLst>
              <p:par>
                <p:cTn presetID="63" presetClass="path" presetSubtype="0" decel="100000" fill="hold" nodeType="withEffect">
                  <p:stCondLst>
                    <p:cond delay="2450"/>
                  </p:stCondLst>
                  <p:childTnLst>
                    <p:animMotion origin="layout" path="M -0.01455 3.19564E-6 L -3.29334E-7 3.19564E-6 " pathEditMode="relative" rAng="0" ptsTypes="AA">
                      <p:cBhvr>
                        <p:cTn dur="950" fill="hold"/>
                        <p:tgtEl>
                          <p:spTgt spid="51"/>
                        </p:tgtEl>
                        <p:attrNameLst>
                          <p:attrName>ppt_x</p:attrName>
                          <p:attrName>ppt_y</p:attrName>
                        </p:attrNameLst>
                      </p:cBhvr>
                      <p:rCtr x="728" y="0"/>
                    </p:animMotion>
                  </p:childTnLst>
                </p:cTn>
              </p:par>
            </p:tnLst>
          </p:tmpl>
        </p:tmplLst>
      </p:bldP>
      <p:bldP spid="51" grpId="2">
        <p:tmplLst>
          <p:tmpl>
            <p:tnLst>
              <p:par>
                <p:cTn presetID="6" presetClass="emph" presetSubtype="0" accel="100000" autoRev="1" fill="hold" nodeType="withEffect">
                  <p:stCondLst>
                    <p:cond delay="1750"/>
                  </p:stCondLst>
                  <p:childTnLst>
                    <p:animScale>
                      <p:cBhvr>
                        <p:cTn dur="500" fill="hold"/>
                        <p:tgtEl>
                          <p:spTgt spid="51"/>
                        </p:tgtEl>
                      </p:cBhvr>
                      <p:by x="92000" y="92000"/>
                    </p:animScale>
                  </p:childTnLst>
                </p:cTn>
              </p:par>
            </p:tnLst>
          </p:tmpl>
        </p:tmplLst>
      </p:bldP>
      <p:bldP spid="52" grpId="0">
        <p:tmplLst>
          <p:tmpl>
            <p:tnLst>
              <p:par>
                <p:cTn presetID="10" presetClass="entr" presetSubtype="0" fill="hold" nodeType="withEffect">
                  <p:stCondLst>
                    <p:cond delay="2550"/>
                  </p:stCondLst>
                  <p:childTnLst>
                    <p:set>
                      <p:cBhvr>
                        <p:cTn dur="1" fill="hold">
                          <p:stCondLst>
                            <p:cond delay="0"/>
                          </p:stCondLst>
                        </p:cTn>
                        <p:tgtEl>
                          <p:spTgt spid="52"/>
                        </p:tgtEl>
                        <p:attrNameLst>
                          <p:attrName>style.visibility</p:attrName>
                        </p:attrNameLst>
                      </p:cBhvr>
                      <p:to>
                        <p:strVal val="visible"/>
                      </p:to>
                    </p:set>
                    <p:animEffect transition="in" filter="fade">
                      <p:cBhvr>
                        <p:cTn dur="950"/>
                        <p:tgtEl>
                          <p:spTgt spid="52"/>
                        </p:tgtEl>
                      </p:cBhvr>
                    </p:animEffect>
                  </p:childTnLst>
                </p:cTn>
              </p:par>
            </p:tnLst>
          </p:tmpl>
        </p:tmplLst>
      </p:bldP>
      <p:bldP spid="52" grpId="1">
        <p:tmplLst>
          <p:tmpl>
            <p:tnLst>
              <p:par>
                <p:cTn presetID="63" presetClass="path" presetSubtype="0" decel="100000" fill="hold" nodeType="withEffect">
                  <p:stCondLst>
                    <p:cond delay="2550"/>
                  </p:stCondLst>
                  <p:childTnLst>
                    <p:animMotion origin="layout" path="M -0.01455 -3.60418E-6 L -3.73245E-6 -3.60418E-6 " pathEditMode="relative" rAng="0" ptsTypes="AA">
                      <p:cBhvr>
                        <p:cTn dur="950" fill="hold"/>
                        <p:tgtEl>
                          <p:spTgt spid="52"/>
                        </p:tgtEl>
                        <p:attrNameLst>
                          <p:attrName>ppt_x</p:attrName>
                          <p:attrName>ppt_y</p:attrName>
                        </p:attrNameLst>
                      </p:cBhvr>
                      <p:rCtr x="728" y="0"/>
                    </p:animMotion>
                  </p:childTnLst>
                </p:cTn>
              </p:par>
            </p:tnLst>
          </p:tmpl>
        </p:tmplLst>
      </p:bldP>
      <p:bldP spid="52" grpId="2">
        <p:tmplLst>
          <p:tmpl>
            <p:tnLst>
              <p:par>
                <p:cTn presetID="6" presetClass="emph" presetSubtype="0" accel="100000" autoRev="1" fill="hold" nodeType="withEffect">
                  <p:stCondLst>
                    <p:cond delay="1850"/>
                  </p:stCondLst>
                  <p:childTnLst>
                    <p:animScale>
                      <p:cBhvr>
                        <p:cTn dur="500" fill="hold"/>
                        <p:tgtEl>
                          <p:spTgt spid="52"/>
                        </p:tgtEl>
                      </p:cBhvr>
                      <p:by x="92000" y="92000"/>
                    </p:animScale>
                  </p:childTnLst>
                </p:cTn>
              </p:par>
            </p:tnLst>
          </p:tmpl>
        </p:tmplLst>
      </p:bldP>
      <p:bldP spid="53" grpId="0">
        <p:tmplLst>
          <p:tmpl>
            <p:tnLst>
              <p:par>
                <p:cTn presetID="10" presetClass="entr" presetSubtype="0" fill="hold" nodeType="withEffect">
                  <p:stCondLst>
                    <p:cond delay="2650"/>
                  </p:stCondLst>
                  <p:childTnLst>
                    <p:set>
                      <p:cBhvr>
                        <p:cTn dur="1" fill="hold">
                          <p:stCondLst>
                            <p:cond delay="0"/>
                          </p:stCondLst>
                        </p:cTn>
                        <p:tgtEl>
                          <p:spTgt spid="53"/>
                        </p:tgtEl>
                        <p:attrNameLst>
                          <p:attrName>style.visibility</p:attrName>
                        </p:attrNameLst>
                      </p:cBhvr>
                      <p:to>
                        <p:strVal val="visible"/>
                      </p:to>
                    </p:set>
                    <p:animEffect transition="in" filter="fade">
                      <p:cBhvr>
                        <p:cTn dur="950"/>
                        <p:tgtEl>
                          <p:spTgt spid="53"/>
                        </p:tgtEl>
                      </p:cBhvr>
                    </p:animEffect>
                  </p:childTnLst>
                </p:cTn>
              </p:par>
            </p:tnLst>
          </p:tmpl>
        </p:tmplLst>
      </p:bldP>
      <p:bldP spid="53" grpId="1">
        <p:tmplLst>
          <p:tmpl>
            <p:tnLst>
              <p:par>
                <p:cTn presetID="63" presetClass="path" presetSubtype="0" decel="100000" fill="hold" nodeType="withEffect">
                  <p:stCondLst>
                    <p:cond delay="2650"/>
                  </p:stCondLst>
                  <p:childTnLst>
                    <p:animMotion origin="layout" path="M -0.01455 3.19564E-6 L -3.73245E-6 3.19564E-6 " pathEditMode="relative" rAng="0" ptsTypes="AA">
                      <p:cBhvr>
                        <p:cTn dur="950" fill="hold"/>
                        <p:tgtEl>
                          <p:spTgt spid="53"/>
                        </p:tgtEl>
                        <p:attrNameLst>
                          <p:attrName>ppt_x</p:attrName>
                          <p:attrName>ppt_y</p:attrName>
                        </p:attrNameLst>
                      </p:cBhvr>
                      <p:rCtr x="728" y="0"/>
                    </p:animMotion>
                  </p:childTnLst>
                </p:cTn>
              </p:par>
            </p:tnLst>
          </p:tmpl>
        </p:tmplLst>
      </p:bldP>
      <p:bldP spid="53" grpId="2">
        <p:tmplLst>
          <p:tmpl>
            <p:tnLst>
              <p:par>
                <p:cTn presetID="6" presetClass="emph" presetSubtype="0" accel="100000" autoRev="1" fill="hold" nodeType="withEffect">
                  <p:stCondLst>
                    <p:cond delay="1950"/>
                  </p:stCondLst>
                  <p:childTnLst>
                    <p:animScale>
                      <p:cBhvr>
                        <p:cTn dur="500" fill="hold"/>
                        <p:tgtEl>
                          <p:spTgt spid="53"/>
                        </p:tgtEl>
                      </p:cBhvr>
                      <p:by x="92000" y="92000"/>
                    </p:animScale>
                  </p:childTnLst>
                </p:cTn>
              </p:par>
            </p:tnLst>
          </p:tmpl>
        </p:tmplLst>
      </p:bldP>
      <p:bldP spid="54" grpId="0">
        <p:tmplLst>
          <p:tmpl>
            <p:tnLst>
              <p:par>
                <p:cTn presetID="10" presetClass="entr" presetSubtype="0" fill="hold" nodeType="withEffect">
                  <p:stCondLst>
                    <p:cond delay="2750"/>
                  </p:stCondLst>
                  <p:childTnLst>
                    <p:set>
                      <p:cBhvr>
                        <p:cTn dur="1" fill="hold">
                          <p:stCondLst>
                            <p:cond delay="0"/>
                          </p:stCondLst>
                        </p:cTn>
                        <p:tgtEl>
                          <p:spTgt spid="54"/>
                        </p:tgtEl>
                        <p:attrNameLst>
                          <p:attrName>style.visibility</p:attrName>
                        </p:attrNameLst>
                      </p:cBhvr>
                      <p:to>
                        <p:strVal val="visible"/>
                      </p:to>
                    </p:set>
                    <p:animEffect transition="in" filter="fade">
                      <p:cBhvr>
                        <p:cTn dur="950"/>
                        <p:tgtEl>
                          <p:spTgt spid="54"/>
                        </p:tgtEl>
                      </p:cBhvr>
                    </p:animEffect>
                  </p:childTnLst>
                </p:cTn>
              </p:par>
            </p:tnLst>
          </p:tmpl>
        </p:tmplLst>
      </p:bldP>
      <p:bldP spid="54" grpId="1">
        <p:tmplLst>
          <p:tmpl>
            <p:tnLst>
              <p:par>
                <p:cTn presetID="63" presetClass="path" presetSubtype="0" decel="100000" fill="hold" nodeType="withEffect">
                  <p:stCondLst>
                    <p:cond delay="2750"/>
                  </p:stCondLst>
                  <p:childTnLst>
                    <p:animMotion origin="layout" path="M -0.01455 -3.60418E-6 L -4.75619E-6 -3.60418E-6 " pathEditMode="relative" rAng="0" ptsTypes="AA">
                      <p:cBhvr>
                        <p:cTn dur="950" fill="hold"/>
                        <p:tgtEl>
                          <p:spTgt spid="54"/>
                        </p:tgtEl>
                        <p:attrNameLst>
                          <p:attrName>ppt_x</p:attrName>
                          <p:attrName>ppt_y</p:attrName>
                        </p:attrNameLst>
                      </p:cBhvr>
                      <p:rCtr x="728" y="0"/>
                    </p:animMotion>
                  </p:childTnLst>
                </p:cTn>
              </p:par>
            </p:tnLst>
          </p:tmpl>
        </p:tmplLst>
      </p:bldP>
      <p:bldP spid="54" grpId="2">
        <p:tmplLst>
          <p:tmpl>
            <p:tnLst>
              <p:par>
                <p:cTn presetID="6" presetClass="emph" presetSubtype="0" accel="100000" autoRev="1" fill="hold" nodeType="withEffect">
                  <p:stCondLst>
                    <p:cond delay="2050"/>
                  </p:stCondLst>
                  <p:childTnLst>
                    <p:animScale>
                      <p:cBhvr>
                        <p:cTn dur="450" fill="hold"/>
                        <p:tgtEl>
                          <p:spTgt spid="54"/>
                        </p:tgtEl>
                      </p:cBhvr>
                      <p:by x="92000" y="92000"/>
                    </p:animScale>
                  </p:childTnLst>
                </p:cTn>
              </p:par>
            </p:tnLst>
          </p:tmpl>
        </p:tmplLst>
      </p:bldP>
      <p:bldP spid="55" grpId="0">
        <p:tmplLst>
          <p:tmpl>
            <p:tnLst>
              <p:par>
                <p:cTn presetID="10" presetClass="entr" presetSubtype="0" fill="hold" nodeType="withEffect">
                  <p:stCondLst>
                    <p:cond delay="2850"/>
                  </p:stCondLst>
                  <p:childTnLst>
                    <p:set>
                      <p:cBhvr>
                        <p:cTn dur="1" fill="hold">
                          <p:stCondLst>
                            <p:cond delay="0"/>
                          </p:stCondLst>
                        </p:cTn>
                        <p:tgtEl>
                          <p:spTgt spid="55"/>
                        </p:tgtEl>
                        <p:attrNameLst>
                          <p:attrName>style.visibility</p:attrName>
                        </p:attrNameLst>
                      </p:cBhvr>
                      <p:to>
                        <p:strVal val="visible"/>
                      </p:to>
                    </p:set>
                    <p:animEffect transition="in" filter="fade">
                      <p:cBhvr>
                        <p:cTn dur="950"/>
                        <p:tgtEl>
                          <p:spTgt spid="55"/>
                        </p:tgtEl>
                      </p:cBhvr>
                    </p:animEffect>
                  </p:childTnLst>
                </p:cTn>
              </p:par>
            </p:tnLst>
          </p:tmpl>
        </p:tmplLst>
      </p:bldP>
      <p:bldP spid="55" grpId="1">
        <p:tmplLst>
          <p:tmpl>
            <p:tnLst>
              <p:par>
                <p:cTn presetID="63" presetClass="path" presetSubtype="0" decel="100000" fill="hold" nodeType="withEffect">
                  <p:stCondLst>
                    <p:cond delay="2850"/>
                  </p:stCondLst>
                  <p:childTnLst>
                    <p:animMotion origin="layout" path="M -0.01455 3.19564E-6 L -4.75619E-6 3.19564E-6 " pathEditMode="relative" rAng="0" ptsTypes="AA">
                      <p:cBhvr>
                        <p:cTn dur="950" fill="hold"/>
                        <p:tgtEl>
                          <p:spTgt spid="55"/>
                        </p:tgtEl>
                        <p:attrNameLst>
                          <p:attrName>ppt_x</p:attrName>
                          <p:attrName>ppt_y</p:attrName>
                        </p:attrNameLst>
                      </p:cBhvr>
                      <p:rCtr x="728" y="0"/>
                    </p:animMotion>
                  </p:childTnLst>
                </p:cTn>
              </p:par>
            </p:tnLst>
          </p:tmpl>
        </p:tmplLst>
      </p:bldP>
      <p:bldP spid="55" grpId="2">
        <p:tmplLst>
          <p:tmpl>
            <p:tnLst>
              <p:par>
                <p:cTn presetID="6" presetClass="emph" presetSubtype="0" accel="100000" autoRev="1" fill="hold" nodeType="withEffect">
                  <p:stCondLst>
                    <p:cond delay="2150"/>
                  </p:stCondLst>
                  <p:childTnLst>
                    <p:animScale>
                      <p:cBhvr>
                        <p:cTn dur="500" fill="hold"/>
                        <p:tgtEl>
                          <p:spTgt spid="55"/>
                        </p:tgtEl>
                      </p:cBhvr>
                      <p:by x="92000" y="92000"/>
                    </p:animScale>
                  </p:childTnLst>
                </p:cTn>
              </p:par>
            </p:tnLst>
          </p:tmpl>
        </p:tmplLst>
      </p:bldP>
      <p:bldP spid="56" grpId="0">
        <p:tmplLst>
          <p:tmpl>
            <p:tnLst>
              <p:par>
                <p:cTn presetID="10" presetClass="entr" presetSubtype="0" fill="hold" nodeType="withEffect">
                  <p:stCondLst>
                    <p:cond delay="2050"/>
                  </p:stCondLst>
                  <p:childTnLst>
                    <p:set>
                      <p:cBhvr>
                        <p:cTn dur="1" fill="hold">
                          <p:stCondLst>
                            <p:cond delay="0"/>
                          </p:stCondLst>
                        </p:cTn>
                        <p:tgtEl>
                          <p:spTgt spid="56"/>
                        </p:tgtEl>
                        <p:attrNameLst>
                          <p:attrName>style.visibility</p:attrName>
                        </p:attrNameLst>
                      </p:cBhvr>
                      <p:to>
                        <p:strVal val="visible"/>
                      </p:to>
                    </p:set>
                    <p:animEffect transition="in" filter="fade">
                      <p:cBhvr>
                        <p:cTn dur="950"/>
                        <p:tgtEl>
                          <p:spTgt spid="56"/>
                        </p:tgtEl>
                      </p:cBhvr>
                    </p:animEffect>
                  </p:childTnLst>
                </p:cTn>
              </p:par>
            </p:tnLst>
          </p:tmpl>
        </p:tmplLst>
      </p:bldP>
      <p:bldP spid="56" grpId="1">
        <p:tmplLst>
          <p:tmpl>
            <p:tnLst>
              <p:par>
                <p:cTn presetID="63" presetClass="path" presetSubtype="0" decel="100000" fill="hold" nodeType="withEffect">
                  <p:stCondLst>
                    <p:cond delay="2050"/>
                  </p:stCondLst>
                  <p:childTnLst>
                    <p:animMotion origin="layout" path="M -0.01456 2.62823E-6 L 3.94435E-6 2.62823E-6 " pathEditMode="relative" rAng="0" ptsTypes="AA">
                      <p:cBhvr>
                        <p:cTn dur="950" fill="hold"/>
                        <p:tgtEl>
                          <p:spTgt spid="56"/>
                        </p:tgtEl>
                        <p:attrNameLst>
                          <p:attrName>ppt_x</p:attrName>
                          <p:attrName>ppt_y</p:attrName>
                        </p:attrNameLst>
                      </p:cBhvr>
                      <p:rCtr x="728" y="0"/>
                    </p:animMotion>
                  </p:childTnLst>
                </p:cTn>
              </p:par>
            </p:tnLst>
          </p:tmpl>
        </p:tmplLst>
      </p:bldP>
      <p:bldP spid="56" grpId="2">
        <p:tmplLst>
          <p:tmpl>
            <p:tnLst>
              <p:par>
                <p:cTn presetID="6" presetClass="emph" presetSubtype="0" accel="100000" autoRev="1" fill="hold" nodeType="withEffect">
                  <p:stCondLst>
                    <p:cond delay="1350"/>
                  </p:stCondLst>
                  <p:childTnLst>
                    <p:animScale>
                      <p:cBhvr>
                        <p:cTn dur="500" fill="hold"/>
                        <p:tgtEl>
                          <p:spTgt spid="56"/>
                        </p:tgtEl>
                      </p:cBhvr>
                      <p:by x="92000" y="92000"/>
                    </p:animScale>
                  </p:childTnLst>
                </p:cTn>
              </p:par>
            </p:tnLst>
          </p:tmpl>
        </p:tmplLst>
      </p:bldP>
      <p:bldP spid="57" grpId="0">
        <p:tmplLst>
          <p:tmpl>
            <p:tnLst>
              <p:par>
                <p:cTn presetID="10" presetClass="entr" presetSubtype="0" fill="hold" nodeType="withEffect">
                  <p:stCondLst>
                    <p:cond delay="2150"/>
                  </p:stCondLst>
                  <p:childTnLst>
                    <p:set>
                      <p:cBhvr>
                        <p:cTn dur="1" fill="hold">
                          <p:stCondLst>
                            <p:cond delay="0"/>
                          </p:stCondLst>
                        </p:cTn>
                        <p:tgtEl>
                          <p:spTgt spid="57"/>
                        </p:tgtEl>
                        <p:attrNameLst>
                          <p:attrName>style.visibility</p:attrName>
                        </p:attrNameLst>
                      </p:cBhvr>
                      <p:to>
                        <p:strVal val="visible"/>
                      </p:to>
                    </p:set>
                    <p:animEffect transition="in" filter="fade">
                      <p:cBhvr>
                        <p:cTn dur="950"/>
                        <p:tgtEl>
                          <p:spTgt spid="57"/>
                        </p:tgtEl>
                      </p:cBhvr>
                    </p:animEffect>
                  </p:childTnLst>
                </p:cTn>
              </p:par>
            </p:tnLst>
          </p:tmpl>
        </p:tmplLst>
      </p:bldP>
      <p:bldP spid="57" grpId="1">
        <p:tmplLst>
          <p:tmpl>
            <p:tnLst>
              <p:par>
                <p:cTn presetID="63" presetClass="path" presetSubtype="0" decel="100000" fill="hold" nodeType="withEffect">
                  <p:stCondLst>
                    <p:cond delay="2150"/>
                  </p:stCondLst>
                  <p:childTnLst>
                    <p:animMotion origin="layout" path="M -0.01456 3.87653E-6 L 3.94435E-6 3.87653E-6 " pathEditMode="relative" rAng="0" ptsTypes="AA">
                      <p:cBhvr>
                        <p:cTn dur="950" fill="hold"/>
                        <p:tgtEl>
                          <p:spTgt spid="57"/>
                        </p:tgtEl>
                        <p:attrNameLst>
                          <p:attrName>ppt_x</p:attrName>
                          <p:attrName>ppt_y</p:attrName>
                        </p:attrNameLst>
                      </p:cBhvr>
                      <p:rCtr x="728" y="0"/>
                    </p:animMotion>
                  </p:childTnLst>
                </p:cTn>
              </p:par>
            </p:tnLst>
          </p:tmpl>
        </p:tmplLst>
      </p:bldP>
      <p:bldP spid="57" grpId="2">
        <p:tmplLst>
          <p:tmpl>
            <p:tnLst>
              <p:par>
                <p:cTn presetID="6" presetClass="emph" presetSubtype="0" accel="100000" autoRev="1" fill="hold" nodeType="withEffect">
                  <p:stCondLst>
                    <p:cond delay="1450"/>
                  </p:stCondLst>
                  <p:childTnLst>
                    <p:animScale>
                      <p:cBhvr>
                        <p:cTn dur="500" fill="hold"/>
                        <p:tgtEl>
                          <p:spTgt spid="57"/>
                        </p:tgtEl>
                      </p:cBhvr>
                      <p:by x="92000" y="92000"/>
                    </p:animScale>
                  </p:childTnLst>
                </p:cTn>
              </p:par>
            </p:tnLst>
          </p:tmpl>
        </p:tmplLst>
      </p:bldP>
      <p:bldP spid="58" grpId="0">
        <p:tmplLst>
          <p:tmpl>
            <p:tnLst>
              <p:par>
                <p:cTn presetID="10" presetClass="entr" presetSubtype="0" fill="hold" nodeType="withEffect">
                  <p:stCondLst>
                    <p:cond delay="2250"/>
                  </p:stCondLst>
                  <p:childTnLst>
                    <p:set>
                      <p:cBhvr>
                        <p:cTn dur="1" fill="hold">
                          <p:stCondLst>
                            <p:cond delay="0"/>
                          </p:stCondLst>
                        </p:cTn>
                        <p:tgtEl>
                          <p:spTgt spid="58"/>
                        </p:tgtEl>
                        <p:attrNameLst>
                          <p:attrName>style.visibility</p:attrName>
                        </p:attrNameLst>
                      </p:cBhvr>
                      <p:to>
                        <p:strVal val="visible"/>
                      </p:to>
                    </p:set>
                    <p:animEffect transition="in" filter="fade">
                      <p:cBhvr>
                        <p:cTn dur="950"/>
                        <p:tgtEl>
                          <p:spTgt spid="58"/>
                        </p:tgtEl>
                      </p:cBhvr>
                    </p:animEffect>
                  </p:childTnLst>
                </p:cTn>
              </p:par>
            </p:tnLst>
          </p:tmpl>
        </p:tmplLst>
      </p:bldP>
      <p:bldP spid="58" grpId="1">
        <p:tmplLst>
          <p:tmpl>
            <p:tnLst>
              <p:par>
                <p:cTn presetID="63" presetClass="path" presetSubtype="0" decel="100000" fill="hold" nodeType="withEffect">
                  <p:stCondLst>
                    <p:cond delay="2250"/>
                  </p:stCondLst>
                  <p:childTnLst>
                    <p:animMotion origin="layout" path="M -0.01455 2.62823E-6 L -2.37682E-6 2.62823E-6 " pathEditMode="relative" rAng="0" ptsTypes="AA">
                      <p:cBhvr>
                        <p:cTn dur="950" fill="hold"/>
                        <p:tgtEl>
                          <p:spTgt spid="58"/>
                        </p:tgtEl>
                        <p:attrNameLst>
                          <p:attrName>ppt_x</p:attrName>
                          <p:attrName>ppt_y</p:attrName>
                        </p:attrNameLst>
                      </p:cBhvr>
                      <p:rCtr x="728" y="0"/>
                    </p:animMotion>
                  </p:childTnLst>
                </p:cTn>
              </p:par>
            </p:tnLst>
          </p:tmpl>
        </p:tmplLst>
      </p:bldP>
      <p:bldP spid="58" grpId="2">
        <p:tmplLst>
          <p:tmpl>
            <p:tnLst>
              <p:par>
                <p:cTn presetID="6" presetClass="emph" presetSubtype="0" accel="100000" autoRev="1" fill="hold" nodeType="withEffect">
                  <p:stCondLst>
                    <p:cond delay="1550"/>
                  </p:stCondLst>
                  <p:childTnLst>
                    <p:animScale>
                      <p:cBhvr>
                        <p:cTn dur="500" fill="hold"/>
                        <p:tgtEl>
                          <p:spTgt spid="58"/>
                        </p:tgtEl>
                      </p:cBhvr>
                      <p:by x="92000" y="92000"/>
                    </p:animScale>
                  </p:childTnLst>
                </p:cTn>
              </p:par>
            </p:tnLst>
          </p:tmpl>
        </p:tmplLst>
      </p:bldP>
      <p:bldP spid="59" grpId="0">
        <p:tmplLst>
          <p:tmpl>
            <p:tnLst>
              <p:par>
                <p:cTn presetID="10" presetClass="entr" presetSubtype="0" fill="hold" nodeType="withEffect">
                  <p:stCondLst>
                    <p:cond delay="2350"/>
                  </p:stCondLst>
                  <p:childTnLst>
                    <p:set>
                      <p:cBhvr>
                        <p:cTn dur="1" fill="hold">
                          <p:stCondLst>
                            <p:cond delay="0"/>
                          </p:stCondLst>
                        </p:cTn>
                        <p:tgtEl>
                          <p:spTgt spid="59"/>
                        </p:tgtEl>
                        <p:attrNameLst>
                          <p:attrName>style.visibility</p:attrName>
                        </p:attrNameLst>
                      </p:cBhvr>
                      <p:to>
                        <p:strVal val="visible"/>
                      </p:to>
                    </p:set>
                    <p:animEffect transition="in" filter="fade">
                      <p:cBhvr>
                        <p:cTn dur="950"/>
                        <p:tgtEl>
                          <p:spTgt spid="59"/>
                        </p:tgtEl>
                      </p:cBhvr>
                    </p:animEffect>
                  </p:childTnLst>
                </p:cTn>
              </p:par>
            </p:tnLst>
          </p:tmpl>
        </p:tmplLst>
      </p:bldP>
      <p:bldP spid="59" grpId="1">
        <p:tmplLst>
          <p:tmpl>
            <p:tnLst>
              <p:par>
                <p:cTn presetID="63" presetClass="path" presetSubtype="0" decel="100000" fill="hold" nodeType="withEffect">
                  <p:stCondLst>
                    <p:cond delay="2350"/>
                  </p:stCondLst>
                  <p:childTnLst>
                    <p:animMotion origin="layout" path="M -0.01455 3.87653E-6 L -2.37682E-6 3.87653E-6 " pathEditMode="relative" rAng="0" ptsTypes="AA">
                      <p:cBhvr>
                        <p:cTn dur="950" fill="hold"/>
                        <p:tgtEl>
                          <p:spTgt spid="59"/>
                        </p:tgtEl>
                        <p:attrNameLst>
                          <p:attrName>ppt_x</p:attrName>
                          <p:attrName>ppt_y</p:attrName>
                        </p:attrNameLst>
                      </p:cBhvr>
                      <p:rCtr x="728" y="0"/>
                    </p:animMotion>
                  </p:childTnLst>
                </p:cTn>
              </p:par>
            </p:tnLst>
          </p:tmpl>
        </p:tmplLst>
      </p:bldP>
      <p:bldP spid="59" grpId="2">
        <p:tmplLst>
          <p:tmpl>
            <p:tnLst>
              <p:par>
                <p:cTn presetID="6" presetClass="emph" presetSubtype="0" accel="100000" autoRev="1" fill="hold" nodeType="withEffect">
                  <p:stCondLst>
                    <p:cond delay="1650"/>
                  </p:stCondLst>
                  <p:childTnLst>
                    <p:animScale>
                      <p:cBhvr>
                        <p:cTn dur="500" fill="hold"/>
                        <p:tgtEl>
                          <p:spTgt spid="59"/>
                        </p:tgtEl>
                      </p:cBhvr>
                      <p:by x="92000" y="92000"/>
                    </p:animScale>
                  </p:childTnLst>
                </p:cTn>
              </p:par>
            </p:tnLst>
          </p:tmpl>
        </p:tmplLst>
      </p:bldP>
      <p:bldP spid="60" grpId="0">
        <p:tmplLst>
          <p:tmpl>
            <p:tnLst>
              <p:par>
                <p:cTn presetID="10" presetClass="entr" presetSubtype="0" fill="hold" nodeType="withEffect">
                  <p:stCondLst>
                    <p:cond delay="2450"/>
                  </p:stCondLst>
                  <p:childTnLst>
                    <p:set>
                      <p:cBhvr>
                        <p:cTn dur="1" fill="hold">
                          <p:stCondLst>
                            <p:cond delay="0"/>
                          </p:stCondLst>
                        </p:cTn>
                        <p:tgtEl>
                          <p:spTgt spid="60"/>
                        </p:tgtEl>
                        <p:attrNameLst>
                          <p:attrName>style.visibility</p:attrName>
                        </p:attrNameLst>
                      </p:cBhvr>
                      <p:to>
                        <p:strVal val="visible"/>
                      </p:to>
                    </p:set>
                    <p:animEffect transition="in" filter="fade">
                      <p:cBhvr>
                        <p:cTn dur="950"/>
                        <p:tgtEl>
                          <p:spTgt spid="60"/>
                        </p:tgtEl>
                      </p:cBhvr>
                    </p:animEffect>
                  </p:childTnLst>
                </p:cTn>
              </p:par>
            </p:tnLst>
          </p:tmpl>
        </p:tmplLst>
      </p:bldP>
      <p:bldP spid="60" grpId="1">
        <p:tmplLst>
          <p:tmpl>
            <p:tnLst>
              <p:par>
                <p:cTn presetID="63" presetClass="path" presetSubtype="0" decel="100000" fill="hold" nodeType="withEffect">
                  <p:stCondLst>
                    <p:cond delay="2450"/>
                  </p:stCondLst>
                  <p:childTnLst>
                    <p:animMotion origin="layout" path="M -0.01456 2.62823E-6 L 4.22007E-6 2.62823E-6 " pathEditMode="relative" rAng="0" ptsTypes="AA">
                      <p:cBhvr>
                        <p:cTn dur="950" fill="hold"/>
                        <p:tgtEl>
                          <p:spTgt spid="60"/>
                        </p:tgtEl>
                        <p:attrNameLst>
                          <p:attrName>ppt_x</p:attrName>
                          <p:attrName>ppt_y</p:attrName>
                        </p:attrNameLst>
                      </p:cBhvr>
                      <p:rCtr x="728" y="0"/>
                    </p:animMotion>
                  </p:childTnLst>
                </p:cTn>
              </p:par>
            </p:tnLst>
          </p:tmpl>
        </p:tmplLst>
      </p:bldP>
      <p:bldP spid="60" grpId="2">
        <p:tmplLst>
          <p:tmpl>
            <p:tnLst>
              <p:par>
                <p:cTn presetID="6" presetClass="emph" presetSubtype="0" accel="100000" autoRev="1" fill="hold" nodeType="withEffect">
                  <p:stCondLst>
                    <p:cond delay="1750"/>
                  </p:stCondLst>
                  <p:childTnLst>
                    <p:animScale>
                      <p:cBhvr>
                        <p:cTn dur="500" fill="hold"/>
                        <p:tgtEl>
                          <p:spTgt spid="60"/>
                        </p:tgtEl>
                      </p:cBhvr>
                      <p:by x="92000" y="92000"/>
                    </p:animScale>
                  </p:childTnLst>
                </p:cTn>
              </p:par>
            </p:tnLst>
          </p:tmpl>
        </p:tmplLst>
      </p:bldP>
      <p:bldP spid="61" grpId="0">
        <p:tmplLst>
          <p:tmpl>
            <p:tnLst>
              <p:par>
                <p:cTn presetID="10" presetClass="entr" presetSubtype="0" fill="hold" nodeType="withEffect">
                  <p:stCondLst>
                    <p:cond delay="2550"/>
                  </p:stCondLst>
                  <p:childTnLst>
                    <p:set>
                      <p:cBhvr>
                        <p:cTn dur="1" fill="hold">
                          <p:stCondLst>
                            <p:cond delay="0"/>
                          </p:stCondLst>
                        </p:cTn>
                        <p:tgtEl>
                          <p:spTgt spid="61"/>
                        </p:tgtEl>
                        <p:attrNameLst>
                          <p:attrName>style.visibility</p:attrName>
                        </p:attrNameLst>
                      </p:cBhvr>
                      <p:to>
                        <p:strVal val="visible"/>
                      </p:to>
                    </p:set>
                    <p:animEffect transition="in" filter="fade">
                      <p:cBhvr>
                        <p:cTn dur="950"/>
                        <p:tgtEl>
                          <p:spTgt spid="61"/>
                        </p:tgtEl>
                      </p:cBhvr>
                    </p:animEffect>
                  </p:childTnLst>
                </p:cTn>
              </p:par>
            </p:tnLst>
          </p:tmpl>
        </p:tmplLst>
      </p:bldP>
      <p:bldP spid="61" grpId="1">
        <p:tmplLst>
          <p:tmpl>
            <p:tnLst>
              <p:par>
                <p:cTn presetID="63" presetClass="path" presetSubtype="0" decel="100000" fill="hold" nodeType="withEffect">
                  <p:stCondLst>
                    <p:cond delay="2550"/>
                  </p:stCondLst>
                  <p:childTnLst>
                    <p:animMotion origin="layout" path="M -0.01456 3.87653E-6 L 4.22007E-6 3.87653E-6 " pathEditMode="relative" rAng="0" ptsTypes="AA">
                      <p:cBhvr>
                        <p:cTn dur="950" fill="hold"/>
                        <p:tgtEl>
                          <p:spTgt spid="61"/>
                        </p:tgtEl>
                        <p:attrNameLst>
                          <p:attrName>ppt_x</p:attrName>
                          <p:attrName>ppt_y</p:attrName>
                        </p:attrNameLst>
                      </p:cBhvr>
                      <p:rCtr x="728" y="0"/>
                    </p:animMotion>
                  </p:childTnLst>
                </p:cTn>
              </p:par>
            </p:tnLst>
          </p:tmpl>
        </p:tmplLst>
      </p:bldP>
      <p:bldP spid="61" grpId="2">
        <p:tmplLst>
          <p:tmpl>
            <p:tnLst>
              <p:par>
                <p:cTn presetID="6" presetClass="emph" presetSubtype="0" accel="100000" autoRev="1" fill="hold" nodeType="withEffect">
                  <p:stCondLst>
                    <p:cond delay="1850"/>
                  </p:stCondLst>
                  <p:childTnLst>
                    <p:animScale>
                      <p:cBhvr>
                        <p:cTn dur="500" fill="hold"/>
                        <p:tgtEl>
                          <p:spTgt spid="61"/>
                        </p:tgtEl>
                      </p:cBhvr>
                      <p:by x="92000" y="92000"/>
                    </p:animScale>
                  </p:childTnLst>
                </p:cTn>
              </p:par>
            </p:tnLst>
          </p:tmpl>
        </p:tmplLst>
      </p:bldP>
      <p:bldP spid="62" grpId="0">
        <p:tmplLst>
          <p:tmpl>
            <p:tnLst>
              <p:par>
                <p:cTn presetID="10" presetClass="entr" presetSubtype="0" fill="hold" nodeType="withEffect">
                  <p:stCondLst>
                    <p:cond delay="2650"/>
                  </p:stCondLst>
                  <p:childTnLst>
                    <p:set>
                      <p:cBhvr>
                        <p:cTn dur="1" fill="hold">
                          <p:stCondLst>
                            <p:cond delay="0"/>
                          </p:stCondLst>
                        </p:cTn>
                        <p:tgtEl>
                          <p:spTgt spid="62"/>
                        </p:tgtEl>
                        <p:attrNameLst>
                          <p:attrName>style.visibility</p:attrName>
                        </p:attrNameLst>
                      </p:cBhvr>
                      <p:to>
                        <p:strVal val="visible"/>
                      </p:to>
                    </p:set>
                    <p:animEffect transition="in" filter="fade">
                      <p:cBhvr>
                        <p:cTn dur="950"/>
                        <p:tgtEl>
                          <p:spTgt spid="62"/>
                        </p:tgtEl>
                      </p:cBhvr>
                    </p:animEffect>
                  </p:childTnLst>
                </p:cTn>
              </p:par>
            </p:tnLst>
          </p:tmpl>
        </p:tmplLst>
      </p:bldP>
      <p:bldP spid="62" grpId="1">
        <p:tmplLst>
          <p:tmpl>
            <p:tnLst>
              <p:par>
                <p:cTn presetID="63" presetClass="path" presetSubtype="0" decel="100000" fill="hold" nodeType="withEffect">
                  <p:stCondLst>
                    <p:cond delay="2650"/>
                  </p:stCondLst>
                  <p:childTnLst>
                    <p:animMotion origin="layout" path="M -0.01456 2.62823E-6 L 3.19632E-6 2.62823E-6 " pathEditMode="relative" rAng="0" ptsTypes="AA">
                      <p:cBhvr>
                        <p:cTn dur="950" fill="hold"/>
                        <p:tgtEl>
                          <p:spTgt spid="62"/>
                        </p:tgtEl>
                        <p:attrNameLst>
                          <p:attrName>ppt_x</p:attrName>
                          <p:attrName>ppt_y</p:attrName>
                        </p:attrNameLst>
                      </p:cBhvr>
                      <p:rCtr x="728" y="0"/>
                    </p:animMotion>
                  </p:childTnLst>
                </p:cTn>
              </p:par>
            </p:tnLst>
          </p:tmpl>
        </p:tmplLst>
      </p:bldP>
      <p:bldP spid="62" grpId="2">
        <p:tmplLst>
          <p:tmpl>
            <p:tnLst>
              <p:par>
                <p:cTn presetID="6" presetClass="emph" presetSubtype="0" accel="100000" autoRev="1" fill="hold" nodeType="withEffect">
                  <p:stCondLst>
                    <p:cond delay="1950"/>
                  </p:stCondLst>
                  <p:childTnLst>
                    <p:animScale>
                      <p:cBhvr>
                        <p:cTn dur="500" fill="hold"/>
                        <p:tgtEl>
                          <p:spTgt spid="62"/>
                        </p:tgtEl>
                      </p:cBhvr>
                      <p:by x="92000" y="92000"/>
                    </p:animScale>
                  </p:childTnLst>
                </p:cTn>
              </p:par>
            </p:tnLst>
          </p:tmpl>
        </p:tmplLst>
      </p:bldP>
      <p:bldP spid="63" grpId="0">
        <p:tmplLst>
          <p:tmpl>
            <p:tnLst>
              <p:par>
                <p:cTn presetID="10" presetClass="entr" presetSubtype="0" fill="hold" nodeType="withEffect">
                  <p:stCondLst>
                    <p:cond delay="2750"/>
                  </p:stCondLst>
                  <p:childTnLst>
                    <p:set>
                      <p:cBhvr>
                        <p:cTn dur="1" fill="hold">
                          <p:stCondLst>
                            <p:cond delay="0"/>
                          </p:stCondLst>
                        </p:cTn>
                        <p:tgtEl>
                          <p:spTgt spid="63"/>
                        </p:tgtEl>
                        <p:attrNameLst>
                          <p:attrName>style.visibility</p:attrName>
                        </p:attrNameLst>
                      </p:cBhvr>
                      <p:to>
                        <p:strVal val="visible"/>
                      </p:to>
                    </p:set>
                    <p:animEffect transition="in" filter="fade">
                      <p:cBhvr>
                        <p:cTn dur="950"/>
                        <p:tgtEl>
                          <p:spTgt spid="63"/>
                        </p:tgtEl>
                      </p:cBhvr>
                    </p:animEffect>
                  </p:childTnLst>
                </p:cTn>
              </p:par>
            </p:tnLst>
          </p:tmpl>
        </p:tmplLst>
      </p:bldP>
      <p:bldP spid="63" grpId="1">
        <p:tmplLst>
          <p:tmpl>
            <p:tnLst>
              <p:par>
                <p:cTn presetID="63" presetClass="path" presetSubtype="0" decel="100000" fill="hold" nodeType="withEffect">
                  <p:stCondLst>
                    <p:cond delay="2750"/>
                  </p:stCondLst>
                  <p:childTnLst>
                    <p:animMotion origin="layout" path="M -0.01456 3.87653E-6 L 3.19632E-6 3.87653E-6 " pathEditMode="relative" rAng="0" ptsTypes="AA">
                      <p:cBhvr>
                        <p:cTn dur="950" fill="hold"/>
                        <p:tgtEl>
                          <p:spTgt spid="63"/>
                        </p:tgtEl>
                        <p:attrNameLst>
                          <p:attrName>ppt_x</p:attrName>
                          <p:attrName>ppt_y</p:attrName>
                        </p:attrNameLst>
                      </p:cBhvr>
                      <p:rCtr x="728" y="0"/>
                    </p:animMotion>
                  </p:childTnLst>
                </p:cTn>
              </p:par>
            </p:tnLst>
          </p:tmpl>
        </p:tmplLst>
      </p:bldP>
      <p:bldP spid="63" grpId="2">
        <p:tmplLst>
          <p:tmpl>
            <p:tnLst>
              <p:par>
                <p:cTn presetID="6" presetClass="emph" presetSubtype="0" accel="100000" autoRev="1" fill="hold" nodeType="withEffect">
                  <p:stCondLst>
                    <p:cond delay="2050"/>
                  </p:stCondLst>
                  <p:childTnLst>
                    <p:animScale>
                      <p:cBhvr>
                        <p:cTn dur="500" fill="hold"/>
                        <p:tgtEl>
                          <p:spTgt spid="63"/>
                        </p:tgtEl>
                      </p:cBhvr>
                      <p:by x="92000" y="92000"/>
                    </p:animScale>
                  </p:childTnLst>
                </p:cTn>
              </p:par>
            </p:tnLst>
          </p:tmpl>
        </p:tmplLst>
      </p:bldP>
    </p:bld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algn="ctr" defTabSz="913844"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2415"/>
            <a:ext cx="11653522" cy="2113866"/>
          </a:xfrm>
        </p:spPr>
        <p:txBody>
          <a:bodyPr/>
          <a:lstStyle>
            <a:lvl1pPr marL="0" indent="0">
              <a:buNone/>
              <a:defRPr sz="32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63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292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29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00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4591152"/>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2" y="1189178"/>
            <a:ext cx="11653523" cy="2396047"/>
          </a:xfrm>
          <a:prstGeom prst="rect">
            <a:avLst/>
          </a:prstGeom>
        </p:spPr>
        <p:txBody>
          <a:bodyPr/>
          <a:lstStyle>
            <a:lvl1pPr marL="284710" indent="-284710">
              <a:buClr>
                <a:schemeClr val="tx1"/>
              </a:buClr>
              <a:buSzPct val="90000"/>
              <a:buFont typeface="Wingdings" panose="05000000000000000000" pitchFamily="2" charset="2"/>
              <a:buChar char="§"/>
              <a:defRPr sz="35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085" indent="-275376">
              <a:buClr>
                <a:schemeClr val="tx1"/>
              </a:buClr>
              <a:buSzPct val="90000"/>
              <a:buFont typeface="Wingdings" panose="05000000000000000000" pitchFamily="2" charset="2"/>
              <a:buChar char="§"/>
              <a:defRPr sz="31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793" indent="-284710">
              <a:buClr>
                <a:schemeClr val="tx1"/>
              </a:buClr>
              <a:buSzPct val="90000"/>
              <a:buFont typeface="Wingdings" panose="05000000000000000000" pitchFamily="2" charset="2"/>
              <a:buChar char="§"/>
              <a:defRPr sz="27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828" indent="-224034">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861" indent="-224034">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4" y="6238876"/>
            <a:ext cx="12192001" cy="619125"/>
          </a:xfrm>
          <a:prstGeom prst="rect">
            <a:avLst/>
          </a:prstGeom>
          <a:solidFill>
            <a:srgbClr val="FFFC9E"/>
          </a:solidFill>
        </p:spPr>
        <p:txBody>
          <a:bodyPr wrap="square" lIns="152351" tIns="76177" rIns="152351" bIns="76177" anchor="b" anchorCtr="0">
            <a:noAutofit/>
          </a:bodyPr>
          <a:lstStyle>
            <a:lvl1pPr algn="r">
              <a:buFont typeface="Arial" pitchFamily="34" charset="0"/>
              <a:buNone/>
              <a:defRPr sz="3600"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67103332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88"/>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nvPr>
        </p:nvSpPr>
        <p:spPr>
          <a:xfrm>
            <a:off x="1" y="573605"/>
            <a:ext cx="12192000" cy="373063"/>
          </a:xfrm>
          <a:prstGeom prst="rect">
            <a:avLst/>
          </a:prstGeom>
        </p:spPr>
        <p:txBody>
          <a:bodyPr lIns="380893" tIns="53325" rIns="53325" bIns="53325">
            <a:noAutofit/>
          </a:bodyPr>
          <a:lstStyle>
            <a:lvl1pPr marL="0" indent="0">
              <a:buNone/>
              <a:defRPr sz="2000">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a:t>Click to add subtitle</a:t>
            </a:r>
          </a:p>
        </p:txBody>
      </p:sp>
    </p:spTree>
    <p:extLst>
      <p:ext uri="{BB962C8B-B14F-4D97-AF65-F5344CB8AC3E}">
        <p14:creationId xmlns:p14="http://schemas.microsoft.com/office/powerpoint/2010/main" val="3332896326"/>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4FB1B825-3A76-456B-A4F1-9CCC837475CF}" type="slidenum">
              <a:rPr lang="en-US" smtClean="0">
                <a:solidFill>
                  <a:srgbClr val="505050"/>
                </a:solidFill>
              </a:rPr>
              <a:pPr/>
              <a:t>‹#›</a:t>
            </a:fld>
            <a:endParaRPr lang="en-US">
              <a:solidFill>
                <a:srgbClr val="505050"/>
              </a:solidFill>
            </a:endParaRPr>
          </a:p>
        </p:txBody>
      </p:sp>
    </p:spTree>
    <p:extLst>
      <p:ext uri="{BB962C8B-B14F-4D97-AF65-F5344CB8AC3E}">
        <p14:creationId xmlns:p14="http://schemas.microsoft.com/office/powerpoint/2010/main" val="4235085310"/>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6" name="Text Placeholder 5"/>
          <p:cNvSpPr>
            <a:spLocks noGrp="1"/>
          </p:cNvSpPr>
          <p:nvPr>
            <p:ph type="body" sz="quarter" idx="13" hasCustomPrompt="1"/>
          </p:nvPr>
        </p:nvSpPr>
        <p:spPr>
          <a:xfrm>
            <a:off x="1" y="573605"/>
            <a:ext cx="12192000" cy="373063"/>
          </a:xfrm>
          <a:prstGeom prst="rect">
            <a:avLst/>
          </a:prstGeom>
        </p:spPr>
        <p:txBody>
          <a:bodyPr lIns="320040" tIns="53325" rIns="53325" bIns="53325">
            <a:noAutofit/>
          </a:bodyPr>
          <a:lstStyle>
            <a:lvl1pPr marL="0" indent="0">
              <a:buNone/>
              <a:defRPr sz="2800">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dirty="0"/>
              <a:t>Click to add subtitle</a:t>
            </a:r>
          </a:p>
        </p:txBody>
      </p:sp>
      <p:sp>
        <p:nvSpPr>
          <p:cNvPr id="16" name="Text Placeholder 15"/>
          <p:cNvSpPr>
            <a:spLocks noGrp="1"/>
          </p:cNvSpPr>
          <p:nvPr>
            <p:ph type="body" sz="quarter" idx="14"/>
          </p:nvPr>
        </p:nvSpPr>
        <p:spPr>
          <a:xfrm>
            <a:off x="227073" y="1600201"/>
            <a:ext cx="11356757" cy="20520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5"/>
          </p:nvPr>
        </p:nvSpPr>
        <p:spPr>
          <a:xfrm>
            <a:off x="11430002" y="6477875"/>
            <a:ext cx="761998" cy="380126"/>
          </a:xfrm>
          <a:prstGeom prst="rect">
            <a:avLst/>
          </a:prstGeom>
        </p:spPr>
        <p:txBody>
          <a:bodyPr/>
          <a:lstStyle/>
          <a:p>
            <a:fld id="{FAADACFB-7C71-4E89-89D2-7BBA40B7BFA9}" type="slidenum">
              <a:rPr lang="en-US" smtClean="0">
                <a:solidFill>
                  <a:srgbClr val="505050"/>
                </a:solidFill>
              </a:rPr>
              <a:pPr/>
              <a:t>‹#›</a:t>
            </a:fld>
            <a:endParaRPr lang="en-US" dirty="0">
              <a:solidFill>
                <a:srgbClr val="505050"/>
              </a:solidFill>
            </a:endParaRPr>
          </a:p>
        </p:txBody>
      </p:sp>
      <p:sp>
        <p:nvSpPr>
          <p:cNvPr id="20" name="Footer Placeholder 19"/>
          <p:cNvSpPr>
            <a:spLocks noGrp="1"/>
          </p:cNvSpPr>
          <p:nvPr>
            <p:ph type="ftr" sz="quarter" idx="16"/>
          </p:nvPr>
        </p:nvSpPr>
        <p:spPr>
          <a:xfrm>
            <a:off x="3048001" y="6477874"/>
            <a:ext cx="8382000" cy="380127"/>
          </a:xfrm>
          <a:prstGeom prst="rect">
            <a:avLst/>
          </a:prstGeom>
        </p:spPr>
        <p:txBody>
          <a:bodyPr/>
          <a:lstStyle/>
          <a:p>
            <a:endParaRPr lang="en-US" dirty="0">
              <a:solidFill>
                <a:srgbClr val="505050"/>
              </a:solidFill>
            </a:endParaRPr>
          </a:p>
        </p:txBody>
      </p:sp>
    </p:spTree>
    <p:extLst>
      <p:ext uri="{BB962C8B-B14F-4D97-AF65-F5344CB8AC3E}">
        <p14:creationId xmlns:p14="http://schemas.microsoft.com/office/powerpoint/2010/main" val="3889235909"/>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cSld name="1_Section Title 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1"/>
            <a:ext cx="11890296" cy="1822988"/>
          </a:xfrm>
          <a:noFill/>
        </p:spPr>
        <p:txBody>
          <a:bodyPr lIns="137160" tIns="137160" rIns="137160" bIns="137160" anchor="t" anchorCtr="0"/>
          <a:lstStyle>
            <a:lvl1pPr>
              <a:defRPr sz="8600" spc="-98" baseline="0">
                <a:gradFill>
                  <a:gsLst>
                    <a:gs pos="100000">
                      <a:schemeClr val="tx1"/>
                    </a:gs>
                    <a:gs pos="0">
                      <a:schemeClr val="tx1"/>
                    </a:gs>
                  </a:gsLst>
                  <a:lin ang="5400000" scaled="0"/>
                </a:gradFill>
              </a:defRPr>
            </a:lvl1pPr>
          </a:lstStyle>
          <a:p>
            <a:r>
              <a:rPr lang="en-US" dirty="0"/>
              <a:t>Section title</a:t>
            </a:r>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428" indent="-190428">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2864141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6A60DA-0559-463D-AEE4-B8186C6B7F4D}" type="datetimeFigureOut">
              <a:rPr lang="en-US" smtClean="0"/>
              <a:pPr/>
              <a:t>3/29/17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544218-E766-4339-8F57-87DFCD11B746}" type="slidenum">
              <a:rPr lang="en-US" smtClean="0"/>
              <a:pPr/>
              <a:t>‹#›</a:t>
            </a:fld>
            <a:endParaRPr lang="en-US"/>
          </a:p>
        </p:txBody>
      </p:sp>
    </p:spTree>
    <p:extLst>
      <p:ext uri="{BB962C8B-B14F-4D97-AF65-F5344CB8AC3E}">
        <p14:creationId xmlns:p14="http://schemas.microsoft.com/office/powerpoint/2010/main" val="223107746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61BEF0D-F0BB-DE4B-95CE-6DB70DBA9567}" type="datetimeFigureOut">
              <a:rPr lang="en-US" smtClean="0"/>
              <a:pPr/>
              <a:t>3/29/17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061579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7" name="Rectangle 6"/>
          <p:cNvSpPr/>
          <p:nvPr userDrawn="1"/>
        </p:nvSpPr>
        <p:spPr bwMode="auto">
          <a:xfrm>
            <a:off x="0" y="2021398"/>
            <a:ext cx="12192000" cy="3765518"/>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6859" y="79372"/>
            <a:ext cx="4555141" cy="6791497"/>
          </a:xfrm>
          <a:prstGeom prst="rect">
            <a:avLst/>
          </a:prstGeom>
        </p:spPr>
      </p:pic>
      <p:pic>
        <p:nvPicPr>
          <p:cNvPr id="4" name="Picture 4"/>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invGray">
          <a:xfrm>
            <a:off x="449769" y="471625"/>
            <a:ext cx="1702585" cy="3642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2"/>
          </p:nvPr>
        </p:nvSpPr>
        <p:spPr>
          <a:xfrm>
            <a:off x="271104" y="4263287"/>
            <a:ext cx="6273418" cy="1239992"/>
          </a:xfrm>
          <a:noFill/>
        </p:spPr>
        <p:txBody>
          <a:bodyPr tIns="109728" bIns="109728">
            <a:noAutofit/>
          </a:bodyPr>
          <a:lstStyle>
            <a:lvl1pPr marL="0" indent="0">
              <a:spcBef>
                <a:spcPts val="0"/>
              </a:spcBef>
              <a:buNone/>
              <a:defRPr sz="3529" spc="0" baseline="0">
                <a:gradFill>
                  <a:gsLst>
                    <a:gs pos="0">
                      <a:srgbClr val="FFFFFF"/>
                    </a:gs>
                    <a:gs pos="100000">
                      <a:srgbClr val="FFFFFF"/>
                    </a:gs>
                  </a:gsLst>
                  <a:lin ang="5400000" scaled="0"/>
                </a:gradFill>
                <a:latin typeface="+mj-lt"/>
              </a:defRPr>
            </a:lvl1pPr>
          </a:lstStyle>
          <a:p>
            <a:pPr lvl="0"/>
            <a:r>
              <a:rPr lang="en-US"/>
              <a:t>Click to edit Master text styles</a:t>
            </a:r>
          </a:p>
        </p:txBody>
      </p:sp>
      <p:sp>
        <p:nvSpPr>
          <p:cNvPr id="9" name="Title 1"/>
          <p:cNvSpPr>
            <a:spLocks noGrp="1"/>
          </p:cNvSpPr>
          <p:nvPr>
            <p:ph type="title"/>
          </p:nvPr>
        </p:nvSpPr>
        <p:spPr>
          <a:xfrm>
            <a:off x="269304" y="2291187"/>
            <a:ext cx="6491234" cy="1972099"/>
          </a:xfrm>
          <a:noFill/>
        </p:spPr>
        <p:txBody>
          <a:bodyPr anchorCtr="0"/>
          <a:lstStyle>
            <a:lvl1pPr>
              <a:defRPr sz="5882" spc="-98" baseline="0">
                <a:gradFill>
                  <a:gsLst>
                    <a:gs pos="0">
                      <a:srgbClr val="FFFFFF"/>
                    </a:gs>
                    <a:gs pos="100000">
                      <a:srgbClr val="FFFFFF"/>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382137485"/>
      </p:ext>
    </p:extLst>
  </p:cSld>
  <p:clrMapOvr>
    <a:masterClrMapping/>
  </p:clrMapOvr>
  <p:transition spd="slow"/>
</p:sldLayout>
</file>

<file path=ppt/slideLayouts/slideLayout180.xml><?xml version="1.0" encoding="utf-8"?>
<p:sldLayout xmlns:a="http://schemas.openxmlformats.org/drawingml/2006/main" xmlns:r="http://schemas.openxmlformats.org/officeDocument/2006/relationships" xmlns:p="http://schemas.openxmlformats.org/presentationml/2006/main">
  <p:cSld name="4_Title Slide">
    <p:spTree>
      <p:nvGrpSpPr>
        <p:cNvPr id="1" name=""/>
        <p:cNvGrpSpPr/>
        <p:nvPr/>
      </p:nvGrpSpPr>
      <p:grpSpPr>
        <a:xfrm>
          <a:off x="0" y="0"/>
          <a:ext cx="0" cy="0"/>
          <a:chOff x="0" y="0"/>
          <a:chExt cx="0" cy="0"/>
        </a:xfrm>
      </p:grpSpPr>
      <p:sp>
        <p:nvSpPr>
          <p:cNvPr id="4" name="Rectangle 3"/>
          <p:cNvSpPr/>
          <p:nvPr/>
        </p:nvSpPr>
        <p:spPr bwMode="auto">
          <a:xfrm>
            <a:off x="0" y="5005137"/>
            <a:ext cx="12192000" cy="1852864"/>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marL="0" marR="0" lvl="0" indent="0" algn="r" defTabSz="91392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 name="TextBox 1"/>
          <p:cNvSpPr txBox="1"/>
          <p:nvPr/>
        </p:nvSpPr>
        <p:spPr>
          <a:xfrm>
            <a:off x="232611" y="5777652"/>
            <a:ext cx="6752390" cy="563231"/>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Segoe UI Light" panose="020B0502040204020203" pitchFamily="34" charset="0"/>
                <a:ea typeface="Segoe UI" panose="020B0502040204020203" pitchFamily="34" charset="0"/>
                <a:cs typeface="Segoe UI" panose="020B0502040204020203" pitchFamily="34" charset="0"/>
              </a:rPr>
              <a:t>Create the Internet of Your Things</a:t>
            </a:r>
          </a:p>
        </p:txBody>
      </p:sp>
      <p:sp>
        <p:nvSpPr>
          <p:cNvPr id="5" name="Text Placeholder 41"/>
          <p:cNvSpPr txBox="1">
            <a:spLocks/>
          </p:cNvSpPr>
          <p:nvPr/>
        </p:nvSpPr>
        <p:spPr>
          <a:xfrm>
            <a:off x="268555" y="6272761"/>
            <a:ext cx="2664979" cy="242782"/>
          </a:xfrm>
          <a:prstGeom prst="rect">
            <a:avLst/>
          </a:prstGeom>
        </p:spPr>
        <p:txBody>
          <a:bodyPr/>
          <a:lstStyle>
            <a:lvl1pPr marL="0" marR="0" indent="0" algn="l" defTabSz="685835" rtl="0" eaLnBrk="1" fontAlgn="auto" latinLnBrk="0" hangingPunct="1">
              <a:lnSpc>
                <a:spcPct val="100000"/>
              </a:lnSpc>
              <a:spcBef>
                <a:spcPts val="0"/>
              </a:spcBef>
              <a:spcAft>
                <a:spcPts val="0"/>
              </a:spcAft>
              <a:buClrTx/>
              <a:buSzTx/>
              <a:buFontTx/>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72324"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srgbClr val="FFFFFF"/>
                </a:solidFill>
                <a:effectLst/>
                <a:uLnTx/>
                <a:uFillTx/>
                <a:latin typeface="Segoe UI"/>
                <a:ea typeface="+mn-ea"/>
                <a:cs typeface="+mn-cs"/>
              </a:rPr>
              <a:t>www.InternetofYourThings.com</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229" y="5128295"/>
            <a:ext cx="1806670" cy="664572"/>
          </a:xfrm>
          <a:prstGeom prst="rect">
            <a:avLst/>
          </a:prstGeom>
        </p:spPr>
      </p:pic>
    </p:spTree>
    <p:extLst>
      <p:ext uri="{BB962C8B-B14F-4D97-AF65-F5344CB8AC3E}">
        <p14:creationId xmlns:p14="http://schemas.microsoft.com/office/powerpoint/2010/main" val="64270739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2913278712"/>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cSld name="1_Title Only">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68927" y="286381"/>
            <a:ext cx="11653523" cy="927940"/>
          </a:xfrm>
          <a:prstGeom prst="rect">
            <a:avLst/>
          </a:prstGeom>
        </p:spPr>
        <p:txBody>
          <a:bodyPr/>
          <a:lstStyle>
            <a:lvl1pPr algn="l">
              <a:defRPr sz="5097">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931951912"/>
      </p:ext>
    </p:extLst>
  </p:cSld>
  <p:clrMapOvr>
    <a:masterClrMapping/>
  </p:clrMapOvr>
  <p:transition spd="med">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pPr>
              <a:defRPr/>
            </a:pPr>
            <a:r>
              <a:rPr lang="en-US"/>
              <a:t>Microsoft Confidential</a:t>
            </a:r>
          </a:p>
        </p:txBody>
      </p:sp>
      <p:sp>
        <p:nvSpPr>
          <p:cNvPr id="4" name="Slide Number Placeholder 3"/>
          <p:cNvSpPr>
            <a:spLocks noGrp="1"/>
          </p:cNvSpPr>
          <p:nvPr>
            <p:ph type="sldNum" sz="quarter" idx="11"/>
          </p:nvPr>
        </p:nvSpPr>
        <p:spPr/>
        <p:txBody>
          <a:bodyPr/>
          <a:lstStyle/>
          <a:p>
            <a:pPr defTabSz="913341" fontAlgn="base">
              <a:spcBef>
                <a:spcPct val="0"/>
              </a:spcBef>
              <a:spcAft>
                <a:spcPct val="0"/>
              </a:spcAft>
            </a:pPr>
            <a:fld id="{83758903-653A-7442-ACA2-36E6579F0BEB}" type="slidenum">
              <a:rPr lang="en-US" smtClean="0">
                <a:ea typeface="ＭＳ Ｐゴシック" charset="0"/>
              </a:rPr>
              <a:pPr defTabSz="913341" fontAlgn="base">
                <a:spcBef>
                  <a:spcPct val="0"/>
                </a:spcBef>
                <a:spcAft>
                  <a:spcPct val="0"/>
                </a:spcAft>
              </a:pPr>
              <a:t>‹#›</a:t>
            </a:fld>
            <a:endParaRPr lang="en-US">
              <a:ea typeface="ＭＳ Ｐゴシック" charset="0"/>
            </a:endParaRPr>
          </a:p>
        </p:txBody>
      </p:sp>
      <p:sp>
        <p:nvSpPr>
          <p:cNvPr id="6" name="Content Placeholder 5"/>
          <p:cNvSpPr>
            <a:spLocks noGrp="1"/>
          </p:cNvSpPr>
          <p:nvPr>
            <p:ph sz="quarter" idx="12"/>
          </p:nvPr>
        </p:nvSpPr>
        <p:spPr>
          <a:xfrm>
            <a:off x="269239" y="1295020"/>
            <a:ext cx="11653523" cy="49574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1883310"/>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cSld name="1_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2084174"/>
            <a:ext cx="11653523" cy="1796217"/>
          </a:xfrm>
          <a:noFill/>
        </p:spPr>
        <p:txBody>
          <a:bodyPr tIns="91440" bIns="91440" anchor="t" anchorCtr="0"/>
          <a:lstStyle>
            <a:lvl1pPr>
              <a:defRPr sz="8455" spc="-96" baseline="0">
                <a:gradFill>
                  <a:gsLst>
                    <a:gs pos="12245">
                      <a:schemeClr val="bg1">
                        <a:lumMod val="0"/>
                      </a:schemeClr>
                    </a:gs>
                    <a:gs pos="45000">
                      <a:schemeClr val="bg1">
                        <a:lumMod val="0"/>
                      </a:schemeClr>
                    </a:gs>
                  </a:gsLst>
                  <a:lin ang="5400000" scaled="0"/>
                </a:gradFill>
              </a:defRPr>
            </a:lvl1pPr>
          </a:lstStyle>
          <a:p>
            <a:r>
              <a:rPr lang="en-US" dirty="0"/>
              <a:t>Section title</a:t>
            </a:r>
          </a:p>
        </p:txBody>
      </p:sp>
      <p:sp>
        <p:nvSpPr>
          <p:cNvPr id="5" name="Slide Number Placeholder 8"/>
          <p:cNvSpPr>
            <a:spLocks noGrp="1"/>
          </p:cNvSpPr>
          <p:nvPr>
            <p:ph type="sldNum" sz="quarter" idx="4"/>
          </p:nvPr>
        </p:nvSpPr>
        <p:spPr>
          <a:xfrm>
            <a:off x="9143810" y="6356803"/>
            <a:ext cx="2844904" cy="364224"/>
          </a:xfrm>
          <a:prstGeom prst="rect">
            <a:avLst/>
          </a:prstGeom>
        </p:spPr>
        <p:txBody>
          <a:bodyPr vert="horz" lIns="91440" tIns="45720" rIns="91440" bIns="45720" rtlCol="0" anchor="ctr"/>
          <a:lstStyle>
            <a:lvl1pPr algn="r">
              <a:defRPr sz="961">
                <a:gradFill>
                  <a:gsLst>
                    <a:gs pos="12245">
                      <a:schemeClr val="bg1">
                        <a:lumMod val="0"/>
                      </a:schemeClr>
                    </a:gs>
                    <a:gs pos="45000">
                      <a:schemeClr val="bg1">
                        <a:lumMod val="0"/>
                      </a:schemeClr>
                    </a:gs>
                  </a:gsLst>
                  <a:lin ang="5400000" scaled="0"/>
                </a:gradFill>
              </a:defRPr>
            </a:lvl1pPr>
          </a:lstStyle>
          <a:p>
            <a:pPr defTabSz="896181"/>
            <a:fld id="{7EFC24D6-DB8F-6B44-BA5A-9BEC68C15CAA}" type="slidenum">
              <a:rPr lang="en-US" smtClean="0">
                <a:gradFill>
                  <a:gsLst>
                    <a:gs pos="12245">
                      <a:srgbClr val="000000">
                        <a:lumMod val="0"/>
                      </a:srgbClr>
                    </a:gs>
                    <a:gs pos="45000">
                      <a:srgbClr val="000000">
                        <a:lumMod val="0"/>
                      </a:srgbClr>
                    </a:gs>
                  </a:gsLst>
                  <a:lin ang="5400000" scaled="0"/>
                </a:gradFill>
              </a:rPr>
              <a:pPr defTabSz="896181"/>
              <a:t>‹#›</a:t>
            </a:fld>
            <a:endParaRPr lang="en-US">
              <a:gradFill>
                <a:gsLst>
                  <a:gs pos="12245">
                    <a:srgbClr val="000000">
                      <a:lumMod val="0"/>
                    </a:srgbClr>
                  </a:gs>
                  <a:gs pos="45000">
                    <a:srgbClr val="000000">
                      <a:lumMod val="0"/>
                    </a:srgbClr>
                  </a:gs>
                </a:gsLst>
                <a:lin ang="5400000" scaled="0"/>
              </a:gradFill>
            </a:endParaRPr>
          </a:p>
        </p:txBody>
      </p:sp>
    </p:spTree>
    <p:extLst>
      <p:ext uri="{BB962C8B-B14F-4D97-AF65-F5344CB8AC3E}">
        <p14:creationId xmlns:p14="http://schemas.microsoft.com/office/powerpoint/2010/main" val="289261879"/>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6046AA-519A-446A-B42B-F4BFFB033465}" type="datetimeFigureOut">
              <a:rPr lang="en-US" smtClean="0"/>
              <a:pPr/>
              <a:t>3/29/17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3A69E7-4694-4C7F-9E73-DA2170C7E358}" type="slidenum">
              <a:rPr lang="en-US" smtClean="0"/>
              <a:pPr/>
              <a:t>‹#›</a:t>
            </a:fld>
            <a:endParaRPr lang="en-US"/>
          </a:p>
        </p:txBody>
      </p:sp>
    </p:spTree>
    <p:extLst>
      <p:ext uri="{BB962C8B-B14F-4D97-AF65-F5344CB8AC3E}">
        <p14:creationId xmlns:p14="http://schemas.microsoft.com/office/powerpoint/2010/main" val="161478698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6" name="Text Placeholder 5"/>
          <p:cNvSpPr>
            <a:spLocks noGrp="1"/>
          </p:cNvSpPr>
          <p:nvPr>
            <p:ph type="body" sz="quarter" idx="13" hasCustomPrompt="1"/>
          </p:nvPr>
        </p:nvSpPr>
        <p:spPr>
          <a:xfrm>
            <a:off x="1" y="573605"/>
            <a:ext cx="12192000" cy="373063"/>
          </a:xfrm>
          <a:prstGeom prst="rect">
            <a:avLst/>
          </a:prstGeom>
        </p:spPr>
        <p:txBody>
          <a:bodyPr lIns="320040" tIns="53325" rIns="53325" bIns="53325">
            <a:noAutofit/>
          </a:bodyPr>
          <a:lstStyle>
            <a:lvl1pPr marL="0" indent="0">
              <a:buNone/>
              <a:defRPr sz="2800">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a:t>Click to add subtitle</a:t>
            </a:r>
          </a:p>
        </p:txBody>
      </p:sp>
      <p:sp>
        <p:nvSpPr>
          <p:cNvPr id="16" name="Text Placeholder 15"/>
          <p:cNvSpPr>
            <a:spLocks noGrp="1"/>
          </p:cNvSpPr>
          <p:nvPr>
            <p:ph type="body" sz="quarter" idx="14"/>
          </p:nvPr>
        </p:nvSpPr>
        <p:spPr>
          <a:xfrm>
            <a:off x="227072" y="1600200"/>
            <a:ext cx="11356757" cy="4577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
        <p:nvSpPr>
          <p:cNvPr id="20" name="Footer Placeholder 19"/>
          <p:cNvSpPr>
            <a:spLocks noGrp="1"/>
          </p:cNvSpPr>
          <p:nvPr>
            <p:ph type="ftr" sz="quarter" idx="16"/>
          </p:nvPr>
        </p:nvSpPr>
        <p:spPr/>
        <p:txBody>
          <a:bodyPr/>
          <a:lstStyle/>
          <a:p>
            <a:endParaRPr lang="en-US" dirty="0">
              <a:solidFill>
                <a:srgbClr val="505050"/>
              </a:solidFill>
            </a:endParaRPr>
          </a:p>
        </p:txBody>
      </p:sp>
    </p:spTree>
    <p:extLst>
      <p:ext uri="{BB962C8B-B14F-4D97-AF65-F5344CB8AC3E}">
        <p14:creationId xmlns:p14="http://schemas.microsoft.com/office/powerpoint/2010/main" val="3519300811"/>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cSld name="Light Blank">
    <p:bg>
      <p:bgRef idx="1001">
        <a:schemeClr val="bg1"/>
      </p:bgRef>
    </p:bg>
    <p:spTree>
      <p:nvGrpSpPr>
        <p:cNvPr id="1" name=""/>
        <p:cNvGrpSpPr/>
        <p:nvPr/>
      </p:nvGrpSpPr>
      <p:grpSpPr>
        <a:xfrm>
          <a:off x="0" y="0"/>
          <a:ext cx="0" cy="0"/>
          <a:chOff x="0" y="0"/>
          <a:chExt cx="0" cy="0"/>
        </a:xfrm>
      </p:grpSpPr>
      <p:pic>
        <p:nvPicPr>
          <p:cNvPr id="4" name="Logo Dark" descr="MS 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07760" y="6474573"/>
            <a:ext cx="1157499" cy="248097"/>
          </a:xfrm>
          <a:prstGeom prst="rect">
            <a:avLst/>
          </a:prstGeom>
        </p:spPr>
      </p:pic>
      <p:pic>
        <p:nvPicPr>
          <p:cNvPr id="6" name="Azure Dark" descr="MS-Azure_rgb_Bl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2282" y="151316"/>
            <a:ext cx="1661373" cy="382084"/>
          </a:xfrm>
          <a:prstGeom prst="rect">
            <a:avLst/>
          </a:prstGeom>
        </p:spPr>
      </p:pic>
    </p:spTree>
    <p:extLst>
      <p:ext uri="{BB962C8B-B14F-4D97-AF65-F5344CB8AC3E}">
        <p14:creationId xmlns:p14="http://schemas.microsoft.com/office/powerpoint/2010/main" val="16212031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51" y="228605"/>
            <a:ext cx="11151919" cy="761747"/>
          </a:xfrm>
        </p:spPr>
        <p:txBody>
          <a:bodyPr/>
          <a:lstStyle>
            <a:lvl1pPr>
              <a:defRPr lang="en-US" sz="5399" kern="1200" spc="-100" baseline="0" dirty="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stStyle>
          <a:p>
            <a:r>
              <a:rPr lang="en-US"/>
              <a:t>Click to edit Master title style</a:t>
            </a:r>
            <a:endParaRPr lang="en-US" dirty="0"/>
          </a:p>
        </p:txBody>
      </p:sp>
      <p:sp>
        <p:nvSpPr>
          <p:cNvPr id="5" name="Text Placeholder 4"/>
          <p:cNvSpPr>
            <a:spLocks noGrp="1"/>
          </p:cNvSpPr>
          <p:nvPr>
            <p:ph type="body" sz="quarter" idx="10"/>
          </p:nvPr>
        </p:nvSpPr>
        <p:spPr>
          <a:xfrm>
            <a:off x="519251" y="1447803"/>
            <a:ext cx="11151919" cy="951543"/>
          </a:xfrm>
        </p:spPr>
        <p:txBody>
          <a:bodyPr/>
          <a:lstStyle>
            <a:lvl1pPr marL="0" indent="0">
              <a:spcBef>
                <a:spcPts val="0"/>
              </a:spcBef>
              <a:spcAft>
                <a:spcPts val="900"/>
              </a:spcAft>
              <a:buNone/>
              <a:defRPr sz="3999" spc="-100" baseline="0">
                <a:latin typeface="Segoe UI Light" pitchFamily="34" charset="0"/>
              </a:defRPr>
            </a:lvl1pPr>
            <a:lvl2pPr marL="0" indent="0">
              <a:spcBef>
                <a:spcPts val="0"/>
              </a:spcBef>
              <a:spcAft>
                <a:spcPts val="400"/>
              </a:spcAft>
              <a:buNone/>
              <a:defRPr sz="2000" spc="-51" baseline="0"/>
            </a:lvl2pPr>
            <a:lvl3pPr marL="0" indent="0">
              <a:spcBef>
                <a:spcPts val="0"/>
              </a:spcBef>
              <a:spcAft>
                <a:spcPts val="400"/>
              </a:spcAft>
              <a:buNone/>
              <a:defRPr sz="2000"/>
            </a:lvl3pPr>
            <a:lvl4pPr marL="0" indent="0">
              <a:spcBef>
                <a:spcPts val="0"/>
              </a:spcBef>
              <a:spcAft>
                <a:spcPts val="400"/>
              </a:spcAft>
              <a:buNone/>
              <a:defRPr/>
            </a:lvl4pPr>
            <a:lvl5pPr marL="0" indent="0">
              <a:spcBef>
                <a:spcPts val="0"/>
              </a:spcBef>
              <a:spcAft>
                <a:spcPts val="400"/>
              </a:spcAft>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09006589"/>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cSld name="Title Sli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9249" y="2234114"/>
            <a:ext cx="8375702" cy="1359196"/>
          </a:xfrm>
        </p:spPr>
        <p:txBody>
          <a:bodyPr anchor="ctr" anchorCtr="0">
            <a:noAutofit/>
          </a:bodyPr>
          <a:lstStyle>
            <a:lvl1pPr>
              <a:lnSpc>
                <a:spcPct val="90000"/>
              </a:lnSpc>
              <a:defRPr sz="6600" baseline="0">
                <a:solidFill>
                  <a:schemeClr val="bg1">
                    <a:alpha val="99000"/>
                  </a:schemeClr>
                </a:solidFill>
                <a:latin typeface="Segoe UI Light" pitchFamily="34" charset="0"/>
              </a:defRPr>
            </a:lvl1pPr>
          </a:lstStyle>
          <a:p>
            <a:r>
              <a:rPr lang="en-US" dirty="0"/>
              <a:t>Title Here</a:t>
            </a:r>
          </a:p>
        </p:txBody>
      </p:sp>
      <p:sp>
        <p:nvSpPr>
          <p:cNvPr id="7" name="Text Placeholder 6"/>
          <p:cNvSpPr>
            <a:spLocks noGrp="1"/>
          </p:cNvSpPr>
          <p:nvPr>
            <p:ph type="body" sz="quarter" idx="11" hasCustomPrompt="1"/>
          </p:nvPr>
        </p:nvSpPr>
        <p:spPr>
          <a:xfrm>
            <a:off x="519249" y="4612342"/>
            <a:ext cx="5455754" cy="1144929"/>
          </a:xfrm>
        </p:spPr>
        <p:txBody>
          <a:bodyPr/>
          <a:lstStyle>
            <a:lvl1pPr marL="0" indent="0">
              <a:buFont typeface="Arial" pitchFamily="34" charset="0"/>
              <a:buNone/>
              <a:defRPr sz="2400">
                <a:solidFill>
                  <a:schemeClr val="bg1">
                    <a:alpha val="98000"/>
                  </a:schemeClr>
                </a:solidFill>
                <a:latin typeface="+mj-lt"/>
              </a:defRPr>
            </a:lvl1pPr>
            <a:lvl2pPr marL="460375" indent="0">
              <a:buFont typeface="Arial" pitchFamily="34" charset="0"/>
              <a:buNone/>
              <a:defRPr/>
            </a:lvl2pPr>
            <a:lvl3pPr marL="855663" indent="0">
              <a:buFont typeface="Arial" pitchFamily="34" charset="0"/>
              <a:buNone/>
              <a:defRPr/>
            </a:lvl3pPr>
            <a:lvl4pPr marL="1258888" indent="0">
              <a:buFont typeface="Arial" pitchFamily="34" charset="0"/>
              <a:buNone/>
              <a:defRPr/>
            </a:lvl4pPr>
            <a:lvl5pPr marL="1604963" indent="0">
              <a:buFont typeface="Arial" pitchFamily="34" charset="0"/>
              <a:buNone/>
              <a:defRPr/>
            </a:lvl5pPr>
          </a:lstStyle>
          <a:p>
            <a:pPr lvl="0"/>
            <a:r>
              <a:rPr lang="en-US" dirty="0"/>
              <a:t>Name</a:t>
            </a:r>
          </a:p>
          <a:p>
            <a:pPr lvl="0"/>
            <a:r>
              <a:rPr lang="en-US" dirty="0"/>
              <a:t>Title</a:t>
            </a:r>
          </a:p>
          <a:p>
            <a:pPr lvl="0"/>
            <a:r>
              <a:rPr lang="en-US" dirty="0"/>
              <a:t>Microsoft Corporation</a:t>
            </a:r>
          </a:p>
        </p:txBody>
      </p:sp>
    </p:spTree>
    <p:extLst>
      <p:ext uri="{BB962C8B-B14F-4D97-AF65-F5344CB8AC3E}">
        <p14:creationId xmlns:p14="http://schemas.microsoft.com/office/powerpoint/2010/main" val="154491572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7" name="Rectangle 6"/>
          <p:cNvSpPr/>
          <p:nvPr userDrawn="1"/>
        </p:nvSpPr>
        <p:spPr bwMode="auto">
          <a:xfrm>
            <a:off x="0" y="2021398"/>
            <a:ext cx="12192000" cy="3765518"/>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invGray">
          <a:xfrm>
            <a:off x="449769" y="471625"/>
            <a:ext cx="1702585" cy="3642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69302" y="2081644"/>
            <a:ext cx="8964185" cy="1795633"/>
          </a:xfrm>
          <a:noFill/>
        </p:spPr>
        <p:txBody>
          <a:bodyPr anchorCtr="0"/>
          <a:lstStyle>
            <a:lvl1pPr>
              <a:defRPr sz="5882" spc="-98" baseline="0">
                <a:gradFill>
                  <a:gsLst>
                    <a:gs pos="5833">
                      <a:srgbClr val="FFFFFF"/>
                    </a:gs>
                    <a:gs pos="18000">
                      <a:srgbClr val="FFFFFF"/>
                    </a:gs>
                  </a:gsLst>
                  <a:lin ang="5400000" scaled="0"/>
                </a:gradFill>
              </a:defRPr>
            </a:lvl1pPr>
          </a:lstStyle>
          <a:p>
            <a:r>
              <a:rPr lang="en-US"/>
              <a:t>Click to edit Master title style</a:t>
            </a:r>
            <a:endParaRPr lang="en-US" dirty="0"/>
          </a:p>
        </p:txBody>
      </p:sp>
      <p:sp>
        <p:nvSpPr>
          <p:cNvPr id="5" name="Text Placeholder 4"/>
          <p:cNvSpPr>
            <a:spLocks noGrp="1"/>
          </p:cNvSpPr>
          <p:nvPr>
            <p:ph type="body" sz="quarter" idx="12"/>
          </p:nvPr>
        </p:nvSpPr>
        <p:spPr>
          <a:xfrm>
            <a:off x="276682" y="3697963"/>
            <a:ext cx="8964185" cy="1793105"/>
          </a:xfrm>
          <a:noFill/>
        </p:spPr>
        <p:txBody>
          <a:bodyPr tIns="109728" bIns="109728">
            <a:noAutofit/>
          </a:bodyPr>
          <a:lstStyle>
            <a:lvl1pPr marL="0" indent="0">
              <a:spcBef>
                <a:spcPts val="0"/>
              </a:spcBef>
              <a:buNone/>
              <a:defRPr sz="3529" spc="0" baseline="0">
                <a:gradFill>
                  <a:gsLst>
                    <a:gs pos="0">
                      <a:srgbClr val="FFFFFF"/>
                    </a:gs>
                    <a:gs pos="100000">
                      <a:srgbClr val="FFFFFF"/>
                    </a:gs>
                  </a:gsLst>
                  <a:lin ang="5400000" scaled="0"/>
                </a:gradFill>
                <a:latin typeface="+mj-lt"/>
              </a:defRPr>
            </a:lvl1pPr>
          </a:lstStyle>
          <a:p>
            <a:pPr lvl="0"/>
            <a:r>
              <a:rPr lang="en-US"/>
              <a:t>Click to edit Master text styles</a:t>
            </a:r>
          </a:p>
        </p:txBody>
      </p:sp>
    </p:spTree>
    <p:extLst>
      <p:ext uri="{BB962C8B-B14F-4D97-AF65-F5344CB8AC3E}">
        <p14:creationId xmlns:p14="http://schemas.microsoft.com/office/powerpoint/2010/main" val="196631969"/>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3508531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rgbClr val="58288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39" y="2084172"/>
            <a:ext cx="11653523" cy="1796217"/>
          </a:xfrm>
          <a:noFill/>
        </p:spPr>
        <p:txBody>
          <a:bodyPr anchorCtr="0"/>
          <a:lstStyle>
            <a:lvl1pPr>
              <a:defRPr sz="8627" spc="-98" baseline="0">
                <a:gradFill>
                  <a:gsLst>
                    <a:gs pos="100000">
                      <a:schemeClr val="tx1"/>
                    </a:gs>
                    <a:gs pos="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6712806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ection Title Accent Color 1">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39" y="2084172"/>
            <a:ext cx="11653523" cy="1796217"/>
          </a:xfrm>
          <a:noFill/>
        </p:spPr>
        <p:txBody>
          <a:bodyPr anchorCtr="0"/>
          <a:lstStyle>
            <a:lvl1pPr>
              <a:defRPr sz="8627" spc="-98" baseline="0">
                <a:gradFill>
                  <a:gsLst>
                    <a:gs pos="100000">
                      <a:schemeClr val="tx1"/>
                    </a:gs>
                    <a:gs pos="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25168479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reak slide 1 line title ">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39" y="2084172"/>
            <a:ext cx="11653523" cy="1154394"/>
          </a:xfrm>
          <a:noFill/>
        </p:spPr>
        <p:txBody>
          <a:bodyPr anchorCtr="0"/>
          <a:lstStyle>
            <a:lvl1pPr>
              <a:defRPr sz="7058" spc="-98" baseline="0">
                <a:gradFill>
                  <a:gsLst>
                    <a:gs pos="100000">
                      <a:schemeClr val="tx1"/>
                    </a:gs>
                    <a:gs pos="0">
                      <a:schemeClr val="tx1"/>
                    </a:gs>
                  </a:gsLst>
                  <a:lin ang="5400000" scaled="0"/>
                </a:gra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269240" y="3601229"/>
            <a:ext cx="5904576" cy="1270732"/>
          </a:xfrm>
        </p:spPr>
        <p:txBody>
          <a:bodyPr/>
          <a:lstStyle>
            <a:lvl1pPr marL="0" indent="0">
              <a:buNone/>
              <a:defRPr/>
            </a:lvl1pPr>
            <a:lvl2pPr marL="336145" indent="0">
              <a:buNone/>
              <a:defRPr/>
            </a:lvl2pPr>
            <a:lvl3pPr marL="560241" indent="0">
              <a:buNone/>
              <a:defRPr/>
            </a:lvl3pPr>
            <a:lvl4pPr marL="784338" indent="0">
              <a:buNone/>
              <a:defRPr/>
            </a:lvl4pPr>
            <a:lvl5pPr marL="1008435" indent="0">
              <a:buNone/>
              <a:defRPr/>
            </a:lvl5pPr>
          </a:lstStyle>
          <a:p>
            <a:pPr lvl="0"/>
            <a:r>
              <a:rPr lang="en-US"/>
              <a:t>Click to edit Master text styles</a:t>
            </a:r>
          </a:p>
        </p:txBody>
      </p:sp>
    </p:spTree>
    <p:extLst>
      <p:ext uri="{BB962C8B-B14F-4D97-AF65-F5344CB8AC3E}">
        <p14:creationId xmlns:p14="http://schemas.microsoft.com/office/powerpoint/2010/main" val="29312588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reak slide 2 line title ">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39" y="2084172"/>
            <a:ext cx="11653523" cy="2059971"/>
          </a:xfrm>
          <a:noFill/>
        </p:spPr>
        <p:txBody>
          <a:bodyPr anchorCtr="0"/>
          <a:lstStyle>
            <a:lvl1pPr>
              <a:defRPr sz="7058" spc="-98" baseline="0">
                <a:gradFill>
                  <a:gsLst>
                    <a:gs pos="100000">
                      <a:schemeClr val="tx1"/>
                    </a:gs>
                    <a:gs pos="0">
                      <a:schemeClr val="tx1"/>
                    </a:gs>
                  </a:gsLst>
                  <a:lin ang="5400000" scaled="0"/>
                </a:gra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269240" y="4506806"/>
            <a:ext cx="5904576" cy="1270732"/>
          </a:xfrm>
        </p:spPr>
        <p:txBody>
          <a:bodyPr/>
          <a:lstStyle>
            <a:lvl1pPr marL="0" indent="0">
              <a:buNone/>
              <a:defRPr/>
            </a:lvl1pPr>
            <a:lvl2pPr marL="336145" indent="0">
              <a:buNone/>
              <a:defRPr/>
            </a:lvl2pPr>
            <a:lvl3pPr marL="560241" indent="0">
              <a:buNone/>
              <a:defRPr/>
            </a:lvl3pPr>
            <a:lvl4pPr marL="784338" indent="0">
              <a:buNone/>
              <a:defRPr/>
            </a:lvl4pPr>
            <a:lvl5pPr marL="1008435" indent="0">
              <a:buNone/>
              <a:defRPr/>
            </a:lvl5pPr>
          </a:lstStyle>
          <a:p>
            <a:pPr lvl="0"/>
            <a:r>
              <a:rPr lang="en-US"/>
              <a:t>Click to edit Master text styles</a:t>
            </a:r>
          </a:p>
        </p:txBody>
      </p:sp>
    </p:spTree>
    <p:extLst>
      <p:ext uri="{BB962C8B-B14F-4D97-AF65-F5344CB8AC3E}">
        <p14:creationId xmlns:p14="http://schemas.microsoft.com/office/powerpoint/2010/main" val="20076159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rgbClr val="169FE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39" y="2084172"/>
            <a:ext cx="11653523" cy="1796217"/>
          </a:xfrm>
          <a:noFill/>
        </p:spPr>
        <p:txBody>
          <a:bodyPr anchorCtr="0"/>
          <a:lstStyle>
            <a:lvl1pPr>
              <a:defRPr sz="8627" spc="-98" baseline="0">
                <a:gradFill>
                  <a:gsLst>
                    <a:gs pos="100000">
                      <a:schemeClr val="tx1"/>
                    </a:gs>
                    <a:gs pos="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3018342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rgbClr val="F3842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39" y="2084172"/>
            <a:ext cx="11653523" cy="1796217"/>
          </a:xfrm>
          <a:noFill/>
        </p:spPr>
        <p:txBody>
          <a:bodyPr anchorCtr="0"/>
          <a:lstStyle>
            <a:lvl1pPr>
              <a:defRPr sz="8627" spc="-98" baseline="0">
                <a:gradFill>
                  <a:gsLst>
                    <a:gs pos="100000">
                      <a:schemeClr val="tx1"/>
                    </a:gs>
                    <a:gs pos="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138800080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ull quote slid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69303" y="2084172"/>
            <a:ext cx="5378485" cy="3586208"/>
          </a:xfrm>
          <a:solidFill>
            <a:schemeClr val="accent2"/>
          </a:solidFill>
        </p:spPr>
        <p:txBody>
          <a:bodyPr lIns="146304" tIns="91440" rIns="146304" bIns="91440" anchor="t" anchorCtr="0"/>
          <a:lstStyle>
            <a:lvl1pPr>
              <a:defRPr sz="5882" spc="-98" baseline="0">
                <a:gradFill>
                  <a:gsLst>
                    <a:gs pos="100000">
                      <a:schemeClr val="bg1"/>
                    </a:gs>
                    <a:gs pos="0">
                      <a:schemeClr val="bg1"/>
                    </a:gs>
                  </a:gsLst>
                  <a:lin ang="5400000" scaled="0"/>
                </a:gradFill>
              </a:defRPr>
            </a:lvl1pPr>
          </a:lstStyle>
          <a:p>
            <a:r>
              <a:rPr lang="en-US" dirty="0"/>
              <a:t>Pull quote</a:t>
            </a:r>
          </a:p>
        </p:txBody>
      </p:sp>
    </p:spTree>
    <p:extLst>
      <p:ext uri="{BB962C8B-B14F-4D97-AF65-F5344CB8AC3E}">
        <p14:creationId xmlns:p14="http://schemas.microsoft.com/office/powerpoint/2010/main" val="342400330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ull quote with proof points ">
    <p:bg>
      <p:bgPr>
        <a:solidFill>
          <a:schemeClr val="accent2"/>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268928" y="291102"/>
            <a:ext cx="11653834" cy="2252178"/>
          </a:xfrm>
        </p:spPr>
        <p:txBody>
          <a:bodyPr/>
          <a:lstStyle>
            <a:lvl1pPr>
              <a:defRPr sz="5686">
                <a:gradFill>
                  <a:gsLst>
                    <a:gs pos="6195">
                      <a:schemeClr val="tx1"/>
                    </a:gs>
                    <a:gs pos="26000">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69239" y="2870943"/>
            <a:ext cx="11653523" cy="615609"/>
          </a:xfrm>
        </p:spPr>
        <p:txBody>
          <a:bodyPr/>
          <a:lstStyle>
            <a:lvl1pPr marL="280121" indent="-280121">
              <a:buFont typeface="Arial" panose="020B0604020202020204" pitchFamily="34" charset="0"/>
              <a:buChar char="•"/>
              <a:defRPr sz="3137">
                <a:gradFill>
                  <a:gsLst>
                    <a:gs pos="94690">
                      <a:schemeClr val="tx1"/>
                    </a:gs>
                    <a:gs pos="86000">
                      <a:schemeClr val="tx1"/>
                    </a:gs>
                  </a:gsLst>
                  <a:lin ang="5400000" scaled="0"/>
                </a:gradFill>
                <a:latin typeface="+mn-lt"/>
              </a:defRPr>
            </a:lvl1pPr>
            <a:lvl2pPr>
              <a:defRPr sz="1568">
                <a:gradFill>
                  <a:gsLst>
                    <a:gs pos="94030">
                      <a:srgbClr val="FFFFFF"/>
                    </a:gs>
                    <a:gs pos="68000">
                      <a:srgbClr val="FFFFFF"/>
                    </a:gs>
                  </a:gsLst>
                  <a:lin ang="5400000" scaled="0"/>
                </a:gradFill>
              </a:defRPr>
            </a:lvl2pPr>
            <a:lvl3pPr>
              <a:defRPr sz="1568">
                <a:gradFill>
                  <a:gsLst>
                    <a:gs pos="94030">
                      <a:srgbClr val="FFFFFF"/>
                    </a:gs>
                    <a:gs pos="68000">
                      <a:srgbClr val="FFFFFF"/>
                    </a:gs>
                  </a:gsLst>
                  <a:lin ang="5400000" scaled="0"/>
                </a:gradFill>
              </a:defRPr>
            </a:lvl3pPr>
            <a:lvl4pPr>
              <a:defRPr sz="1568">
                <a:gradFill>
                  <a:gsLst>
                    <a:gs pos="94030">
                      <a:srgbClr val="FFFFFF"/>
                    </a:gs>
                    <a:gs pos="68000">
                      <a:srgbClr val="FFFFFF"/>
                    </a:gs>
                  </a:gsLst>
                  <a:lin ang="5400000" scaled="0"/>
                </a:gradFill>
              </a:defRPr>
            </a:lvl4pPr>
            <a:lvl5pPr>
              <a:defRPr sz="1568">
                <a:gradFill>
                  <a:gsLst>
                    <a:gs pos="94030">
                      <a:srgbClr val="FFFFFF"/>
                    </a:gs>
                    <a:gs pos="68000">
                      <a:srgbClr val="FFFFFF"/>
                    </a:gs>
                  </a:gsLst>
                  <a:lin ang="5400000" scaled="0"/>
                </a:gradFill>
              </a:defRPr>
            </a:lvl5pPr>
          </a:lstStyle>
          <a:p>
            <a:pPr lvl="0"/>
            <a:r>
              <a:rPr lang="en-US"/>
              <a:t>Click to edit Master text styles</a:t>
            </a:r>
          </a:p>
        </p:txBody>
      </p:sp>
    </p:spTree>
    <p:extLst>
      <p:ext uri="{BB962C8B-B14F-4D97-AF65-F5344CB8AC3E}">
        <p14:creationId xmlns:p14="http://schemas.microsoft.com/office/powerpoint/2010/main" val="15638960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69241" y="1217195"/>
            <a:ext cx="5378548" cy="899665"/>
          </a:xfrm>
        </p:spPr>
        <p:txBody>
          <a:bodyPr/>
          <a:lstStyle>
            <a:lvl1pPr>
              <a:defRPr sz="5294" baseline="0">
                <a:gradFill>
                  <a:gsLst>
                    <a:gs pos="94690">
                      <a:schemeClr val="accent2"/>
                    </a:gs>
                    <a:gs pos="86000">
                      <a:schemeClr val="accent2"/>
                    </a:gs>
                  </a:gsLst>
                  <a:lin ang="5400000" scaled="0"/>
                </a:gradFill>
              </a:defRPr>
            </a:lvl1pPr>
          </a:lstStyle>
          <a:p>
            <a:r>
              <a:rPr lang="en-US"/>
              <a:t>Click to edit Master title style</a:t>
            </a:r>
            <a:endParaRPr lang="en-US" dirty="0"/>
          </a:p>
        </p:txBody>
      </p:sp>
      <p:sp>
        <p:nvSpPr>
          <p:cNvPr id="5" name="Picture Placeholder 4"/>
          <p:cNvSpPr>
            <a:spLocks noGrp="1"/>
          </p:cNvSpPr>
          <p:nvPr>
            <p:ph type="pic" sz="quarter" idx="10"/>
          </p:nvPr>
        </p:nvSpPr>
        <p:spPr>
          <a:xfrm>
            <a:off x="7884879" y="949"/>
            <a:ext cx="4307121" cy="1270732"/>
          </a:xfrm>
        </p:spPr>
        <p:txBody>
          <a:bodyPr/>
          <a:lstStyle>
            <a:lvl1pPr marL="0" indent="0">
              <a:buNone/>
              <a:defRPr/>
            </a:lvl1pPr>
          </a:lstStyle>
          <a:p>
            <a:r>
              <a:rPr lang="en-US"/>
              <a:t>Click icon to add picture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55108" y="1920567"/>
            <a:ext cx="2840845" cy="4937434"/>
          </a:xfrm>
          <a:prstGeom prst="rect">
            <a:avLst/>
          </a:prstGeom>
        </p:spPr>
      </p:pic>
    </p:spTree>
    <p:extLst>
      <p:ext uri="{BB962C8B-B14F-4D97-AF65-F5344CB8AC3E}">
        <p14:creationId xmlns:p14="http://schemas.microsoft.com/office/powerpoint/2010/main" val="133193278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lef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007487" y="1217195"/>
            <a:ext cx="5378548" cy="899665"/>
          </a:xfrm>
        </p:spPr>
        <p:txBody>
          <a:bodyPr/>
          <a:lstStyle>
            <a:lvl1pPr>
              <a:defRPr sz="5294" baseline="0">
                <a:gradFill>
                  <a:gsLst>
                    <a:gs pos="94690">
                      <a:schemeClr val="accent2"/>
                    </a:gs>
                    <a:gs pos="86000">
                      <a:schemeClr val="accent2"/>
                    </a:gs>
                  </a:gsLst>
                  <a:lin ang="5400000" scaled="0"/>
                </a:gradFill>
              </a:defRPr>
            </a:lvl1pPr>
          </a:lstStyle>
          <a:p>
            <a:r>
              <a:rPr lang="en-US"/>
              <a:t>Click to edit Master title style</a:t>
            </a:r>
            <a:endParaRPr lang="en-US" dirty="0"/>
          </a:p>
        </p:txBody>
      </p:sp>
      <p:sp>
        <p:nvSpPr>
          <p:cNvPr id="5" name="Picture Placeholder 4"/>
          <p:cNvSpPr>
            <a:spLocks noGrp="1"/>
          </p:cNvSpPr>
          <p:nvPr>
            <p:ph type="pic" sz="quarter" idx="10"/>
          </p:nvPr>
        </p:nvSpPr>
        <p:spPr>
          <a:xfrm>
            <a:off x="1" y="949"/>
            <a:ext cx="4305563" cy="1270732"/>
          </a:xfrm>
        </p:spPr>
        <p:txBody>
          <a:bodyPr/>
          <a:lstStyle>
            <a:lvl1pPr marL="0" indent="0">
              <a:buNone/>
              <a:defRPr/>
            </a:lvl1pPr>
          </a:lstStyle>
          <a:p>
            <a:r>
              <a:rPr lang="en-US"/>
              <a:t>Click icon to add picture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1920567"/>
            <a:ext cx="2840845" cy="4937434"/>
          </a:xfrm>
          <a:prstGeom prst="rect">
            <a:avLst/>
          </a:prstGeom>
        </p:spPr>
      </p:pic>
    </p:spTree>
    <p:extLst>
      <p:ext uri="{BB962C8B-B14F-4D97-AF65-F5344CB8AC3E}">
        <p14:creationId xmlns:p14="http://schemas.microsoft.com/office/powerpoint/2010/main" val="31357381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6" name="Text Placeholder 5"/>
          <p:cNvSpPr>
            <a:spLocks noGrp="1"/>
          </p:cNvSpPr>
          <p:nvPr>
            <p:ph type="body" sz="quarter" idx="13" hasCustomPrompt="1"/>
          </p:nvPr>
        </p:nvSpPr>
        <p:spPr>
          <a:xfrm>
            <a:off x="1" y="573605"/>
            <a:ext cx="12192000" cy="373063"/>
          </a:xfrm>
          <a:prstGeom prst="rect">
            <a:avLst/>
          </a:prstGeom>
        </p:spPr>
        <p:txBody>
          <a:bodyPr lIns="320040" tIns="53325" rIns="53325" bIns="53325">
            <a:noAutofit/>
          </a:bodyPr>
          <a:lstStyle>
            <a:lvl1pPr marL="0" indent="0">
              <a:buNone/>
              <a:defRPr sz="2800">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dirty="0"/>
              <a:t>Click to add subtitle</a:t>
            </a:r>
          </a:p>
        </p:txBody>
      </p:sp>
      <p:sp>
        <p:nvSpPr>
          <p:cNvPr id="16" name="Text Placeholder 15"/>
          <p:cNvSpPr>
            <a:spLocks noGrp="1"/>
          </p:cNvSpPr>
          <p:nvPr>
            <p:ph type="body" sz="quarter" idx="14"/>
          </p:nvPr>
        </p:nvSpPr>
        <p:spPr>
          <a:xfrm>
            <a:off x="227073" y="1600201"/>
            <a:ext cx="11356757" cy="20520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5"/>
          </p:nvPr>
        </p:nvSpPr>
        <p:spPr>
          <a:xfrm>
            <a:off x="11430002" y="6477875"/>
            <a:ext cx="761998" cy="380126"/>
          </a:xfrm>
          <a:prstGeom prst="rect">
            <a:avLst/>
          </a:prstGeom>
        </p:spPr>
        <p:txBody>
          <a:bodyPr/>
          <a:lstStyle/>
          <a:p>
            <a:fld id="{D57F1E4F-1CFF-5643-939E-217C01CDF565}" type="slidenum">
              <a:rPr lang="en-US" smtClean="0"/>
              <a:pPr/>
              <a:t>‹#›</a:t>
            </a:fld>
            <a:endParaRPr lang="en-US" dirty="0"/>
          </a:p>
        </p:txBody>
      </p:sp>
      <p:sp>
        <p:nvSpPr>
          <p:cNvPr id="20" name="Footer Placeholder 19"/>
          <p:cNvSpPr>
            <a:spLocks noGrp="1"/>
          </p:cNvSpPr>
          <p:nvPr>
            <p:ph type="ftr" sz="quarter" idx="16"/>
          </p:nvPr>
        </p:nvSpPr>
        <p:spPr>
          <a:xfrm>
            <a:off x="3048001" y="6477874"/>
            <a:ext cx="8382000" cy="380127"/>
          </a:xfrm>
          <a:prstGeom prst="rect">
            <a:avLst/>
          </a:prstGeom>
        </p:spPr>
        <p:txBody>
          <a:bodyPr/>
          <a:lstStyle/>
          <a:p>
            <a:endParaRPr lang="en-US" dirty="0"/>
          </a:p>
        </p:txBody>
      </p:sp>
    </p:spTree>
    <p:extLst>
      <p:ext uri="{BB962C8B-B14F-4D97-AF65-F5344CB8AC3E}">
        <p14:creationId xmlns:p14="http://schemas.microsoft.com/office/powerpoint/2010/main" val="388923590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94690">
                      <a:schemeClr val="accent2"/>
                    </a:gs>
                    <a:gs pos="86000">
                      <a:schemeClr val="accent2"/>
                    </a:gs>
                  </a:gsLst>
                  <a:lin ang="5400000" scaled="0"/>
                </a:gradFill>
              </a:defRPr>
            </a:lvl1p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2136525"/>
          </a:xfrm>
        </p:spPr>
        <p:txBody>
          <a:bodyPr/>
          <a:lstStyle>
            <a:lvl1pPr marL="0" indent="0">
              <a:spcBef>
                <a:spcPts val="980"/>
              </a:spcBef>
              <a:spcAft>
                <a:spcPts val="1176"/>
              </a:spcAft>
              <a:buNone/>
              <a:defRPr>
                <a:gradFill>
                  <a:gsLst>
                    <a:gs pos="94690">
                      <a:schemeClr val="tx1"/>
                    </a:gs>
                    <a:gs pos="88000">
                      <a:schemeClr val="tx1"/>
                    </a:gs>
                  </a:gsLst>
                  <a:lin ang="5400000" scaled="0"/>
                </a:gradFill>
              </a:defRPr>
            </a:lvl1pPr>
            <a:lvl2pPr marL="0" indent="0">
              <a:buFontTx/>
              <a:buNone/>
              <a:defRPr sz="1961">
                <a:gradFill>
                  <a:gsLst>
                    <a:gs pos="94690">
                      <a:schemeClr val="tx1"/>
                    </a:gs>
                    <a:gs pos="88000">
                      <a:schemeClr val="tx1"/>
                    </a:gs>
                  </a:gsLst>
                  <a:lin ang="5400000" scaled="0"/>
                </a:gradFill>
              </a:defRPr>
            </a:lvl2pPr>
            <a:lvl3pPr marL="224097" indent="0">
              <a:buNone/>
              <a:defRPr>
                <a:gradFill>
                  <a:gsLst>
                    <a:gs pos="94690">
                      <a:schemeClr val="tx1"/>
                    </a:gs>
                    <a:gs pos="88000">
                      <a:schemeClr val="tx1"/>
                    </a:gs>
                  </a:gsLst>
                  <a:lin ang="5400000" scaled="0"/>
                </a:gradFill>
              </a:defRPr>
            </a:lvl3pPr>
            <a:lvl4pPr marL="448193" indent="0">
              <a:buNone/>
              <a:defRPr>
                <a:gradFill>
                  <a:gsLst>
                    <a:gs pos="94690">
                      <a:schemeClr val="tx1"/>
                    </a:gs>
                    <a:gs pos="88000">
                      <a:schemeClr val="tx1"/>
                    </a:gs>
                  </a:gsLst>
                  <a:lin ang="5400000" scaled="0"/>
                </a:gradFill>
              </a:defRPr>
            </a:lvl4pPr>
            <a:lvl5pPr marL="672290" indent="0">
              <a:buNone/>
              <a:defRPr>
                <a:gradFill>
                  <a:gsLst>
                    <a:gs pos="94690">
                      <a:schemeClr val="tx1"/>
                    </a:gs>
                    <a:gs pos="88000">
                      <a:schemeClr val="tx1"/>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3890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invGray">
          <a:xfrm>
            <a:off x="10668389" y="291069"/>
            <a:ext cx="1251260" cy="267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69240" y="289511"/>
            <a:ext cx="8874570" cy="1167096"/>
          </a:xfrm>
        </p:spPr>
        <p:txBody>
          <a:bodyPr/>
          <a:lstStyle/>
          <a:p>
            <a:r>
              <a:rPr lang="en-US"/>
              <a:t>Click to edit Master title style</a:t>
            </a:r>
            <a:endParaRPr lang="en-US" dirty="0"/>
          </a:p>
        </p:txBody>
      </p:sp>
    </p:spTree>
    <p:extLst>
      <p:ext uri="{BB962C8B-B14F-4D97-AF65-F5344CB8AC3E}">
        <p14:creationId xmlns:p14="http://schemas.microsoft.com/office/powerpoint/2010/main" val="132942877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540149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672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235142871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6556"/>
          </a:xfrm>
        </p:spPr>
        <p:txBody>
          <a:bodyPr/>
          <a:lstStyle>
            <a:lvl1pPr>
              <a:defRPr>
                <a:gradFill>
                  <a:gsLst>
                    <a:gs pos="1250">
                      <a:schemeClr val="accent4"/>
                    </a:gs>
                    <a:gs pos="100000">
                      <a:schemeClr val="accent4"/>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3396348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20188"/>
          </a:xfrm>
        </p:spPr>
        <p:txBody>
          <a:bodyPr/>
          <a:lstStyle>
            <a:lvl1pPr marL="0" indent="0">
              <a:spcBef>
                <a:spcPts val="1200"/>
              </a:spcBef>
              <a:buClr>
                <a:schemeClr val="tx1"/>
              </a:buClr>
              <a:buFont typeface="Wingdings" pitchFamily="2" charset="2"/>
              <a:buNone/>
              <a:defRPr sz="3529">
                <a:gradFill>
                  <a:gsLst>
                    <a:gs pos="1250">
                      <a:schemeClr val="accent4"/>
                    </a:gs>
                    <a:gs pos="100000">
                      <a:schemeClr val="accent4"/>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a:lstStyle>
            <a:lvl1pPr marL="0" indent="0">
              <a:spcBef>
                <a:spcPts val="1200"/>
              </a:spcBef>
              <a:buClr>
                <a:schemeClr val="tx1"/>
              </a:buClr>
              <a:buFont typeface="Wingdings" pitchFamily="2" charset="2"/>
              <a:buNone/>
              <a:defRPr sz="3529">
                <a:gradFill>
                  <a:gsLst>
                    <a:gs pos="1250">
                      <a:schemeClr val="accent4"/>
                    </a:gs>
                    <a:gs pos="100000">
                      <a:schemeClr val="accent4"/>
                    </a:gs>
                  </a:gsLst>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280208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20188"/>
          </a:xfrm>
        </p:spPr>
        <p:txBody>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5231199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a:lstStyle>
            <a:lvl1pPr marL="281677" indent="-281677">
              <a:spcBef>
                <a:spcPts val="1200"/>
              </a:spcBef>
              <a:buClr>
                <a:schemeClr val="tx1"/>
              </a:buClr>
              <a:buFont typeface="Arial" pitchFamily="34" charset="0"/>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a:lstStyle>
            <a:lvl1pPr marL="281677" indent="-281677">
              <a:spcBef>
                <a:spcPts val="1200"/>
              </a:spcBef>
              <a:buClr>
                <a:schemeClr val="tx1"/>
              </a:buClr>
              <a:buFont typeface="Arial" pitchFamily="34" charset="0"/>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5380971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a:lstStyle>
            <a:lvl1pPr marL="281677" indent="-281677">
              <a:spcBef>
                <a:spcPts val="1200"/>
              </a:spcBef>
              <a:buClr>
                <a:schemeClr val="accent4"/>
              </a:buClr>
              <a:buFont typeface="Arial" pitchFamily="34" charset="0"/>
              <a:buChar char="•"/>
              <a:defRPr sz="3529">
                <a:gradFill>
                  <a:gsLst>
                    <a:gs pos="1250">
                      <a:schemeClr val="accent4"/>
                    </a:gs>
                    <a:gs pos="100000">
                      <a:schemeClr val="accent4"/>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a:lstStyle>
            <a:lvl1pPr marL="281677" indent="-281677">
              <a:spcBef>
                <a:spcPts val="1200"/>
              </a:spcBef>
              <a:buClr>
                <a:schemeClr val="accent4"/>
              </a:buClr>
              <a:buFont typeface="Arial" pitchFamily="34" charset="0"/>
              <a:buChar char="•"/>
              <a:defRPr sz="3529">
                <a:gradFill>
                  <a:gsLst>
                    <a:gs pos="1250">
                      <a:schemeClr val="accent4"/>
                    </a:gs>
                    <a:gs pos="100000">
                      <a:schemeClr val="accent4"/>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3367682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262524522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cSld name="1_Section Title 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1"/>
            <a:ext cx="11890296" cy="1822988"/>
          </a:xfrm>
          <a:noFill/>
        </p:spPr>
        <p:txBody>
          <a:bodyPr lIns="137160" tIns="137160" rIns="137160" bIns="137160" anchor="t" anchorCtr="0"/>
          <a:lstStyle>
            <a:lvl1pPr>
              <a:defRPr sz="8600" spc="-98" baseline="0">
                <a:gradFill>
                  <a:gsLst>
                    <a:gs pos="100000">
                      <a:schemeClr val="tx1"/>
                    </a:gs>
                    <a:gs pos="0">
                      <a:schemeClr val="tx1"/>
                    </a:gs>
                  </a:gsLst>
                  <a:lin ang="5400000" scaled="0"/>
                </a:gradFill>
              </a:defRPr>
            </a:lvl1pPr>
          </a:lstStyle>
          <a:p>
            <a:r>
              <a:rPr lang="en-US" dirty="0"/>
              <a:t>Section title</a:t>
            </a:r>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428" indent="-190428">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2864141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cenario/Next Steps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gradFill>
              </a:defRPr>
            </a:lvl1pPr>
          </a:lstStyle>
          <a:p>
            <a:r>
              <a:rPr lang="en-US"/>
              <a:t>Click to edit Master title style</a:t>
            </a:r>
            <a:endParaRPr lang="en-US" dirty="0"/>
          </a:p>
        </p:txBody>
      </p:sp>
      <p:sp>
        <p:nvSpPr>
          <p:cNvPr id="3" name="Title 1"/>
          <p:cNvSpPr txBox="1">
            <a:spLocks/>
          </p:cNvSpPr>
          <p:nvPr userDrawn="1"/>
        </p:nvSpPr>
        <p:spPr>
          <a:xfrm>
            <a:off x="268927" y="1645047"/>
            <a:ext cx="4482436" cy="4482760"/>
          </a:xfrm>
          <a:prstGeom prst="rect">
            <a:avLst/>
          </a:prstGeom>
          <a:solidFill>
            <a:schemeClr val="accent2"/>
          </a:solidFill>
        </p:spPr>
        <p:txBody>
          <a:bodyPr vert="horz" wrap="square" lIns="143428" tIns="89642" rIns="143428" bIns="89642" rtlCol="0" anchor="t">
            <a:noAutofit/>
          </a:bodyPr>
          <a:lstStyle>
            <a:lvl1pPr algn="l" defTabSz="931863" rtl="0" fontAlgn="base">
              <a:lnSpc>
                <a:spcPct val="90000"/>
              </a:lnSpc>
              <a:spcBef>
                <a:spcPct val="0"/>
              </a:spcBef>
              <a:spcAft>
                <a:spcPct val="0"/>
              </a:spcAft>
              <a:defRPr lang="en-US" sz="4800" kern="1200" spc="-102">
                <a:ln w="3175">
                  <a:noFill/>
                </a:ln>
                <a:gradFill>
                  <a:gsLst>
                    <a:gs pos="1250">
                      <a:schemeClr val="tx1"/>
                    </a:gs>
                    <a:gs pos="100000">
                      <a:schemeClr val="tx1"/>
                    </a:gs>
                  </a:gsLst>
                  <a:lin ang="5400000" scaled="0"/>
                </a:gradFill>
                <a:latin typeface="+mj-lt"/>
                <a:ea typeface="MS PGothic" pitchFamily="34" charset="-128"/>
                <a:cs typeface="Segoe UI" pitchFamily="34" charset="0"/>
              </a:defRPr>
            </a:lvl1pPr>
            <a:lvl2pPr algn="l" defTabSz="931863" rtl="0" fontAlgn="base">
              <a:lnSpc>
                <a:spcPct val="90000"/>
              </a:lnSpc>
              <a:spcBef>
                <a:spcPct val="0"/>
              </a:spcBef>
              <a:spcAft>
                <a:spcPct val="0"/>
              </a:spcAft>
              <a:defRPr sz="5400">
                <a:solidFill>
                  <a:schemeClr val="tx1"/>
                </a:solidFill>
                <a:latin typeface="Segoe UI Light" pitchFamily="34" charset="0"/>
                <a:ea typeface="MS PGothic" pitchFamily="34" charset="-128"/>
              </a:defRPr>
            </a:lvl2pPr>
            <a:lvl3pPr algn="l" defTabSz="931863" rtl="0" fontAlgn="base">
              <a:lnSpc>
                <a:spcPct val="90000"/>
              </a:lnSpc>
              <a:spcBef>
                <a:spcPct val="0"/>
              </a:spcBef>
              <a:spcAft>
                <a:spcPct val="0"/>
              </a:spcAft>
              <a:defRPr sz="5400">
                <a:solidFill>
                  <a:schemeClr val="tx1"/>
                </a:solidFill>
                <a:latin typeface="Segoe UI Light" pitchFamily="34" charset="0"/>
                <a:ea typeface="MS PGothic" pitchFamily="34" charset="-128"/>
              </a:defRPr>
            </a:lvl3pPr>
            <a:lvl4pPr algn="l" defTabSz="931863" rtl="0" fontAlgn="base">
              <a:lnSpc>
                <a:spcPct val="90000"/>
              </a:lnSpc>
              <a:spcBef>
                <a:spcPct val="0"/>
              </a:spcBef>
              <a:spcAft>
                <a:spcPct val="0"/>
              </a:spcAft>
              <a:defRPr sz="5400">
                <a:solidFill>
                  <a:schemeClr val="tx1"/>
                </a:solidFill>
                <a:latin typeface="Segoe UI Light" pitchFamily="34" charset="0"/>
                <a:ea typeface="MS PGothic" pitchFamily="34" charset="-128"/>
              </a:defRPr>
            </a:lvl4pPr>
            <a:lvl5pPr algn="l" defTabSz="931863" rtl="0" fontAlgn="base">
              <a:lnSpc>
                <a:spcPct val="90000"/>
              </a:lnSpc>
              <a:spcBef>
                <a:spcPct val="0"/>
              </a:spcBef>
              <a:spcAft>
                <a:spcPct val="0"/>
              </a:spcAft>
              <a:defRPr sz="5400">
                <a:solidFill>
                  <a:schemeClr val="tx1"/>
                </a:solidFill>
                <a:latin typeface="Segoe UI Light" pitchFamily="34" charset="0"/>
                <a:ea typeface="MS PGothic" pitchFamily="34" charset="-128"/>
              </a:defRPr>
            </a:lvl5pPr>
            <a:lvl6pPr marL="457200" algn="l" defTabSz="931863" rtl="0" fontAlgn="base">
              <a:lnSpc>
                <a:spcPct val="90000"/>
              </a:lnSpc>
              <a:spcBef>
                <a:spcPct val="0"/>
              </a:spcBef>
              <a:spcAft>
                <a:spcPct val="0"/>
              </a:spcAft>
              <a:defRPr sz="5400">
                <a:solidFill>
                  <a:schemeClr val="tx1"/>
                </a:solidFill>
                <a:latin typeface="Segoe UI Light" pitchFamily="34" charset="0"/>
                <a:ea typeface="MS PGothic" pitchFamily="34" charset="-128"/>
              </a:defRPr>
            </a:lvl6pPr>
            <a:lvl7pPr marL="914400" algn="l" defTabSz="931863" rtl="0" fontAlgn="base">
              <a:lnSpc>
                <a:spcPct val="90000"/>
              </a:lnSpc>
              <a:spcBef>
                <a:spcPct val="0"/>
              </a:spcBef>
              <a:spcAft>
                <a:spcPct val="0"/>
              </a:spcAft>
              <a:defRPr sz="5400">
                <a:solidFill>
                  <a:schemeClr val="tx1"/>
                </a:solidFill>
                <a:latin typeface="Segoe UI Light" pitchFamily="34" charset="0"/>
                <a:ea typeface="MS PGothic" pitchFamily="34" charset="-128"/>
              </a:defRPr>
            </a:lvl7pPr>
            <a:lvl8pPr marL="1371600" algn="l" defTabSz="931863" rtl="0" fontAlgn="base">
              <a:lnSpc>
                <a:spcPct val="90000"/>
              </a:lnSpc>
              <a:spcBef>
                <a:spcPct val="0"/>
              </a:spcBef>
              <a:spcAft>
                <a:spcPct val="0"/>
              </a:spcAft>
              <a:defRPr sz="5400">
                <a:solidFill>
                  <a:schemeClr val="tx1"/>
                </a:solidFill>
                <a:latin typeface="Segoe UI Light" pitchFamily="34" charset="0"/>
                <a:ea typeface="MS PGothic" pitchFamily="34" charset="-128"/>
              </a:defRPr>
            </a:lvl8pPr>
            <a:lvl9pPr marL="1828800" algn="l" defTabSz="931863" rtl="0" fontAlgn="base">
              <a:lnSpc>
                <a:spcPct val="90000"/>
              </a:lnSpc>
              <a:spcBef>
                <a:spcPct val="0"/>
              </a:spcBef>
              <a:spcAft>
                <a:spcPct val="0"/>
              </a:spcAft>
              <a:defRPr sz="5400">
                <a:solidFill>
                  <a:schemeClr val="tx1"/>
                </a:solidFill>
                <a:latin typeface="Segoe UI Light" pitchFamily="34" charset="0"/>
                <a:ea typeface="MS PGothic" pitchFamily="34" charset="-128"/>
              </a:defRPr>
            </a:lvl9pPr>
          </a:lstStyle>
          <a:p>
            <a:endParaRPr sz="4705" dirty="0">
              <a:solidFill>
                <a:srgbClr val="FFFFFF"/>
              </a:solidFill>
            </a:endParaRPr>
          </a:p>
        </p:txBody>
      </p:sp>
      <p:sp>
        <p:nvSpPr>
          <p:cNvPr id="5" name="Text Placeholder 4"/>
          <p:cNvSpPr>
            <a:spLocks noGrp="1"/>
          </p:cNvSpPr>
          <p:nvPr>
            <p:ph type="body" sz="quarter" idx="10" hasCustomPrompt="1"/>
          </p:nvPr>
        </p:nvSpPr>
        <p:spPr>
          <a:xfrm>
            <a:off x="5187126" y="1645236"/>
            <a:ext cx="6282755" cy="684010"/>
          </a:xfrm>
        </p:spPr>
        <p:txBody>
          <a:bodyPr/>
          <a:lstStyle>
            <a:lvl1pPr marL="0" marR="0" indent="0" algn="l" defTabSz="913505" rtl="0" eaLnBrk="1" fontAlgn="base" latinLnBrk="0" hangingPunct="1">
              <a:lnSpc>
                <a:spcPts val="3921"/>
              </a:lnSpc>
              <a:spcBef>
                <a:spcPts val="980"/>
              </a:spcBef>
              <a:spcAft>
                <a:spcPts val="1961"/>
              </a:spcAft>
              <a:buClrTx/>
              <a:buSzPct val="90000"/>
              <a:buFont typeface="Arial" pitchFamily="34" charset="0"/>
              <a:buNone/>
              <a:tabLst/>
              <a:defRPr sz="3137"/>
            </a:lvl1pPr>
          </a:lstStyle>
          <a:p>
            <a:pPr lvl="0"/>
            <a:r>
              <a:rPr lang="en-US" dirty="0"/>
              <a:t>Segoe UI light 32pt</a:t>
            </a:r>
          </a:p>
        </p:txBody>
      </p:sp>
      <p:sp>
        <p:nvSpPr>
          <p:cNvPr id="6" name="Text Placeholder 5"/>
          <p:cNvSpPr>
            <a:spLocks noGrp="1"/>
          </p:cNvSpPr>
          <p:nvPr>
            <p:ph type="body" sz="quarter" idx="11" hasCustomPrompt="1"/>
          </p:nvPr>
        </p:nvSpPr>
        <p:spPr>
          <a:xfrm>
            <a:off x="505796" y="1860034"/>
            <a:ext cx="3976328" cy="1267431"/>
          </a:xfrm>
        </p:spPr>
        <p:txBody>
          <a:bodyPr/>
          <a:lstStyle>
            <a:lvl1pPr marL="0" indent="0">
              <a:buNone/>
              <a:defRPr baseline="0">
                <a:gradFill>
                  <a:gsLst>
                    <a:gs pos="1250">
                      <a:schemeClr val="bg1"/>
                    </a:gs>
                    <a:gs pos="100000">
                      <a:schemeClr val="bg1"/>
                    </a:gs>
                  </a:gsLst>
                  <a:lin ang="5400000" scaled="0"/>
                </a:gradFill>
              </a:defRPr>
            </a:lvl1pPr>
          </a:lstStyle>
          <a:p>
            <a:pPr lvl="0"/>
            <a:r>
              <a:rPr lang="en-US" dirty="0"/>
              <a:t>Segoe UI light 40pt</a:t>
            </a:r>
          </a:p>
        </p:txBody>
      </p:sp>
    </p:spTree>
    <p:extLst>
      <p:ext uri="{BB962C8B-B14F-4D97-AF65-F5344CB8AC3E}">
        <p14:creationId xmlns:p14="http://schemas.microsoft.com/office/powerpoint/2010/main" val="61872275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Only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269239" y="1316811"/>
            <a:ext cx="4953680" cy="1053622"/>
          </a:xfrm>
        </p:spPr>
        <p:txBody>
          <a:bodyPr/>
          <a:lstStyle>
            <a:lvl1pPr marL="0" indent="0">
              <a:buNone/>
              <a:defRPr sz="3137">
                <a:gradFill>
                  <a:gsLst>
                    <a:gs pos="1250">
                      <a:schemeClr val="tx1"/>
                    </a:gs>
                    <a:gs pos="100000">
                      <a:schemeClr val="tx1"/>
                    </a:gs>
                  </a:gsLst>
                  <a:lin ang="5400000" scaled="0"/>
                </a:gradFill>
              </a:defRPr>
            </a:lvl1pPr>
            <a:lvl2pPr marL="336145" indent="0">
              <a:buNone/>
              <a:defRPr/>
            </a:lvl2pPr>
            <a:lvl3pPr marL="560241" indent="0">
              <a:buNone/>
              <a:defRPr/>
            </a:lvl3pPr>
            <a:lvl4pPr marL="784338" indent="0">
              <a:buNone/>
              <a:defRPr/>
            </a:lvl4pPr>
            <a:lvl5pPr marL="1008435" indent="0">
              <a:buNone/>
              <a:defRPr/>
            </a:lvl5pPr>
          </a:lstStyle>
          <a:p>
            <a:pPr lvl="0"/>
            <a:r>
              <a:rPr lang="en-US"/>
              <a:t>Click to edit Master text styles</a:t>
            </a:r>
          </a:p>
        </p:txBody>
      </p:sp>
    </p:spTree>
    <p:extLst>
      <p:ext uri="{BB962C8B-B14F-4D97-AF65-F5344CB8AC3E}">
        <p14:creationId xmlns:p14="http://schemas.microsoft.com/office/powerpoint/2010/main" val="1525820208"/>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445874"/>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rgbClr val="58288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6266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Section Title Accent Color 1">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2862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Section Title Accent Color 1">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450205" y="3083652"/>
            <a:ext cx="3227129" cy="692059"/>
          </a:xfrm>
          <a:prstGeom prst="rect">
            <a:avLst/>
          </a:prstGeom>
        </p:spPr>
      </p:pic>
      <p:sp>
        <p:nvSpPr>
          <p:cNvPr id="3"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dirty="0">
                <a:gradFill>
                  <a:gsLst>
                    <a:gs pos="0">
                      <a:srgbClr val="FFFFFF"/>
                    </a:gs>
                    <a:gs pos="100000">
                      <a:srgbClr val="FFFFFF"/>
                    </a:gs>
                  </a:gsLst>
                  <a:lin ang="5400000" scaled="0"/>
                </a:gradFill>
                <a:cs typeface="Segoe UI" pitchFamily="34" charset="0"/>
              </a:rPr>
              <a:t>© 2015 Microsoft Corporation. All rights reserved. </a:t>
            </a:r>
          </a:p>
        </p:txBody>
      </p:sp>
    </p:spTree>
    <p:extLst>
      <p:ext uri="{BB962C8B-B14F-4D97-AF65-F5344CB8AC3E}">
        <p14:creationId xmlns:p14="http://schemas.microsoft.com/office/powerpoint/2010/main" val="28288007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invGray">
          <a:xfrm>
            <a:off x="449769" y="471625"/>
            <a:ext cx="1702585" cy="364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2"/>
          </p:nvPr>
        </p:nvSpPr>
        <p:spPr>
          <a:xfrm>
            <a:off x="271104" y="3877271"/>
            <a:ext cx="6273418" cy="1794661"/>
          </a:xfrm>
          <a:noFill/>
        </p:spPr>
        <p:txBody>
          <a:bodyPr tIns="109728" bIns="109728">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a:t>Click to edit Master text styles</a:t>
            </a:r>
          </a:p>
        </p:txBody>
      </p:sp>
      <p:sp>
        <p:nvSpPr>
          <p:cNvPr id="9" name="Title 1"/>
          <p:cNvSpPr>
            <a:spLocks noGrp="1"/>
          </p:cNvSpPr>
          <p:nvPr>
            <p:ph type="title"/>
          </p:nvPr>
        </p:nvSpPr>
        <p:spPr>
          <a:xfrm>
            <a:off x="269303" y="2075840"/>
            <a:ext cx="9860610" cy="1801436"/>
          </a:xfrm>
          <a:noFill/>
        </p:spPr>
        <p:txBody>
          <a:bodyPr anchorCtr="0"/>
          <a:lstStyle>
            <a:lvl1pPr>
              <a:defRPr sz="5882" spc="-98" baseline="0">
                <a:gradFill>
                  <a:gsLst>
                    <a:gs pos="3333">
                      <a:schemeClr val="tx2"/>
                    </a:gs>
                    <a:gs pos="39000">
                      <a:schemeClr val="tx2"/>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1073404229"/>
      </p:ext>
    </p:extLst>
  </p:cSld>
  <p:clrMapOvr>
    <a:masterClrMapping/>
  </p:clrMapOvr>
  <p:transition spd="slow"/>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4" name="Rectangle 3"/>
          <p:cNvSpPr/>
          <p:nvPr userDrawn="1"/>
        </p:nvSpPr>
        <p:spPr bwMode="auto">
          <a:xfrm>
            <a:off x="178974" y="1545619"/>
            <a:ext cx="11833364" cy="3586208"/>
          </a:xfrm>
          <a:prstGeom prst="rect">
            <a:avLst/>
          </a:prstGeom>
          <a:solidFill>
            <a:srgbClr val="58288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79285" tIns="143428" rIns="179285" bIns="143428"/>
          <a:lstStyle/>
          <a:p>
            <a:pPr algn="ctr" defTabSz="914102" fontAlgn="base">
              <a:lnSpc>
                <a:spcPct val="90000"/>
              </a:lnSpc>
              <a:spcBef>
                <a:spcPct val="0"/>
              </a:spcBef>
              <a:spcAft>
                <a:spcPct val="0"/>
              </a:spcAft>
              <a:defRPr/>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invGray">
          <a:xfrm>
            <a:off x="449769" y="471625"/>
            <a:ext cx="1702585" cy="364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69302" y="2081644"/>
            <a:ext cx="8964185" cy="1795633"/>
          </a:xfrm>
          <a:noFill/>
        </p:spPr>
        <p:txBody>
          <a:bodyPr anchorCtr="0"/>
          <a:lstStyle>
            <a:lvl1pPr>
              <a:defRPr sz="5882" spc="-98" baseline="0">
                <a:gradFill>
                  <a:gsLst>
                    <a:gs pos="5833">
                      <a:srgbClr val="FFFFFF"/>
                    </a:gs>
                    <a:gs pos="18000">
                      <a:srgbClr val="FFFFFF"/>
                    </a:gs>
                  </a:gsLst>
                  <a:lin ang="5400000" scaled="0"/>
                </a:gradFill>
              </a:defRPr>
            </a:lvl1pPr>
          </a:lstStyle>
          <a:p>
            <a:r>
              <a:rPr lang="en-US"/>
              <a:t>Click to edit Master title style</a:t>
            </a:r>
            <a:endParaRPr lang="en-US" dirty="0"/>
          </a:p>
        </p:txBody>
      </p:sp>
      <p:sp>
        <p:nvSpPr>
          <p:cNvPr id="5" name="Text Placeholder 4"/>
          <p:cNvSpPr>
            <a:spLocks noGrp="1"/>
          </p:cNvSpPr>
          <p:nvPr>
            <p:ph type="body" sz="quarter" idx="12"/>
          </p:nvPr>
        </p:nvSpPr>
        <p:spPr>
          <a:xfrm>
            <a:off x="276682" y="3697963"/>
            <a:ext cx="8964185" cy="1793105"/>
          </a:xfrm>
          <a:noFill/>
        </p:spPr>
        <p:txBody>
          <a:bodyPr tIns="109728" bIns="109728">
            <a:noAutofit/>
          </a:bodyPr>
          <a:lstStyle>
            <a:lvl1pPr marL="0" indent="0">
              <a:spcBef>
                <a:spcPts val="0"/>
              </a:spcBef>
              <a:buNone/>
              <a:defRPr sz="3529" spc="0" baseline="0">
                <a:gradFill>
                  <a:gsLst>
                    <a:gs pos="0">
                      <a:srgbClr val="FFFFFF"/>
                    </a:gs>
                    <a:gs pos="100000">
                      <a:srgbClr val="FFFFFF"/>
                    </a:gs>
                  </a:gsLst>
                  <a:lin ang="5400000" scaled="0"/>
                </a:gradFill>
                <a:latin typeface="+mj-lt"/>
              </a:defRPr>
            </a:lvl1pPr>
          </a:lstStyle>
          <a:p>
            <a:pPr lvl="0"/>
            <a:r>
              <a:rPr lang="en-US"/>
              <a:t>Click to edit Master text styles</a:t>
            </a:r>
          </a:p>
        </p:txBody>
      </p:sp>
    </p:spTree>
    <p:extLst>
      <p:ext uri="{BB962C8B-B14F-4D97-AF65-F5344CB8AC3E}">
        <p14:creationId xmlns:p14="http://schemas.microsoft.com/office/powerpoint/2010/main" val="3527825654"/>
      </p:ext>
    </p:extLst>
  </p:cSld>
  <p:clrMapOvr>
    <a:masterClrMapping/>
  </p:clrMapOvr>
  <p:transition spd="slow"/>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rgbClr val="58288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39" y="2084172"/>
            <a:ext cx="11653523" cy="1796217"/>
          </a:xfrm>
          <a:noFill/>
        </p:spPr>
        <p:txBody>
          <a:bodyPr anchorCtr="0"/>
          <a:lstStyle>
            <a:lvl1pPr>
              <a:defRPr sz="8627" spc="-98" baseline="0">
                <a:gradFill>
                  <a:gsLst>
                    <a:gs pos="100000">
                      <a:schemeClr val="tx1"/>
                    </a:gs>
                    <a:gs pos="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380150516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Section Title Accent Color 1">
    <p:bg>
      <p:bgPr>
        <a:solidFill>
          <a:srgbClr val="80BF3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39" y="2084172"/>
            <a:ext cx="11653523" cy="1796217"/>
          </a:xfrm>
          <a:noFill/>
        </p:spPr>
        <p:txBody>
          <a:bodyPr anchorCtr="0"/>
          <a:lstStyle>
            <a:lvl1pPr>
              <a:defRPr sz="8627" spc="-98" baseline="0">
                <a:gradFill>
                  <a:gsLst>
                    <a:gs pos="100000">
                      <a:schemeClr val="tx1"/>
                    </a:gs>
                    <a:gs pos="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16580334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3/29/17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310774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rgbClr val="169FE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39" y="2084172"/>
            <a:ext cx="11653523" cy="1796217"/>
          </a:xfrm>
          <a:noFill/>
        </p:spPr>
        <p:txBody>
          <a:bodyPr anchorCtr="0"/>
          <a:lstStyle>
            <a:lvl1pPr>
              <a:defRPr sz="8627" spc="-98" baseline="0">
                <a:gradFill>
                  <a:gsLst>
                    <a:gs pos="100000">
                      <a:schemeClr val="tx1"/>
                    </a:gs>
                    <a:gs pos="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31587134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rgbClr val="F3842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39" y="2084172"/>
            <a:ext cx="11653523" cy="1796217"/>
          </a:xfrm>
          <a:noFill/>
        </p:spPr>
        <p:txBody>
          <a:bodyPr anchorCtr="0"/>
          <a:lstStyle>
            <a:lvl1pPr>
              <a:defRPr sz="8627" spc="-98" baseline="0">
                <a:gradFill>
                  <a:gsLst>
                    <a:gs pos="100000">
                      <a:schemeClr val="tx1"/>
                    </a:gs>
                    <a:gs pos="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4511016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solidFill>
                  <a:srgbClr val="582881"/>
                </a:soli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23773911"/>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invGray">
          <a:xfrm>
            <a:off x="10668389" y="291069"/>
            <a:ext cx="1251260" cy="267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69240" y="289511"/>
            <a:ext cx="8874570" cy="1167096"/>
          </a:xfrm>
        </p:spPr>
        <p:txBody>
          <a:bodyPr/>
          <a:lstStyle/>
          <a:p>
            <a:r>
              <a:rPr lang="en-US"/>
              <a:t>Click to edit Master title style</a:t>
            </a:r>
          </a:p>
        </p:txBody>
      </p:sp>
    </p:spTree>
    <p:extLst>
      <p:ext uri="{BB962C8B-B14F-4D97-AF65-F5344CB8AC3E}">
        <p14:creationId xmlns:p14="http://schemas.microsoft.com/office/powerpoint/2010/main" val="138015614"/>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8741026"/>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672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5850256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6556"/>
          </a:xfrm>
        </p:spPr>
        <p:txBody>
          <a:bodyPr/>
          <a:lstStyle>
            <a:lvl1pPr>
              <a:defRPr>
                <a:solidFill>
                  <a:srgbClr val="58288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5707817"/>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20188"/>
          </a:xfrm>
        </p:spPr>
        <p:txBody>
          <a:bodyPr/>
          <a:lstStyle>
            <a:lvl1pPr marL="0" indent="0">
              <a:spcBef>
                <a:spcPts val="1200"/>
              </a:spcBef>
              <a:buClr>
                <a:schemeClr val="tx1"/>
              </a:buClr>
              <a:buFont typeface="Wingdings" pitchFamily="2" charset="2"/>
              <a:buNone/>
              <a:defRPr sz="3529">
                <a:solidFill>
                  <a:srgbClr val="582881"/>
                </a:soli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a:lstStyle>
            <a:lvl1pPr marL="0" indent="0">
              <a:spcBef>
                <a:spcPts val="1200"/>
              </a:spcBef>
              <a:buClr>
                <a:schemeClr val="tx1"/>
              </a:buClr>
              <a:buFont typeface="Wingdings" pitchFamily="2" charset="2"/>
              <a:buNone/>
              <a:defRPr sz="3529">
                <a:solidFill>
                  <a:srgbClr val="582881"/>
                </a:soli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0849057"/>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20188"/>
          </a:xfrm>
        </p:spPr>
        <p:txBody>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7701772"/>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a:lstStyle>
            <a:lvl1pPr marL="281677" indent="-281677">
              <a:spcBef>
                <a:spcPts val="1200"/>
              </a:spcBef>
              <a:buClr>
                <a:schemeClr val="tx1"/>
              </a:buClr>
              <a:buFont typeface="Arial" pitchFamily="34" charset="0"/>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a:lstStyle>
            <a:lvl1pPr marL="281677" indent="-281677">
              <a:spcBef>
                <a:spcPts val="1200"/>
              </a:spcBef>
              <a:buClr>
                <a:schemeClr val="tx1"/>
              </a:buClr>
              <a:buFont typeface="Arial" pitchFamily="34" charset="0"/>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806712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61BEF0D-F0BB-DE4B-95CE-6DB70DBA9567}" type="datetimeFigureOut">
              <a:rPr lang="en-US" smtClean="0"/>
              <a:pPr/>
              <a:t>3/29/17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061579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a:lstStyle>
            <a:lvl1pPr marL="281677" indent="-281677">
              <a:spcBef>
                <a:spcPts val="1200"/>
              </a:spcBef>
              <a:buClr>
                <a:schemeClr val="tx2"/>
              </a:buClr>
              <a:buFont typeface="Arial" pitchFamily="34" charset="0"/>
              <a:buChar char="•"/>
              <a:defRPr sz="3529">
                <a:solidFill>
                  <a:srgbClr val="582881"/>
                </a:soli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a:lstStyle>
            <a:lvl1pPr marL="281677" indent="-281677">
              <a:spcBef>
                <a:spcPts val="1200"/>
              </a:spcBef>
              <a:buClr>
                <a:schemeClr val="tx2"/>
              </a:buClr>
              <a:buFont typeface="Arial" pitchFamily="34" charset="0"/>
              <a:buChar char="•"/>
              <a:defRPr sz="3529">
                <a:solidFill>
                  <a:srgbClr val="582881"/>
                </a:soli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2330506"/>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858016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4607618"/>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rgbClr val="58288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6845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Section Title Accent Color 1">
    <p:bg>
      <p:bgPr>
        <a:solidFill>
          <a:srgbClr val="80BF3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0971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Section Title Accent Color 2">
    <p:bg>
      <p:bgPr>
        <a:solidFill>
          <a:srgbClr val="169FE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98204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Section Title Accent Color 3">
    <p:bg>
      <p:bgPr>
        <a:solidFill>
          <a:srgbClr val="F3842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034982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4" name="Rectangle 3"/>
          <p:cNvSpPr/>
          <p:nvPr userDrawn="1"/>
        </p:nvSpPr>
        <p:spPr bwMode="hidden">
          <a:xfrm>
            <a:off x="0" y="1189177"/>
            <a:ext cx="12192000" cy="566882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45722" tIns="45722" rIns="45722" bIns="45722" anchor="ctr"/>
          <a:lstStyle/>
          <a:p>
            <a:pPr algn="ctr" defTabSz="914102" fontAlgn="base">
              <a:spcBef>
                <a:spcPct val="0"/>
              </a:spcBef>
              <a:spcAft>
                <a:spcPct val="0"/>
              </a:spcAft>
              <a:defRPr/>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Segoe UI" pitchFamily="34" charset="0"/>
                <a:cs typeface="Segoe UI" pitchFamily="34" charset="0"/>
              </a:defRPr>
            </a:lvl1pPr>
            <a:lvl2pPr marL="339726" indent="0">
              <a:buNone/>
              <a:defRPr>
                <a:gradFill>
                  <a:gsLst>
                    <a:gs pos="1250">
                      <a:srgbClr val="000000"/>
                    </a:gs>
                    <a:gs pos="100000">
                      <a:srgbClr val="000000"/>
                    </a:gs>
                  </a:gsLst>
                  <a:lin ang="5400000" scaled="0"/>
                </a:gradFill>
                <a:latin typeface="Segoe UI" pitchFamily="34" charset="0"/>
                <a:cs typeface="Segoe UI" pitchFamily="34" charset="0"/>
              </a:defRPr>
            </a:lvl2pPr>
            <a:lvl3pPr marL="573090" indent="0">
              <a:buNone/>
              <a:defRPr>
                <a:gradFill>
                  <a:gsLst>
                    <a:gs pos="1250">
                      <a:srgbClr val="000000"/>
                    </a:gs>
                    <a:gs pos="100000">
                      <a:srgbClr val="000000"/>
                    </a:gs>
                  </a:gsLst>
                  <a:lin ang="5400000" scaled="0"/>
                </a:gradFill>
                <a:latin typeface="Segoe UI" pitchFamily="34" charset="0"/>
                <a:cs typeface="Segoe UI" pitchFamily="34" charset="0"/>
              </a:defRPr>
            </a:lvl3pPr>
            <a:lvl4pPr marL="798516" indent="0">
              <a:buNone/>
              <a:defRPr>
                <a:gradFill>
                  <a:gsLst>
                    <a:gs pos="1250">
                      <a:srgbClr val="000000"/>
                    </a:gs>
                    <a:gs pos="100000">
                      <a:srgbClr val="000000"/>
                    </a:gs>
                  </a:gsLst>
                  <a:lin ang="5400000" scaled="0"/>
                </a:gradFill>
                <a:latin typeface="Segoe UI" pitchFamily="34" charset="0"/>
                <a:cs typeface="Segoe UI" pitchFamily="34" charset="0"/>
              </a:defRPr>
            </a:lvl4pPr>
            <a:lvl5pPr marL="1030292"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6153258"/>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1" y="6238876"/>
            <a:ext cx="12192001" cy="619125"/>
          </a:xfrm>
          <a:prstGeom prst="rect">
            <a:avLst/>
          </a:prstGeom>
          <a:solidFill>
            <a:srgbClr val="FFFF99"/>
          </a:solidFill>
        </p:spPr>
        <p:txBody>
          <a:bodyPr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Click to edit Master text styles</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6383779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bg2"/>
                    </a:gs>
                    <a:gs pos="100000">
                      <a:schemeClr val="bg2"/>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376538836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cSld name="4_Title Slide">
    <p:spTree>
      <p:nvGrpSpPr>
        <p:cNvPr id="1" name=""/>
        <p:cNvGrpSpPr/>
        <p:nvPr/>
      </p:nvGrpSpPr>
      <p:grpSpPr>
        <a:xfrm>
          <a:off x="0" y="0"/>
          <a:ext cx="0" cy="0"/>
          <a:chOff x="0" y="0"/>
          <a:chExt cx="0" cy="0"/>
        </a:xfrm>
      </p:grpSpPr>
      <p:sp>
        <p:nvSpPr>
          <p:cNvPr id="4" name="Rectangle 3"/>
          <p:cNvSpPr/>
          <p:nvPr/>
        </p:nvSpPr>
        <p:spPr bwMode="auto">
          <a:xfrm>
            <a:off x="0" y="5005137"/>
            <a:ext cx="12192000" cy="1852864"/>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marL="0" marR="0" lvl="0" indent="0" algn="r" defTabSz="91392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 name="TextBox 1"/>
          <p:cNvSpPr txBox="1"/>
          <p:nvPr/>
        </p:nvSpPr>
        <p:spPr>
          <a:xfrm>
            <a:off x="232611" y="5777652"/>
            <a:ext cx="6752390" cy="563231"/>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Segoe UI Light" panose="020B0502040204020203" pitchFamily="34" charset="0"/>
                <a:ea typeface="Segoe UI" panose="020B0502040204020203" pitchFamily="34" charset="0"/>
                <a:cs typeface="Segoe UI" panose="020B0502040204020203" pitchFamily="34" charset="0"/>
              </a:rPr>
              <a:t>Create the Internet of Your Things</a:t>
            </a:r>
          </a:p>
        </p:txBody>
      </p:sp>
      <p:sp>
        <p:nvSpPr>
          <p:cNvPr id="5" name="Text Placeholder 41"/>
          <p:cNvSpPr txBox="1">
            <a:spLocks/>
          </p:cNvSpPr>
          <p:nvPr/>
        </p:nvSpPr>
        <p:spPr>
          <a:xfrm>
            <a:off x="268555" y="6272761"/>
            <a:ext cx="2664979" cy="242782"/>
          </a:xfrm>
          <a:prstGeom prst="rect">
            <a:avLst/>
          </a:prstGeom>
        </p:spPr>
        <p:txBody>
          <a:bodyPr/>
          <a:lstStyle>
            <a:lvl1pPr marL="0" marR="0" indent="0" algn="l" defTabSz="685835" rtl="0" eaLnBrk="1" fontAlgn="auto" latinLnBrk="0" hangingPunct="1">
              <a:lnSpc>
                <a:spcPct val="100000"/>
              </a:lnSpc>
              <a:spcBef>
                <a:spcPts val="0"/>
              </a:spcBef>
              <a:spcAft>
                <a:spcPts val="0"/>
              </a:spcAft>
              <a:buClrTx/>
              <a:buSzTx/>
              <a:buFontTx/>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72324"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srgbClr val="FFFFFF"/>
                </a:solidFill>
                <a:effectLst/>
                <a:uLnTx/>
                <a:uFillTx/>
                <a:latin typeface="Segoe UI"/>
                <a:ea typeface="+mn-ea"/>
                <a:cs typeface="+mn-cs"/>
              </a:rPr>
              <a:t>www.InternetofYourThings.com</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229" y="5128295"/>
            <a:ext cx="1806670" cy="664572"/>
          </a:xfrm>
          <a:prstGeom prst="rect">
            <a:avLst/>
          </a:prstGeom>
        </p:spPr>
      </p:pic>
    </p:spTree>
    <p:extLst>
      <p:ext uri="{BB962C8B-B14F-4D97-AF65-F5344CB8AC3E}">
        <p14:creationId xmlns:p14="http://schemas.microsoft.com/office/powerpoint/2010/main" val="6427073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0836" y="3106740"/>
            <a:ext cx="11155093" cy="997196"/>
          </a:xfrm>
        </p:spPr>
        <p:txBody>
          <a:bodyPr anchor="b" anchorCtr="0"/>
          <a:lstStyle>
            <a:lvl1pPr>
              <a:defRPr sz="7165" spc="-151"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520836" y="4656434"/>
            <a:ext cx="11155093" cy="498598"/>
          </a:xfrm>
        </p:spPr>
        <p:txBody>
          <a:bodyPr>
            <a:noAutofit/>
          </a:bodyPr>
          <a:lstStyle>
            <a:lvl1pPr marL="0" indent="0">
              <a:spcBef>
                <a:spcPts val="0"/>
              </a:spcBef>
              <a:buNone/>
              <a:defRPr spc="-71" baseline="0">
                <a:gradFill>
                  <a:gsLst>
                    <a:gs pos="0">
                      <a:schemeClr val="bg1"/>
                    </a:gs>
                    <a:gs pos="100000">
                      <a:schemeClr val="bg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25578568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2">
    <p:bg>
      <p:bgPr>
        <a:solidFill>
          <a:schemeClr val="accent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ltGray">
          <a:xfrm>
            <a:off x="342991" y="717594"/>
            <a:ext cx="5384615" cy="541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useBgFill="1">
        <p:nvSpPr>
          <p:cNvPr id="4" name="Rectangle 1"/>
          <p:cNvSpPr/>
          <p:nvPr userDrawn="1"/>
        </p:nvSpPr>
        <p:spPr bwMode="auto">
          <a:xfrm>
            <a:off x="-125" y="0"/>
            <a:ext cx="12192127" cy="6858000"/>
          </a:xfrm>
          <a:custGeom>
            <a:avLst/>
            <a:gdLst/>
            <a:ahLst/>
            <a:cxnLst/>
            <a:rect l="l" t="t" r="r" b="b"/>
            <a:pathLst>
              <a:path w="12188952" h="6858000">
                <a:moveTo>
                  <a:pt x="514344" y="919950"/>
                </a:moveTo>
                <a:cubicBezTo>
                  <a:pt x="508127" y="2575229"/>
                  <a:pt x="516335" y="4288195"/>
                  <a:pt x="510118" y="5943474"/>
                </a:cubicBezTo>
                <a:lnTo>
                  <a:pt x="5537327" y="5218261"/>
                </a:lnTo>
                <a:cubicBezTo>
                  <a:pt x="5531110" y="4020361"/>
                  <a:pt x="5530863" y="2808040"/>
                  <a:pt x="5524646" y="1610140"/>
                </a:cubicBezTo>
                <a:close/>
                <a:moveTo>
                  <a:pt x="0" y="0"/>
                </a:moveTo>
                <a:lnTo>
                  <a:pt x="12188952" y="0"/>
                </a:lnTo>
                <a:lnTo>
                  <a:pt x="12188952" y="6858000"/>
                </a:lnTo>
                <a:lnTo>
                  <a:pt x="0" y="6858000"/>
                </a:lnTo>
                <a:close/>
              </a:path>
            </a:pathLst>
          </a:cu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5" tIns="45717" rIns="91435" bIns="45717" numCol="1" rtlCol="0" anchor="ctr" anchorCtr="0" compatLnSpc="1">
            <a:prstTxWarp prst="textNoShape">
              <a:avLst/>
            </a:prstTxWarp>
          </a:bodyPr>
          <a:lstStyle/>
          <a:p>
            <a:pPr algn="ctr" defTabSz="914009" fontAlgn="base">
              <a:lnSpc>
                <a:spcPct val="90000"/>
              </a:lnSpc>
              <a:spcBef>
                <a:spcPct val="0"/>
              </a:spcBef>
              <a:spcAft>
                <a:spcPct val="0"/>
              </a:spcAft>
            </a:pPr>
            <a:endParaRPr lang="en-US" sz="2000" spc="-51" dirty="0">
              <a:gradFill>
                <a:gsLst>
                  <a:gs pos="0">
                    <a:srgbClr val="EFEFEF"/>
                  </a:gs>
                  <a:gs pos="100000">
                    <a:srgbClr val="EFEFEF"/>
                  </a:gs>
                </a:gsLst>
                <a:lin ang="5400000" scaled="0"/>
              </a:gradFill>
            </a:endParaRPr>
          </a:p>
        </p:txBody>
      </p:sp>
      <p:sp>
        <p:nvSpPr>
          <p:cNvPr id="2" name="Title 1"/>
          <p:cNvSpPr>
            <a:spLocks noGrp="1"/>
          </p:cNvSpPr>
          <p:nvPr>
            <p:ph type="title" hasCustomPrompt="1"/>
          </p:nvPr>
        </p:nvSpPr>
        <p:spPr>
          <a:xfrm>
            <a:off x="6092826" y="2109543"/>
            <a:ext cx="5583104" cy="1994392"/>
          </a:xfrm>
        </p:spPr>
        <p:txBody>
          <a:bodyPr anchor="b" anchorCtr="0"/>
          <a:lstStyle>
            <a:lvl1pPr>
              <a:defRPr sz="7165" spc="-151"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6092826" y="4419601"/>
            <a:ext cx="5583104" cy="498598"/>
          </a:xfrm>
        </p:spPr>
        <p:txBody>
          <a:bodyPr>
            <a:noAutofit/>
          </a:bodyPr>
          <a:lstStyle>
            <a:lvl1pPr marL="0" indent="0">
              <a:spcBef>
                <a:spcPts val="0"/>
              </a:spcBef>
              <a:buNone/>
              <a:defRPr sz="2832" spc="-71" baseline="0">
                <a:gradFill>
                  <a:gsLst>
                    <a:gs pos="1250">
                      <a:schemeClr val="bg1"/>
                    </a:gs>
                    <a:gs pos="100000">
                      <a:schemeClr val="bg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30654856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Title Slide_Option 2">
    <p:bg>
      <p:bgPr>
        <a:solidFill>
          <a:schemeClr val="accent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ltGray">
          <a:xfrm>
            <a:off x="342991" y="717594"/>
            <a:ext cx="5384615" cy="541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9" descr="\\sfp\resources\Microsoft\Archive\Exec_Tier_Archive\Brand_Specific\_BrandPhotography\Brand\144 ppi RGB jpg\MSC12_Herman_001.jp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416602" y="779399"/>
            <a:ext cx="5383027" cy="5296115"/>
          </a:xfrm>
          <a:prstGeom prst="rect">
            <a:avLst/>
          </a:prstGeom>
          <a:noFill/>
          <a:ln>
            <a:noFill/>
          </a:ln>
          <a:extLst>
            <a:ext uri="{909E8E84-426E-40DD-AFC4-6F175D3DCCD1}">
              <a14:hiddenFill xmlns:a14="http://schemas.microsoft.com/office/drawing/2010/main">
                <a:solidFill>
                  <a:srgbClr val="FFFFFF"/>
                </a:solidFill>
              </a14:hiddenFill>
            </a:ext>
          </a:extLst>
        </p:spPr>
      </p:pic>
      <p:sp useBgFill="1">
        <p:nvSpPr>
          <p:cNvPr id="4" name="Rectangle 1"/>
          <p:cNvSpPr/>
          <p:nvPr userDrawn="1"/>
        </p:nvSpPr>
        <p:spPr bwMode="auto">
          <a:xfrm>
            <a:off x="317457" y="0"/>
            <a:ext cx="11890296" cy="6858000"/>
          </a:xfrm>
          <a:custGeom>
            <a:avLst/>
            <a:gdLst/>
            <a:ahLst/>
            <a:cxnLst/>
            <a:rect l="l" t="t" r="r" b="b"/>
            <a:pathLst>
              <a:path w="12188952" h="6858000">
                <a:moveTo>
                  <a:pt x="514344" y="919950"/>
                </a:moveTo>
                <a:cubicBezTo>
                  <a:pt x="508127" y="2575229"/>
                  <a:pt x="516335" y="4288195"/>
                  <a:pt x="510118" y="5943474"/>
                </a:cubicBezTo>
                <a:lnTo>
                  <a:pt x="5537327" y="5218261"/>
                </a:lnTo>
                <a:cubicBezTo>
                  <a:pt x="5531110" y="4020361"/>
                  <a:pt x="5530863" y="2808040"/>
                  <a:pt x="5524646" y="1610140"/>
                </a:cubicBezTo>
                <a:close/>
                <a:moveTo>
                  <a:pt x="0" y="0"/>
                </a:moveTo>
                <a:lnTo>
                  <a:pt x="12188952" y="0"/>
                </a:lnTo>
                <a:lnTo>
                  <a:pt x="12188952" y="6858000"/>
                </a:lnTo>
                <a:lnTo>
                  <a:pt x="0" y="6858000"/>
                </a:lnTo>
                <a:close/>
              </a:path>
            </a:pathLst>
          </a:cu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5" tIns="45717" rIns="91435" bIns="45717" numCol="1" rtlCol="0" anchor="ctr" anchorCtr="0" compatLnSpc="1">
            <a:prstTxWarp prst="textNoShape">
              <a:avLst/>
            </a:prstTxWarp>
          </a:bodyPr>
          <a:lstStyle/>
          <a:p>
            <a:pPr algn="ctr" defTabSz="914009" fontAlgn="base">
              <a:lnSpc>
                <a:spcPct val="90000"/>
              </a:lnSpc>
              <a:spcBef>
                <a:spcPct val="0"/>
              </a:spcBef>
              <a:spcAft>
                <a:spcPct val="0"/>
              </a:spcAft>
            </a:pPr>
            <a:endParaRPr lang="en-US" sz="2000" spc="-51" dirty="0">
              <a:gradFill>
                <a:gsLst>
                  <a:gs pos="0">
                    <a:srgbClr val="EFEFEF"/>
                  </a:gs>
                  <a:gs pos="100000">
                    <a:srgbClr val="EFEFEF"/>
                  </a:gs>
                </a:gsLst>
                <a:lin ang="5400000" scaled="0"/>
              </a:gradFill>
            </a:endParaRPr>
          </a:p>
        </p:txBody>
      </p:sp>
      <p:sp>
        <p:nvSpPr>
          <p:cNvPr id="2" name="Title 1"/>
          <p:cNvSpPr>
            <a:spLocks noGrp="1"/>
          </p:cNvSpPr>
          <p:nvPr>
            <p:ph type="title" hasCustomPrompt="1"/>
          </p:nvPr>
        </p:nvSpPr>
        <p:spPr>
          <a:xfrm>
            <a:off x="6092826" y="2109543"/>
            <a:ext cx="5583104" cy="1994392"/>
          </a:xfrm>
        </p:spPr>
        <p:txBody>
          <a:bodyPr anchor="b" anchorCtr="0"/>
          <a:lstStyle>
            <a:lvl1pPr>
              <a:defRPr sz="7165" spc="-151"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6092826" y="4419601"/>
            <a:ext cx="5583104" cy="498598"/>
          </a:xfrm>
        </p:spPr>
        <p:txBody>
          <a:bodyPr>
            <a:noAutofit/>
          </a:bodyPr>
          <a:lstStyle>
            <a:lvl1pPr marL="0" indent="0">
              <a:spcBef>
                <a:spcPts val="0"/>
              </a:spcBef>
              <a:buNone/>
              <a:defRPr sz="2832" spc="-71" baseline="0">
                <a:gradFill>
                  <a:gsLst>
                    <a:gs pos="1250">
                      <a:schemeClr val="bg1"/>
                    </a:gs>
                    <a:gs pos="100000">
                      <a:schemeClr val="bg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10506332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3">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0836" y="3106740"/>
            <a:ext cx="11155093" cy="997196"/>
          </a:xfrm>
        </p:spPr>
        <p:txBody>
          <a:bodyPr anchor="b" anchorCtr="0"/>
          <a:lstStyle>
            <a:lvl1pPr>
              <a:defRPr sz="7165" spc="-151" baseline="0">
                <a:gradFill>
                  <a:gsLst>
                    <a:gs pos="1250">
                      <a:schemeClr val="accent1"/>
                    </a:gs>
                    <a:gs pos="100000">
                      <a:schemeClr val="accent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520836" y="4656434"/>
            <a:ext cx="11155093" cy="498598"/>
          </a:xfrm>
        </p:spPr>
        <p:txBody>
          <a:bodyPr>
            <a:noAutofit/>
          </a:bodyPr>
          <a:lstStyle>
            <a:lvl1pPr marL="0" indent="0">
              <a:spcBef>
                <a:spcPts val="0"/>
              </a:spcBef>
              <a:buNone/>
              <a:defRPr spc="-71" baseline="0">
                <a:gradFill>
                  <a:gsLst>
                    <a:gs pos="1250">
                      <a:schemeClr val="accent1"/>
                    </a:gs>
                    <a:gs pos="100000">
                      <a:schemeClr val="accent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37924267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Title Slide_Option 4">
    <p:bg>
      <p:bgPr>
        <a:solidFill>
          <a:srgbClr val="FFFFFF"/>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ltGray">
          <a:xfrm>
            <a:off x="342991" y="717594"/>
            <a:ext cx="5384615" cy="541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useBgFill="1">
        <p:nvSpPr>
          <p:cNvPr id="4" name="Rectangle 1"/>
          <p:cNvSpPr/>
          <p:nvPr userDrawn="1"/>
        </p:nvSpPr>
        <p:spPr bwMode="auto">
          <a:xfrm>
            <a:off x="-126" y="0"/>
            <a:ext cx="12192127" cy="6858000"/>
          </a:xfrm>
          <a:custGeom>
            <a:avLst/>
            <a:gdLst/>
            <a:ahLst/>
            <a:cxnLst/>
            <a:rect l="l" t="t" r="r" b="b"/>
            <a:pathLst>
              <a:path w="12188952" h="6858000">
                <a:moveTo>
                  <a:pt x="514344" y="919950"/>
                </a:moveTo>
                <a:cubicBezTo>
                  <a:pt x="508127" y="2575229"/>
                  <a:pt x="516335" y="4288195"/>
                  <a:pt x="510118" y="5943474"/>
                </a:cubicBezTo>
                <a:lnTo>
                  <a:pt x="5537327" y="5218261"/>
                </a:lnTo>
                <a:cubicBezTo>
                  <a:pt x="5531110" y="4020361"/>
                  <a:pt x="5530863" y="2808040"/>
                  <a:pt x="5524646" y="1610140"/>
                </a:cubicBezTo>
                <a:close/>
                <a:moveTo>
                  <a:pt x="0" y="0"/>
                </a:moveTo>
                <a:lnTo>
                  <a:pt x="12188952" y="0"/>
                </a:lnTo>
                <a:lnTo>
                  <a:pt x="12188952" y="6858000"/>
                </a:lnTo>
                <a:lnTo>
                  <a:pt x="0" y="6858000"/>
                </a:lnTo>
                <a:close/>
              </a:path>
            </a:pathLst>
          </a:cu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5" tIns="45717" rIns="91435" bIns="45717" numCol="1" rtlCol="0" anchor="ctr" anchorCtr="0" compatLnSpc="1">
            <a:prstTxWarp prst="textNoShape">
              <a:avLst/>
            </a:prstTxWarp>
          </a:bodyPr>
          <a:lstStyle/>
          <a:p>
            <a:pPr algn="ctr" defTabSz="914009" fontAlgn="base">
              <a:lnSpc>
                <a:spcPct val="90000"/>
              </a:lnSpc>
              <a:spcBef>
                <a:spcPct val="0"/>
              </a:spcBef>
              <a:spcAft>
                <a:spcPct val="0"/>
              </a:spcAft>
            </a:pPr>
            <a:endParaRPr lang="en-US" sz="2000" spc="-51" dirty="0">
              <a:gradFill>
                <a:gsLst>
                  <a:gs pos="0">
                    <a:srgbClr val="EFEFEF"/>
                  </a:gs>
                  <a:gs pos="100000">
                    <a:srgbClr val="EFEFEF"/>
                  </a:gs>
                </a:gsLst>
                <a:lin ang="5400000" scaled="0"/>
              </a:gradFill>
            </a:endParaRPr>
          </a:p>
        </p:txBody>
      </p:sp>
      <p:sp>
        <p:nvSpPr>
          <p:cNvPr id="2" name="Title 1"/>
          <p:cNvSpPr>
            <a:spLocks noGrp="1"/>
          </p:cNvSpPr>
          <p:nvPr>
            <p:ph type="title" hasCustomPrompt="1"/>
          </p:nvPr>
        </p:nvSpPr>
        <p:spPr>
          <a:xfrm>
            <a:off x="6092826" y="2109543"/>
            <a:ext cx="5583104" cy="1994392"/>
          </a:xfrm>
        </p:spPr>
        <p:txBody>
          <a:bodyPr anchor="b" anchorCtr="0"/>
          <a:lstStyle>
            <a:lvl1pPr>
              <a:defRPr sz="7165" spc="-151" baseline="0">
                <a:gradFill>
                  <a:gsLst>
                    <a:gs pos="1250">
                      <a:schemeClr val="accent1"/>
                    </a:gs>
                    <a:gs pos="100000">
                      <a:schemeClr val="accent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6092826" y="4419601"/>
            <a:ext cx="5583104" cy="498598"/>
          </a:xfrm>
        </p:spPr>
        <p:txBody>
          <a:bodyPr>
            <a:noAutofit/>
          </a:bodyPr>
          <a:lstStyle>
            <a:lvl1pPr marL="0" indent="0">
              <a:spcBef>
                <a:spcPts val="0"/>
              </a:spcBef>
              <a:buNone/>
              <a:defRPr sz="2832" spc="-71" baseline="0">
                <a:gradFill>
                  <a:gsLst>
                    <a:gs pos="1250">
                      <a:schemeClr val="accent1"/>
                    </a:gs>
                    <a:gs pos="100000">
                      <a:schemeClr val="accent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21088635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FFFFFF"/>
        </a:solidFill>
        <a:effectLst/>
      </p:bgPr>
    </p:bg>
    <p:spTree>
      <p:nvGrpSpPr>
        <p:cNvPr id="1" name=""/>
        <p:cNvGrpSpPr/>
        <p:nvPr/>
      </p:nvGrpSpPr>
      <p:grpSpPr>
        <a:xfrm>
          <a:off x="0" y="0"/>
          <a:ext cx="0" cy="0"/>
          <a:chOff x="0" y="0"/>
          <a:chExt cx="0" cy="0"/>
        </a:xfrm>
      </p:grpSpPr>
      <p:sp>
        <p:nvSpPr>
          <p:cNvPr id="11" name="Picture Placeholder 9"/>
          <p:cNvSpPr>
            <a:spLocks noGrp="1"/>
          </p:cNvSpPr>
          <p:nvPr>
            <p:ph type="pic" sz="quarter" idx="10" hasCustomPrompt="1"/>
          </p:nvPr>
        </p:nvSpPr>
        <p:spPr bwMode="hidden">
          <a:xfrm>
            <a:off x="0" y="0"/>
            <a:ext cx="12192000" cy="6858000"/>
          </a:xfrm>
          <a:prstGeom prst="rect">
            <a:avLst/>
          </a:prstGeom>
          <a:noFill/>
        </p:spPr>
        <p:txBody>
          <a:bodyPr lIns="329227" tIns="329227" rIns="329227">
            <a:noAutofit/>
          </a:bodyPr>
          <a:lstStyle>
            <a:lvl1pPr marL="0" indent="0">
              <a:buNone/>
              <a:defRPr sz="2416" baseline="0">
                <a:gradFill>
                  <a:gsLst>
                    <a:gs pos="1250">
                      <a:schemeClr val="accent1"/>
                    </a:gs>
                    <a:gs pos="100000">
                      <a:schemeClr val="accent1"/>
                    </a:gs>
                  </a:gsLst>
                  <a:lin ang="5400000" scaled="0"/>
                </a:gradFill>
              </a:defRPr>
            </a:lvl1pPr>
          </a:lstStyle>
          <a:p>
            <a:r>
              <a:rPr lang="en-US" dirty="0"/>
              <a:t>Picture placeholder</a:t>
            </a:r>
          </a:p>
        </p:txBody>
      </p:sp>
      <p:sp>
        <p:nvSpPr>
          <p:cNvPr id="10" name="Title 1"/>
          <p:cNvSpPr>
            <a:spLocks noGrp="1"/>
          </p:cNvSpPr>
          <p:nvPr>
            <p:ph type="ctrTitle"/>
          </p:nvPr>
        </p:nvSpPr>
        <p:spPr bwMode="ltGray">
          <a:xfrm>
            <a:off x="512597" y="919956"/>
            <a:ext cx="5025065" cy="501808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1">
              <a:alpha val="92000"/>
            </a:schemeClr>
          </a:solidFill>
          <a:ln>
            <a:noFill/>
          </a:ln>
          <a:extLst/>
        </p:spPr>
        <p:txBody>
          <a:bodyPr vert="horz" wrap="square" lIns="384099" tIns="1042555" rIns="1481525" bIns="1042555" numCol="1" anchor="ctr" anchorCtr="0" compatLnSpc="1">
            <a:prstTxWarp prst="textNoShape">
              <a:avLst/>
            </a:prstTxWarp>
            <a:noAutofit/>
          </a:bodyPr>
          <a:lstStyle>
            <a:lvl1pPr algn="l">
              <a:defRPr lang="en-US" sz="5998" b="0" kern="1200" cap="none" spc="-200" baseline="0" dirty="0">
                <a:ln w="3175">
                  <a:noFill/>
                </a:ln>
                <a:gradFill>
                  <a:gsLst>
                    <a:gs pos="100000">
                      <a:schemeClr val="bg1"/>
                    </a:gs>
                    <a:gs pos="0">
                      <a:schemeClr val="bg1"/>
                    </a:gs>
                  </a:gsLst>
                  <a:lin ang="5400000" scaled="0"/>
                </a:gradFill>
                <a:effectLst/>
                <a:latin typeface="+mj-lt"/>
                <a:ea typeface="+mn-ea"/>
                <a:cs typeface="Arial" charset="0"/>
              </a:defRPr>
            </a:lvl1pPr>
          </a:lstStyle>
          <a:p>
            <a:pPr marL="0" lvl="0" indent="0" algn="l" defTabSz="914309" rtl="0" eaLnBrk="1" fontAlgn="base" latinLnBrk="0" hangingPunct="1">
              <a:lnSpc>
                <a:spcPct val="100000"/>
              </a:lnSpc>
              <a:spcBef>
                <a:spcPct val="0"/>
              </a:spcBef>
              <a:spcAft>
                <a:spcPct val="0"/>
              </a:spcAft>
              <a:buFontTx/>
              <a:buNone/>
            </a:pPr>
            <a:r>
              <a:rPr lang="en-US"/>
              <a:t>Click to edit Master title style</a:t>
            </a:r>
            <a:endParaRPr lang="en-US" dirty="0"/>
          </a:p>
        </p:txBody>
      </p:sp>
    </p:spTree>
    <p:extLst>
      <p:ext uri="{BB962C8B-B14F-4D97-AF65-F5344CB8AC3E}">
        <p14:creationId xmlns:p14="http://schemas.microsoft.com/office/powerpoint/2010/main" val="42843533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Demo, Video etc. &quot;special&quot; slid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512597" y="922640"/>
            <a:ext cx="5025065" cy="5015405"/>
          </a:xfrm>
          <a:prstGeom prst="rect">
            <a:avLst/>
          </a:prstGeom>
          <a:noFill/>
          <a:ln>
            <a:noFill/>
          </a:ln>
          <a:extLst/>
        </p:spPr>
        <p:txBody>
          <a:bodyPr vert="horz" wrap="square" lIns="384099" tIns="1042555" rIns="1481525" bIns="1042555" numCol="1" rtlCol="0" anchor="ctr" anchorCtr="0" compatLnSpc="1">
            <a:prstTxWarp prst="textNoShape">
              <a:avLst/>
            </a:prstTxWarp>
            <a:noAutofit/>
          </a:bodyPr>
          <a:lstStyle>
            <a:lvl1pPr>
              <a:defRPr lang="en-US" sz="5998" spc="-200" dirty="0">
                <a:gradFill>
                  <a:gsLst>
                    <a:gs pos="100000">
                      <a:schemeClr val="accent1"/>
                    </a:gs>
                    <a:gs pos="0">
                      <a:schemeClr val="accent1"/>
                    </a:gs>
                  </a:gsLst>
                  <a:lin ang="5400000" scaled="0"/>
                </a:gradFill>
              </a:defRPr>
            </a:lvl1pPr>
          </a:lstStyle>
          <a:p>
            <a:pPr marL="0" lvl="0" indent="0" defTabSz="914309" fontAlgn="base">
              <a:lnSpc>
                <a:spcPct val="100000"/>
              </a:lnSpc>
              <a:spcAft>
                <a:spcPct val="0"/>
              </a:spcAft>
              <a:buFontTx/>
            </a:pPr>
            <a:r>
              <a:rPr lang="en-US"/>
              <a:t>Click to edit Master title style</a:t>
            </a:r>
            <a:endParaRPr lang="en-US" dirty="0"/>
          </a:p>
        </p:txBody>
      </p:sp>
      <p:sp>
        <p:nvSpPr>
          <p:cNvPr id="3" name="Subtitle 2"/>
          <p:cNvSpPr>
            <a:spLocks noGrp="1"/>
          </p:cNvSpPr>
          <p:nvPr>
            <p:ph type="subTitle" idx="1" hasCustomPrompt="1"/>
          </p:nvPr>
        </p:nvSpPr>
        <p:spPr>
          <a:xfrm>
            <a:off x="6092826" y="4261018"/>
            <a:ext cx="5583104" cy="992195"/>
          </a:xfrm>
        </p:spPr>
        <p:txBody>
          <a:bodyPr>
            <a:spAutoFit/>
          </a:bodyPr>
          <a:lstStyle>
            <a:lvl1pPr marL="0" indent="0" algn="l">
              <a:lnSpc>
                <a:spcPct val="90000"/>
              </a:lnSpc>
              <a:spcBef>
                <a:spcPts val="0"/>
              </a:spcBef>
              <a:buNone/>
              <a:defRPr lang="en-US" sz="3582" kern="1200" spc="-71" baseline="0" dirty="0">
                <a:gradFill>
                  <a:gsLst>
                    <a:gs pos="100000">
                      <a:schemeClr val="bg1"/>
                    </a:gs>
                    <a:gs pos="0">
                      <a:schemeClr val="bg1"/>
                    </a:gs>
                  </a:gsLst>
                  <a:lin ang="5400000" scaled="0"/>
                </a:gradFill>
                <a:latin typeface="+mj-lt"/>
                <a:ea typeface="+mn-ea"/>
                <a:cs typeface="+mn-cs"/>
              </a:defRPr>
            </a:lvl1pPr>
            <a:lvl2pPr marL="457136" indent="0" algn="ctr">
              <a:buNone/>
              <a:defRPr>
                <a:solidFill>
                  <a:schemeClr val="tx1">
                    <a:tint val="75000"/>
                  </a:schemeClr>
                </a:solidFill>
              </a:defRPr>
            </a:lvl2pPr>
            <a:lvl3pPr marL="914273" indent="0" algn="ctr">
              <a:buNone/>
              <a:defRPr>
                <a:solidFill>
                  <a:schemeClr val="tx1">
                    <a:tint val="75000"/>
                  </a:schemeClr>
                </a:solidFill>
              </a:defRPr>
            </a:lvl3pPr>
            <a:lvl4pPr marL="1371409" indent="0" algn="ctr">
              <a:buNone/>
              <a:defRPr>
                <a:solidFill>
                  <a:schemeClr val="tx1">
                    <a:tint val="75000"/>
                  </a:schemeClr>
                </a:solidFill>
              </a:defRPr>
            </a:lvl4pPr>
            <a:lvl5pPr marL="1828547" indent="0" algn="ctr">
              <a:buNone/>
              <a:defRPr>
                <a:solidFill>
                  <a:schemeClr val="tx1">
                    <a:tint val="75000"/>
                  </a:schemeClr>
                </a:solidFill>
              </a:defRPr>
            </a:lvl5pPr>
            <a:lvl6pPr marL="2285683" indent="0" algn="ctr">
              <a:buNone/>
              <a:defRPr>
                <a:solidFill>
                  <a:schemeClr val="tx1">
                    <a:tint val="75000"/>
                  </a:schemeClr>
                </a:solidFill>
              </a:defRPr>
            </a:lvl6pPr>
            <a:lvl7pPr marL="2742820" indent="0" algn="ctr">
              <a:buNone/>
              <a:defRPr>
                <a:solidFill>
                  <a:schemeClr val="tx1">
                    <a:tint val="75000"/>
                  </a:schemeClr>
                </a:solidFill>
              </a:defRPr>
            </a:lvl7pPr>
            <a:lvl8pPr marL="3199955" indent="0" algn="ctr">
              <a:buNone/>
              <a:defRPr>
                <a:solidFill>
                  <a:schemeClr val="tx1">
                    <a:tint val="75000"/>
                  </a:schemeClr>
                </a:solidFill>
              </a:defRPr>
            </a:lvl8pPr>
            <a:lvl9pPr marL="3657092" indent="0" algn="ctr">
              <a:buNone/>
              <a:defRPr>
                <a:solidFill>
                  <a:schemeClr val="tx1">
                    <a:tint val="75000"/>
                  </a:schemeClr>
                </a:solidFill>
              </a:defRPr>
            </a:lvl9pPr>
          </a:lstStyle>
          <a:p>
            <a:pPr marL="0" marR="0" lvl="0" indent="0" algn="l" defTabSz="914273" rtl="0" eaLnBrk="1" fontAlgn="auto" latinLnBrk="0" hangingPunct="1">
              <a:lnSpc>
                <a:spcPct val="90000"/>
              </a:lnSpc>
              <a:spcBef>
                <a:spcPts val="0"/>
              </a:spcBef>
              <a:spcAft>
                <a:spcPts val="0"/>
              </a:spcAft>
              <a:buClrTx/>
              <a:buSzPct val="90000"/>
              <a:buFont typeface="Arial" pitchFamily="34" charset="0"/>
              <a:buNone/>
              <a:tabLst/>
            </a:pPr>
            <a:r>
              <a:rPr lang="en-US" dirty="0"/>
              <a:t>Click to edit master subtitle style</a:t>
            </a:r>
          </a:p>
        </p:txBody>
      </p:sp>
      <p:sp>
        <p:nvSpPr>
          <p:cNvPr id="5" name="Text Placeholder 4"/>
          <p:cNvSpPr>
            <a:spLocks noGrp="1"/>
          </p:cNvSpPr>
          <p:nvPr>
            <p:ph type="body" sz="quarter" idx="11" hasCustomPrompt="1"/>
          </p:nvPr>
        </p:nvSpPr>
        <p:spPr>
          <a:xfrm>
            <a:off x="6092826" y="1087382"/>
            <a:ext cx="5583104" cy="2769989"/>
          </a:xfrm>
        </p:spPr>
        <p:txBody>
          <a:bodyPr wrap="square" anchor="b">
            <a:spAutoFit/>
          </a:bodyPr>
          <a:lstStyle>
            <a:lvl1pPr marL="0" indent="0">
              <a:buNone/>
              <a:defRPr sz="6665" spc="-151">
                <a:gradFill>
                  <a:gsLst>
                    <a:gs pos="100000">
                      <a:schemeClr val="bg1"/>
                    </a:gs>
                    <a:gs pos="0">
                      <a:schemeClr val="bg1"/>
                    </a:gs>
                  </a:gsLst>
                  <a:lin ang="5400000" scaled="0"/>
                </a:gradFill>
              </a:defRPr>
            </a:lvl1pPr>
          </a:lstStyle>
          <a:p>
            <a:pPr lvl="0"/>
            <a:r>
              <a:rPr lang="en-US" dirty="0"/>
              <a:t>Click to edit master text styles</a:t>
            </a:r>
          </a:p>
        </p:txBody>
      </p:sp>
    </p:spTree>
    <p:extLst>
      <p:ext uri="{BB962C8B-B14F-4D97-AF65-F5344CB8AC3E}">
        <p14:creationId xmlns:p14="http://schemas.microsoft.com/office/powerpoint/2010/main" val="23656380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249" y="228600"/>
            <a:ext cx="11151918" cy="757131"/>
          </a:xfrm>
        </p:spPr>
        <p:txBody>
          <a:bodyPr/>
          <a:lstStyle/>
          <a:p>
            <a:r>
              <a:rPr lang="en-US" dirty="0"/>
              <a:t>Click to edit master title style</a:t>
            </a:r>
          </a:p>
        </p:txBody>
      </p:sp>
      <p:sp>
        <p:nvSpPr>
          <p:cNvPr id="5" name="Text Placeholder 4"/>
          <p:cNvSpPr>
            <a:spLocks noGrp="1"/>
          </p:cNvSpPr>
          <p:nvPr>
            <p:ph type="body" sz="quarter" idx="10" hasCustomPrompt="1"/>
          </p:nvPr>
        </p:nvSpPr>
        <p:spPr>
          <a:xfrm>
            <a:off x="519249" y="1447800"/>
            <a:ext cx="11151918" cy="2043636"/>
          </a:xfrm>
          <a:prstGeom prst="rect">
            <a:avLst/>
          </a:prstGeom>
        </p:spPr>
        <p:txBody>
          <a:bodyPr/>
          <a:lstStyle>
            <a:lvl1pPr marL="284135" indent="-284135">
              <a:buFont typeface="Wingdings" pitchFamily="2" charset="2"/>
              <a:buChar char=""/>
              <a:defRPr sz="4000"/>
            </a:lvl1pPr>
            <a:lvl2pPr marL="517475" indent="-233341">
              <a:buFont typeface="Wingdings" pitchFamily="2" charset="2"/>
              <a:buChar char=""/>
              <a:defRPr spc="-51" baseline="0">
                <a:latin typeface="+mn-lt"/>
              </a:defRPr>
            </a:lvl2pPr>
            <a:lvl3pPr marL="741289" indent="-223816">
              <a:buFont typeface="Wingdings" pitchFamily="2" charset="2"/>
              <a:buChar char=""/>
              <a:tabLst/>
              <a:defRPr spc="-51" baseline="0">
                <a:latin typeface="+mn-lt"/>
              </a:defRPr>
            </a:lvl3pPr>
            <a:lvl4pPr marL="914309" indent="-173022">
              <a:buFont typeface="Wingdings" pitchFamily="2" charset="2"/>
              <a:buChar char=""/>
              <a:defRPr spc="-51" baseline="0">
                <a:latin typeface="+mn-lt"/>
              </a:defRPr>
            </a:lvl4pPr>
            <a:lvl5pPr marL="1087330" indent="-173022">
              <a:buFont typeface="Wingdings" pitchFamily="2" charset="2"/>
              <a:buChar char=""/>
              <a:tabLst/>
              <a:defRPr spc="-51" baseline="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08341416"/>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519249" y="1447800"/>
            <a:ext cx="11151918" cy="1975927"/>
          </a:xfrm>
          <a:prstGeom prst="rect">
            <a:avLst/>
          </a:prstGeom>
        </p:spPr>
        <p:txBody>
          <a:bodyPr/>
          <a:lstStyle>
            <a:lvl1pPr marL="0" indent="0">
              <a:spcBef>
                <a:spcPts val="2400"/>
              </a:spcBef>
              <a:buNone/>
              <a:defRPr sz="4000">
                <a:gradFill>
                  <a:gsLst>
                    <a:gs pos="100000">
                      <a:schemeClr val="tx2"/>
                    </a:gs>
                    <a:gs pos="0">
                      <a:schemeClr val="tx2"/>
                    </a:gs>
                  </a:gsLst>
                  <a:lin ang="5400000" scaled="0"/>
                </a:gradFill>
                <a:latin typeface="+mj-lt"/>
              </a:defRPr>
            </a:lvl1pPr>
            <a:lvl2pPr marL="0" indent="0">
              <a:buNone/>
              <a:defRPr sz="2000" spc="-51" baseline="0">
                <a:gradFill>
                  <a:gsLst>
                    <a:gs pos="100000">
                      <a:schemeClr val="tx1"/>
                    </a:gs>
                    <a:gs pos="6000">
                      <a:schemeClr val="tx1"/>
                    </a:gs>
                  </a:gsLst>
                  <a:lin ang="5400000" scaled="0"/>
                </a:gradFill>
              </a:defRPr>
            </a:lvl2pPr>
            <a:lvl3pPr marL="231752" indent="0">
              <a:buNone/>
              <a:defRPr sz="2000" spc="-51" baseline="0">
                <a:gradFill>
                  <a:gsLst>
                    <a:gs pos="100000">
                      <a:schemeClr val="tx1"/>
                    </a:gs>
                    <a:gs pos="6000">
                      <a:schemeClr val="tx1"/>
                    </a:gs>
                  </a:gsLst>
                  <a:lin ang="5400000" scaled="0"/>
                </a:gradFill>
              </a:defRPr>
            </a:lvl3pPr>
            <a:lvl4pPr marL="457155" indent="0">
              <a:buNone/>
              <a:defRPr sz="2000" spc="-51" baseline="0">
                <a:gradFill>
                  <a:gsLst>
                    <a:gs pos="100000">
                      <a:schemeClr val="tx1"/>
                    </a:gs>
                    <a:gs pos="6000">
                      <a:schemeClr val="tx1"/>
                    </a:gs>
                  </a:gsLst>
                  <a:lin ang="5400000" scaled="0"/>
                </a:gradFill>
              </a:defRPr>
            </a:lvl4pPr>
            <a:lvl5pPr marL="693670" indent="0">
              <a:buNone/>
              <a:defRPr sz="2000" spc="-51" baseline="0">
                <a:gradFill>
                  <a:gsLst>
                    <a:gs pos="100000">
                      <a:schemeClr val="tx1"/>
                    </a:gs>
                    <a:gs pos="6000">
                      <a:schemeClr val="tx1"/>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746770997"/>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519249" y="1447800"/>
            <a:ext cx="11151918" cy="1975927"/>
          </a:xfrm>
          <a:prstGeom prst="rect">
            <a:avLst/>
          </a:prstGeom>
        </p:spPr>
        <p:txBody>
          <a:bodyPr/>
          <a:lstStyle>
            <a:lvl1pPr marL="0" indent="0">
              <a:spcBef>
                <a:spcPts val="2400"/>
              </a:spcBef>
              <a:buNone/>
              <a:defRPr sz="4000">
                <a:gradFill>
                  <a:gsLst>
                    <a:gs pos="100000">
                      <a:schemeClr val="tx1"/>
                    </a:gs>
                    <a:gs pos="0">
                      <a:schemeClr val="tx1"/>
                    </a:gs>
                  </a:gsLst>
                  <a:lin ang="5400000" scaled="0"/>
                </a:gradFill>
                <a:latin typeface="+mj-lt"/>
              </a:defRPr>
            </a:lvl1pPr>
            <a:lvl2pPr marL="0" indent="0">
              <a:buNone/>
              <a:defRPr sz="2000" spc="-51" baseline="0">
                <a:gradFill>
                  <a:gsLst>
                    <a:gs pos="100000">
                      <a:schemeClr val="tx1"/>
                    </a:gs>
                    <a:gs pos="0">
                      <a:schemeClr val="tx1"/>
                    </a:gs>
                  </a:gsLst>
                  <a:lin ang="5400000" scaled="0"/>
                </a:gradFill>
              </a:defRPr>
            </a:lvl2pPr>
            <a:lvl3pPr marL="231752" indent="0">
              <a:buNone/>
              <a:defRPr sz="2000" spc="-51" baseline="0">
                <a:gradFill>
                  <a:gsLst>
                    <a:gs pos="100000">
                      <a:schemeClr val="tx1"/>
                    </a:gs>
                    <a:gs pos="0">
                      <a:schemeClr val="tx1"/>
                    </a:gs>
                  </a:gsLst>
                  <a:lin ang="5400000" scaled="0"/>
                </a:gradFill>
              </a:defRPr>
            </a:lvl3pPr>
            <a:lvl4pPr marL="457155" indent="0">
              <a:buNone/>
              <a:defRPr sz="2000" spc="-51" baseline="0">
                <a:gradFill>
                  <a:gsLst>
                    <a:gs pos="100000">
                      <a:schemeClr val="tx1"/>
                    </a:gs>
                    <a:gs pos="0">
                      <a:schemeClr val="tx1"/>
                    </a:gs>
                  </a:gsLst>
                  <a:lin ang="5400000" scaled="0"/>
                </a:gradFill>
              </a:defRPr>
            </a:lvl4pPr>
            <a:lvl5pPr marL="693670" indent="0">
              <a:buNone/>
              <a:defRPr sz="2000" spc="-51" baseline="0">
                <a:gradFill>
                  <a:gsLst>
                    <a:gs pos="100000">
                      <a:schemeClr val="tx1"/>
                    </a:gs>
                    <a:gs pos="0">
                      <a:schemeClr val="tx1"/>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62697817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2913278712"/>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Text Placeholder 3"/>
          <p:cNvSpPr>
            <a:spLocks noGrp="1"/>
          </p:cNvSpPr>
          <p:nvPr>
            <p:ph type="body" sz="quarter" idx="10" hasCustomPrompt="1"/>
          </p:nvPr>
        </p:nvSpPr>
        <p:spPr>
          <a:xfrm>
            <a:off x="520837" y="1447800"/>
            <a:ext cx="5396365" cy="2351413"/>
          </a:xfrm>
        </p:spPr>
        <p:txBody>
          <a:bodyPr>
            <a:spAutoFit/>
          </a:bodyPr>
          <a:lstStyle>
            <a:lvl1pPr marL="292071" indent="-292071">
              <a:spcBef>
                <a:spcPts val="1200"/>
              </a:spcBef>
              <a:buClr>
                <a:schemeClr val="tx1"/>
              </a:buClr>
              <a:buFont typeface="Wingdings" pitchFamily="2" charset="2"/>
              <a:buChar char=""/>
              <a:defRPr/>
            </a:lvl1pPr>
            <a:lvl2pPr marL="520648" indent="-228579">
              <a:defRPr sz="2000" spc="-51" baseline="0"/>
            </a:lvl2pPr>
            <a:lvl3pPr marL="685733" indent="-165084">
              <a:tabLst/>
              <a:defRPr sz="2000" spc="-51" baseline="0"/>
            </a:lvl3pPr>
            <a:lvl4pPr marL="863514" indent="-177783">
              <a:defRPr spc="-51" baseline="0"/>
            </a:lvl4pPr>
            <a:lvl5pPr marL="1028598" indent="-165084">
              <a:tabLst/>
              <a:defRPr spc="-51"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hasCustomPrompt="1"/>
          </p:nvPr>
        </p:nvSpPr>
        <p:spPr>
          <a:xfrm>
            <a:off x="6279564" y="1447801"/>
            <a:ext cx="5396365" cy="2346412"/>
          </a:xfrm>
        </p:spPr>
        <p:txBody>
          <a:bodyPr>
            <a:spAutoFit/>
          </a:bodyPr>
          <a:lstStyle>
            <a:lvl1pPr marL="339692" indent="-339692">
              <a:spcBef>
                <a:spcPts val="1200"/>
              </a:spcBef>
              <a:buFont typeface="Wingdings" pitchFamily="2" charset="2"/>
              <a:buChar char=""/>
              <a:defRPr lang="en-US" sz="3582" kern="1200" spc="-71" baseline="0" dirty="0" smtClean="0">
                <a:gradFill>
                  <a:gsLst>
                    <a:gs pos="1250">
                      <a:schemeClr val="tx1"/>
                    </a:gs>
                    <a:gs pos="100000">
                      <a:schemeClr val="tx1"/>
                    </a:gs>
                  </a:gsLst>
                  <a:lin ang="5400000" scaled="0"/>
                </a:gradFill>
                <a:latin typeface="+mj-lt"/>
                <a:ea typeface="+mn-ea"/>
                <a:cs typeface="+mn-cs"/>
              </a:defRPr>
            </a:lvl1pPr>
            <a:lvl2pPr marL="634938" indent="-342865">
              <a:defRPr lang="en-US" sz="2000" kern="1200" spc="-51" baseline="0" dirty="0" smtClean="0">
                <a:gradFill>
                  <a:gsLst>
                    <a:gs pos="1250">
                      <a:schemeClr val="tx1"/>
                    </a:gs>
                    <a:gs pos="100000">
                      <a:schemeClr val="tx1"/>
                    </a:gs>
                  </a:gsLst>
                  <a:lin ang="5400000" scaled="0"/>
                </a:gradFill>
                <a:latin typeface="+mn-lt"/>
                <a:ea typeface="+mn-ea"/>
                <a:cs typeface="+mn-cs"/>
              </a:defRPr>
            </a:lvl2pPr>
            <a:lvl3pPr marL="863514" indent="-342865">
              <a:defRPr lang="en-US" sz="2000" kern="1200" spc="-51" baseline="0" dirty="0" smtClean="0">
                <a:gradFill>
                  <a:gsLst>
                    <a:gs pos="1250">
                      <a:schemeClr val="tx1"/>
                    </a:gs>
                    <a:gs pos="100000">
                      <a:schemeClr val="tx1"/>
                    </a:gs>
                  </a:gsLst>
                  <a:lin ang="5400000" scaled="0"/>
                </a:gradFill>
                <a:latin typeface="+mn-lt"/>
                <a:ea typeface="+mn-ea"/>
                <a:cs typeface="+mn-cs"/>
              </a:defRPr>
            </a:lvl3pPr>
            <a:lvl4pPr marL="1028598" indent="-342865">
              <a:defRPr lang="en-US" sz="2000" kern="1200" spc="-51" baseline="0" dirty="0" smtClean="0">
                <a:gradFill>
                  <a:gsLst>
                    <a:gs pos="1250">
                      <a:schemeClr val="tx1"/>
                    </a:gs>
                    <a:gs pos="100000">
                      <a:schemeClr val="tx1"/>
                    </a:gs>
                  </a:gsLst>
                  <a:lin ang="5400000" scaled="0"/>
                </a:gradFill>
                <a:latin typeface="+mn-lt"/>
                <a:ea typeface="+mn-ea"/>
                <a:cs typeface="+mn-cs"/>
              </a:defRPr>
            </a:lvl4pPr>
            <a:lvl5pPr marL="1206382" indent="-342865">
              <a:defRPr lang="en-US" sz="2000" kern="1200" spc="-51" baseline="0" dirty="0">
                <a:gradFill>
                  <a:gsLst>
                    <a:gs pos="1250">
                      <a:schemeClr val="tx1"/>
                    </a:gs>
                    <a:gs pos="100000">
                      <a:schemeClr val="tx1"/>
                    </a:gs>
                  </a:gsLst>
                  <a:lin ang="5400000" scaled="0"/>
                </a:gradFill>
                <a:latin typeface="+mn-lt"/>
                <a:ea typeface="+mn-ea"/>
                <a:cs typeface="+mn-cs"/>
              </a:defRPr>
            </a:lvl5pPr>
          </a:lstStyle>
          <a:p>
            <a:pPr marL="292071" marR="0" lvl="0" indent="-292071" algn="l" defTabSz="914273"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dirty="0"/>
              <a:t>Click to edit master text styles</a:t>
            </a:r>
          </a:p>
          <a:p>
            <a:pPr marL="520648" marR="0" lvl="1" indent="-228579" algn="l" defTabSz="914273" rtl="0" eaLnBrk="1" fontAlgn="auto" latinLnBrk="0" hangingPunct="1">
              <a:lnSpc>
                <a:spcPct val="90000"/>
              </a:lnSpc>
              <a:spcBef>
                <a:spcPct val="20000"/>
              </a:spcBef>
              <a:spcAft>
                <a:spcPts val="0"/>
              </a:spcAft>
              <a:buClrTx/>
              <a:buSzPct val="90000"/>
              <a:buFont typeface="Wingdings" pitchFamily="2" charset="2"/>
              <a:buChar char=""/>
              <a:tabLst/>
            </a:pPr>
            <a:r>
              <a:rPr lang="en-US" dirty="0"/>
              <a:t>Second level</a:t>
            </a:r>
          </a:p>
          <a:p>
            <a:pPr marL="685733" marR="0" lvl="2" indent="-165084" algn="l" defTabSz="914273" rtl="0" eaLnBrk="1" fontAlgn="auto" latinLnBrk="0" hangingPunct="1">
              <a:lnSpc>
                <a:spcPct val="90000"/>
              </a:lnSpc>
              <a:spcBef>
                <a:spcPct val="20000"/>
              </a:spcBef>
              <a:spcAft>
                <a:spcPts val="0"/>
              </a:spcAft>
              <a:buClrTx/>
              <a:buSzPct val="90000"/>
              <a:buFont typeface="Wingdings" pitchFamily="2" charset="2"/>
              <a:buChar char=""/>
              <a:tabLst/>
            </a:pPr>
            <a:r>
              <a:rPr lang="en-US" dirty="0"/>
              <a:t>Third level</a:t>
            </a:r>
          </a:p>
          <a:p>
            <a:pPr marL="863514" marR="0" lvl="3" indent="-177783" algn="l" defTabSz="914273" rtl="0" eaLnBrk="1" fontAlgn="auto" latinLnBrk="0" hangingPunct="1">
              <a:lnSpc>
                <a:spcPct val="90000"/>
              </a:lnSpc>
              <a:spcBef>
                <a:spcPct val="20000"/>
              </a:spcBef>
              <a:spcAft>
                <a:spcPts val="0"/>
              </a:spcAft>
              <a:buClrTx/>
              <a:buSzPct val="90000"/>
              <a:buFont typeface="Wingdings" pitchFamily="2" charset="2"/>
              <a:buChar char=""/>
              <a:tabLst/>
            </a:pPr>
            <a:r>
              <a:rPr lang="en-US" dirty="0"/>
              <a:t>Fourth level</a:t>
            </a:r>
          </a:p>
          <a:p>
            <a:pPr marL="1028598" marR="0" lvl="4" indent="-165084" algn="l" defTabSz="914273" rtl="0" eaLnBrk="1" fontAlgn="auto" latinLnBrk="0" hangingPunct="1">
              <a:lnSpc>
                <a:spcPct val="90000"/>
              </a:lnSpc>
              <a:spcBef>
                <a:spcPct val="20000"/>
              </a:spcBef>
              <a:spcAft>
                <a:spcPts val="0"/>
              </a:spcAft>
              <a:buClrTx/>
              <a:buSzPct val="90000"/>
              <a:buFont typeface="Wingdings" pitchFamily="2" charset="2"/>
              <a:buChar char=""/>
              <a:tabLst/>
            </a:pPr>
            <a:r>
              <a:rPr lang="en-US" dirty="0"/>
              <a:t>Fifth level</a:t>
            </a:r>
          </a:p>
        </p:txBody>
      </p:sp>
    </p:spTree>
    <p:extLst>
      <p:ext uri="{BB962C8B-B14F-4D97-AF65-F5344CB8AC3E}">
        <p14:creationId xmlns:p14="http://schemas.microsoft.com/office/powerpoint/2010/main" val="3840027020"/>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Text Placeholder 5"/>
          <p:cNvSpPr>
            <a:spLocks noGrp="1"/>
          </p:cNvSpPr>
          <p:nvPr>
            <p:ph type="body" sz="quarter" idx="11" hasCustomPrompt="1"/>
          </p:nvPr>
        </p:nvSpPr>
        <p:spPr>
          <a:xfrm>
            <a:off x="520837" y="1447801"/>
            <a:ext cx="5396365" cy="2462213"/>
          </a:xfrm>
        </p:spPr>
        <p:txBody>
          <a:bodyPr/>
          <a:lstStyle>
            <a:lvl1pPr marL="0" indent="0">
              <a:spcBef>
                <a:spcPts val="1200"/>
              </a:spcBef>
              <a:buNone/>
              <a:defRPr sz="4000">
                <a:gradFill>
                  <a:gsLst>
                    <a:gs pos="100000">
                      <a:schemeClr val="tx2"/>
                    </a:gs>
                    <a:gs pos="0">
                      <a:schemeClr val="tx2"/>
                    </a:gs>
                  </a:gsLst>
                  <a:lin ang="5400000" scaled="0"/>
                </a:gradFill>
                <a:latin typeface="+mj-lt"/>
              </a:defRPr>
            </a:lvl1pPr>
            <a:lvl2pPr marL="0" indent="0">
              <a:buNone/>
              <a:defRPr sz="2000" spc="-51" baseline="0"/>
            </a:lvl2pPr>
            <a:lvl3pPr marL="233341" indent="0">
              <a:buNone/>
              <a:defRPr sz="2000" spc="-51" baseline="0"/>
            </a:lvl3pPr>
            <a:lvl4pPr marL="457155" indent="0">
              <a:buNone/>
              <a:defRPr sz="2000" spc="-51" baseline="0"/>
            </a:lvl4pPr>
            <a:lvl5pPr marL="693670" indent="0">
              <a:buNone/>
              <a:defRPr sz="2000" spc="-51"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2" hasCustomPrompt="1"/>
          </p:nvPr>
        </p:nvSpPr>
        <p:spPr>
          <a:xfrm>
            <a:off x="6279564" y="1447802"/>
            <a:ext cx="5396365" cy="2462213"/>
          </a:xfrm>
        </p:spPr>
        <p:txBody>
          <a:bodyPr/>
          <a:lstStyle>
            <a:lvl1pPr marL="0" indent="0">
              <a:spcBef>
                <a:spcPts val="1200"/>
              </a:spcBef>
              <a:buNone/>
              <a:defRPr lang="en-US" sz="4000" kern="1200" spc="-71" baseline="0" dirty="0" smtClean="0">
                <a:gradFill>
                  <a:gsLst>
                    <a:gs pos="100000">
                      <a:schemeClr val="tx2"/>
                    </a:gs>
                    <a:gs pos="0">
                      <a:schemeClr val="tx2"/>
                    </a:gs>
                  </a:gsLst>
                  <a:lin ang="5400000" scaled="0"/>
                </a:gradFill>
                <a:latin typeface="+mj-lt"/>
                <a:ea typeface="+mn-ea"/>
                <a:cs typeface="+mn-cs"/>
              </a:defRPr>
            </a:lvl1pPr>
            <a:lvl2pPr marL="3175" marR="0" indent="0" algn="l" defTabSz="914273"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2pPr>
            <a:lvl3pPr marL="233341" marR="0" indent="0" algn="l" defTabSz="914273"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3pPr>
            <a:lvl4pPr marL="460328" marR="0" indent="0" algn="l" defTabSz="914273"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4pPr>
            <a:lvl5pPr marL="687321" marR="0" indent="0" algn="l" defTabSz="914273"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a:gradFill>
                  <a:gsLst>
                    <a:gs pos="1250">
                      <a:schemeClr val="tx1"/>
                    </a:gs>
                    <a:gs pos="100000">
                      <a:schemeClr val="tx1"/>
                    </a:gs>
                  </a:gsLst>
                  <a:lin ang="5400000" scaled="0"/>
                </a:gradFill>
                <a:latin typeface="+mn-lt"/>
                <a:ea typeface="+mn-ea"/>
                <a:cs typeface="+mn-cs"/>
              </a:defRPr>
            </a:lvl5pPr>
          </a:lstStyle>
          <a:p>
            <a:pPr marL="0" marR="0" lvl="0" indent="0" algn="l" defTabSz="914273" rtl="0" eaLnBrk="1" fontAlgn="auto" latinLnBrk="0" hangingPunct="1">
              <a:lnSpc>
                <a:spcPct val="90000"/>
              </a:lnSpc>
              <a:spcBef>
                <a:spcPct val="20000"/>
              </a:spcBef>
              <a:spcAft>
                <a:spcPts val="0"/>
              </a:spcAft>
              <a:buClrTx/>
              <a:buSzPct val="90000"/>
              <a:buFont typeface="Arial" pitchFamily="34" charset="0"/>
              <a:buNone/>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4324586"/>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Text Placeholder 5"/>
          <p:cNvSpPr>
            <a:spLocks noGrp="1"/>
          </p:cNvSpPr>
          <p:nvPr>
            <p:ph type="body" sz="quarter" idx="11" hasCustomPrompt="1"/>
          </p:nvPr>
        </p:nvSpPr>
        <p:spPr>
          <a:xfrm>
            <a:off x="520837" y="1447801"/>
            <a:ext cx="5396365" cy="2462213"/>
          </a:xfrm>
        </p:spPr>
        <p:txBody>
          <a:bodyPr/>
          <a:lstStyle>
            <a:lvl1pPr marL="0" indent="0">
              <a:spcBef>
                <a:spcPts val="1200"/>
              </a:spcBef>
              <a:buNone/>
              <a:defRPr sz="4000">
                <a:gradFill>
                  <a:gsLst>
                    <a:gs pos="1000">
                      <a:schemeClr val="tx1"/>
                    </a:gs>
                    <a:gs pos="98000">
                      <a:schemeClr val="tx1"/>
                    </a:gs>
                  </a:gsLst>
                  <a:lin ang="5400000" scaled="0"/>
                </a:gradFill>
                <a:latin typeface="+mj-lt"/>
              </a:defRPr>
            </a:lvl1pPr>
            <a:lvl2pPr marL="0" indent="0">
              <a:buNone/>
              <a:defRPr sz="2000" spc="-51" baseline="0">
                <a:gradFill>
                  <a:gsLst>
                    <a:gs pos="1000">
                      <a:schemeClr val="tx1"/>
                    </a:gs>
                    <a:gs pos="98000">
                      <a:schemeClr val="tx1"/>
                    </a:gs>
                  </a:gsLst>
                  <a:lin ang="5400000" scaled="0"/>
                </a:gradFill>
              </a:defRPr>
            </a:lvl2pPr>
            <a:lvl3pPr marL="233341" indent="0">
              <a:buNone/>
              <a:defRPr sz="2000" spc="-51" baseline="0">
                <a:gradFill>
                  <a:gsLst>
                    <a:gs pos="1000">
                      <a:schemeClr val="tx1"/>
                    </a:gs>
                    <a:gs pos="98000">
                      <a:schemeClr val="tx1"/>
                    </a:gs>
                  </a:gsLst>
                  <a:lin ang="5400000" scaled="0"/>
                </a:gradFill>
              </a:defRPr>
            </a:lvl3pPr>
            <a:lvl4pPr marL="457155" indent="0">
              <a:buNone/>
              <a:defRPr sz="2000" spc="-51" baseline="0">
                <a:gradFill>
                  <a:gsLst>
                    <a:gs pos="1000">
                      <a:schemeClr val="tx1"/>
                    </a:gs>
                    <a:gs pos="98000">
                      <a:schemeClr val="tx1"/>
                    </a:gs>
                  </a:gsLst>
                  <a:lin ang="5400000" scaled="0"/>
                </a:gradFill>
              </a:defRPr>
            </a:lvl4pPr>
            <a:lvl5pPr marL="693670" indent="0">
              <a:buNone/>
              <a:defRPr sz="2000" spc="-51" baseline="0">
                <a:gradFill>
                  <a:gsLst>
                    <a:gs pos="1000">
                      <a:schemeClr val="tx1"/>
                    </a:gs>
                    <a:gs pos="98000">
                      <a:schemeClr val="tx1"/>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2" hasCustomPrompt="1"/>
          </p:nvPr>
        </p:nvSpPr>
        <p:spPr>
          <a:xfrm>
            <a:off x="6279564" y="1447802"/>
            <a:ext cx="5396365" cy="2462213"/>
          </a:xfrm>
        </p:spPr>
        <p:txBody>
          <a:bodyPr/>
          <a:lstStyle>
            <a:lvl1pPr marL="0" indent="0">
              <a:spcBef>
                <a:spcPts val="1200"/>
              </a:spcBef>
              <a:buNone/>
              <a:defRPr lang="en-US" sz="4000" kern="1200" spc="-71" baseline="0" dirty="0" smtClean="0">
                <a:gradFill>
                  <a:gsLst>
                    <a:gs pos="1000">
                      <a:schemeClr val="tx1"/>
                    </a:gs>
                    <a:gs pos="98000">
                      <a:schemeClr val="tx1"/>
                    </a:gs>
                  </a:gsLst>
                  <a:lin ang="5400000" scaled="0"/>
                </a:gradFill>
                <a:latin typeface="+mj-lt"/>
                <a:ea typeface="+mn-ea"/>
                <a:cs typeface="+mn-cs"/>
              </a:defRPr>
            </a:lvl1pPr>
            <a:lvl2pPr marL="3175" marR="0" indent="0" algn="l" defTabSz="914273"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2pPr>
            <a:lvl3pPr marL="233341" marR="0" indent="0" algn="l" defTabSz="914273"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3pPr>
            <a:lvl4pPr marL="460328" marR="0" indent="0" algn="l" defTabSz="914273"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4pPr>
            <a:lvl5pPr marL="687321" marR="0" indent="0" algn="l" defTabSz="914273"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a:gradFill>
                  <a:gsLst>
                    <a:gs pos="1000">
                      <a:schemeClr val="tx1"/>
                    </a:gs>
                    <a:gs pos="98000">
                      <a:schemeClr val="tx1"/>
                    </a:gs>
                  </a:gsLst>
                  <a:lin ang="5400000" scaled="0"/>
                </a:gradFill>
                <a:latin typeface="+mn-lt"/>
                <a:ea typeface="+mn-ea"/>
                <a:cs typeface="+mn-cs"/>
              </a:defRPr>
            </a:lvl5pPr>
          </a:lstStyle>
          <a:p>
            <a:pPr marL="0" marR="0" lvl="0" indent="0" algn="l" defTabSz="914273" rtl="0" eaLnBrk="1" fontAlgn="auto" latinLnBrk="0" hangingPunct="1">
              <a:lnSpc>
                <a:spcPct val="90000"/>
              </a:lnSpc>
              <a:spcBef>
                <a:spcPct val="20000"/>
              </a:spcBef>
              <a:spcAft>
                <a:spcPts val="0"/>
              </a:spcAft>
              <a:buClrTx/>
              <a:buSzPct val="90000"/>
              <a:buFont typeface="Arial" pitchFamily="34" charset="0"/>
              <a:buNone/>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436267"/>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Slide Number Placeholder 7"/>
          <p:cNvSpPr>
            <a:spLocks noGrp="1"/>
          </p:cNvSpPr>
          <p:nvPr>
            <p:ph type="sldNum" sz="quarter" idx="11"/>
          </p:nvPr>
        </p:nvSpPr>
        <p:spPr>
          <a:xfrm>
            <a:off x="11447271" y="6429376"/>
            <a:ext cx="228660" cy="129267"/>
          </a:xfrm>
          <a:prstGeom prst="rect">
            <a:avLst/>
          </a:prstGeom>
        </p:spPr>
        <p:txBody>
          <a:bodyPr/>
          <a:lstStyle/>
          <a:p>
            <a:pPr defTabSz="914273">
              <a:lnSpc>
                <a:spcPct val="90000"/>
              </a:lnSpc>
            </a:pPr>
            <a:fld id="{1BC86A1F-E589-44B2-A543-2EC98F5547A7}" type="slidenum">
              <a:rPr lang="en-US" sz="1832" smtClean="0">
                <a:solidFill>
                  <a:srgbClr val="505050"/>
                </a:solidFill>
                <a:ea typeface="MS PGothic" pitchFamily="34" charset="-128"/>
              </a:rPr>
              <a:pPr defTabSz="914273">
                <a:lnSpc>
                  <a:spcPct val="90000"/>
                </a:lnSpc>
              </a:pPr>
              <a:t>‹#›</a:t>
            </a:fld>
            <a:endParaRPr lang="en-US" sz="1832" dirty="0">
              <a:solidFill>
                <a:srgbClr val="505050"/>
              </a:solidFill>
              <a:ea typeface="MS PGothic" pitchFamily="34" charset="-128"/>
            </a:endParaRPr>
          </a:p>
        </p:txBody>
      </p:sp>
    </p:spTree>
    <p:extLst>
      <p:ext uri="{BB962C8B-B14F-4D97-AF65-F5344CB8AC3E}">
        <p14:creationId xmlns:p14="http://schemas.microsoft.com/office/powerpoint/2010/main" val="3804564531"/>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a:xfrm>
            <a:off x="11447271" y="6429376"/>
            <a:ext cx="228660" cy="129267"/>
          </a:xfrm>
          <a:prstGeom prst="rect">
            <a:avLst/>
          </a:prstGeom>
        </p:spPr>
        <p:txBody>
          <a:bodyPr/>
          <a:lstStyle/>
          <a:p>
            <a:pPr defTabSz="914273">
              <a:lnSpc>
                <a:spcPct val="90000"/>
              </a:lnSpc>
            </a:pPr>
            <a:fld id="{1BC86A1F-E589-44B2-A543-2EC98F5547A7}" type="slidenum">
              <a:rPr lang="en-US" sz="1832" smtClean="0">
                <a:solidFill>
                  <a:srgbClr val="505050"/>
                </a:solidFill>
                <a:ea typeface="MS PGothic" pitchFamily="34" charset="-128"/>
              </a:rPr>
              <a:pPr defTabSz="914273">
                <a:lnSpc>
                  <a:spcPct val="90000"/>
                </a:lnSpc>
              </a:pPr>
              <a:t>‹#›</a:t>
            </a:fld>
            <a:endParaRPr lang="en-US" sz="1832" dirty="0">
              <a:solidFill>
                <a:srgbClr val="505050"/>
              </a:solidFill>
              <a:ea typeface="MS PGothic" pitchFamily="34" charset="-128"/>
            </a:endParaRPr>
          </a:p>
        </p:txBody>
      </p:sp>
    </p:spTree>
    <p:extLst>
      <p:ext uri="{BB962C8B-B14F-4D97-AF65-F5344CB8AC3E}">
        <p14:creationId xmlns:p14="http://schemas.microsoft.com/office/powerpoint/2010/main" val="4210529174"/>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Rectangle 2"/>
          <p:cNvSpPr/>
          <p:nvPr userDrawn="1"/>
        </p:nvSpPr>
        <p:spPr bwMode="hidden">
          <a:xfrm>
            <a:off x="0" y="1155942"/>
            <a:ext cx="12192000" cy="570206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09" fontAlgn="base">
              <a:spcBef>
                <a:spcPct val="0"/>
              </a:spcBef>
              <a:spcAft>
                <a:spcPct val="0"/>
              </a:spcAft>
            </a:pPr>
            <a:endParaRPr lang="en-US" sz="1832"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p:txBody>
          <a:bodyPr/>
          <a:lstStyle>
            <a:lvl1pPr>
              <a:defRPr/>
            </a:lvl1pPr>
          </a:lstStyle>
          <a:p>
            <a:r>
              <a:rPr lang="en-US" dirty="0"/>
              <a:t>Slide for developer code</a:t>
            </a:r>
          </a:p>
        </p:txBody>
      </p:sp>
      <p:sp>
        <p:nvSpPr>
          <p:cNvPr id="5" name="Text Placeholder 4"/>
          <p:cNvSpPr>
            <a:spLocks noGrp="1"/>
          </p:cNvSpPr>
          <p:nvPr>
            <p:ph type="body" sz="quarter" idx="10"/>
          </p:nvPr>
        </p:nvSpPr>
        <p:spPr>
          <a:xfrm>
            <a:off x="518455" y="1447801"/>
            <a:ext cx="11155093" cy="1988238"/>
          </a:xfrm>
        </p:spPr>
        <p:txBody>
          <a:bodyPr/>
          <a:lstStyle>
            <a:lvl1pPr marL="0" indent="0">
              <a:buNone/>
              <a:defRPr sz="3166">
                <a:gradFill>
                  <a:gsLst>
                    <a:gs pos="1250">
                      <a:schemeClr val="tx1"/>
                    </a:gs>
                    <a:gs pos="100000">
                      <a:schemeClr val="tx1"/>
                    </a:gs>
                  </a:gsLst>
                  <a:lin ang="5400000" scaled="0"/>
                </a:gradFill>
                <a:latin typeface="Consolas" pitchFamily="49" charset="0"/>
                <a:cs typeface="Consolas" pitchFamily="49" charset="0"/>
              </a:defRPr>
            </a:lvl1pPr>
            <a:lvl2pPr marL="339692" indent="0">
              <a:buNone/>
              <a:defRPr>
                <a:gradFill>
                  <a:gsLst>
                    <a:gs pos="1250">
                      <a:schemeClr val="tx1"/>
                    </a:gs>
                    <a:gs pos="100000">
                      <a:schemeClr val="tx1"/>
                    </a:gs>
                  </a:gsLst>
                  <a:lin ang="5400000" scaled="0"/>
                </a:gradFill>
                <a:latin typeface="Consolas" pitchFamily="49" charset="0"/>
                <a:cs typeface="Consolas" pitchFamily="49" charset="0"/>
              </a:defRPr>
            </a:lvl2pPr>
            <a:lvl3pPr marL="573031" indent="0">
              <a:buNone/>
              <a:defRPr>
                <a:gradFill>
                  <a:gsLst>
                    <a:gs pos="1250">
                      <a:schemeClr val="tx1"/>
                    </a:gs>
                    <a:gs pos="100000">
                      <a:schemeClr val="tx1"/>
                    </a:gs>
                  </a:gsLst>
                  <a:lin ang="5400000" scaled="0"/>
                </a:gradFill>
                <a:latin typeface="Consolas" pitchFamily="49" charset="0"/>
                <a:cs typeface="Consolas" pitchFamily="49" charset="0"/>
              </a:defRPr>
            </a:lvl3pPr>
            <a:lvl4pPr marL="798435" indent="0">
              <a:buNone/>
              <a:defRPr>
                <a:gradFill>
                  <a:gsLst>
                    <a:gs pos="1250">
                      <a:schemeClr val="tx1"/>
                    </a:gs>
                    <a:gs pos="100000">
                      <a:schemeClr val="tx1"/>
                    </a:gs>
                  </a:gsLst>
                  <a:lin ang="5400000" scaled="0"/>
                </a:gradFill>
                <a:latin typeface="Consolas" pitchFamily="49" charset="0"/>
                <a:cs typeface="Consolas" pitchFamily="49" charset="0"/>
              </a:defRPr>
            </a:lvl4pPr>
            <a:lvl5pPr marL="1030186" indent="0">
              <a:buNone/>
              <a:defRPr>
                <a:gradFill>
                  <a:gsLst>
                    <a:gs pos="1250">
                      <a:schemeClr val="tx1"/>
                    </a:gs>
                    <a:gs pos="100000">
                      <a:schemeClr val="tx1"/>
                    </a:gs>
                  </a:gsLst>
                  <a:lin ang="5400000" scaled="0"/>
                </a:gradFill>
                <a:latin typeface="Consolas" pitchFamily="49" charset="0"/>
                <a:cs typeface="Consolas"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6316832"/>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WALKIN - Prints in GRAYSCALE">
    <p:bg bwMode="lt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856861"/>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4" name="Rectangle 3"/>
          <p:cNvSpPr/>
          <p:nvPr userDrawn="1"/>
        </p:nvSpPr>
        <p:spPr bwMode="auto">
          <a:xfrm>
            <a:off x="178975" y="1545619"/>
            <a:ext cx="11833364" cy="3586208"/>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79259" tIns="143407" rIns="179259" bIns="143407"/>
          <a:lstStyle/>
          <a:p>
            <a:pPr algn="ctr" defTabSz="913922">
              <a:lnSpc>
                <a:spcPct val="90000"/>
              </a:lnSpc>
              <a:defRPr/>
            </a:pPr>
            <a:endParaRPr lang="en-US" sz="2352" dirty="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invGray">
          <a:xfrm>
            <a:off x="449770" y="471627"/>
            <a:ext cx="1702585" cy="364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69303" y="2081645"/>
            <a:ext cx="8964185" cy="814593"/>
          </a:xfrm>
          <a:noFill/>
        </p:spPr>
        <p:txBody>
          <a:bodyPr anchorCtr="0"/>
          <a:lstStyle>
            <a:lvl1pPr>
              <a:defRPr sz="5880" spc="-98" baseline="0">
                <a:gradFill>
                  <a:gsLst>
                    <a:gs pos="5833">
                      <a:srgbClr val="FFFFFF"/>
                    </a:gs>
                    <a:gs pos="18000">
                      <a:srgbClr val="FFFFFF"/>
                    </a:gs>
                  </a:gsLst>
                  <a:lin ang="5400000" scaled="0"/>
                </a:gradFill>
              </a:defRPr>
            </a:lvl1pPr>
          </a:lstStyle>
          <a:p>
            <a:r>
              <a:rPr lang="en-US"/>
              <a:t>Click to edit Master title style</a:t>
            </a:r>
            <a:endParaRPr lang="en-US" dirty="0"/>
          </a:p>
        </p:txBody>
      </p:sp>
      <p:sp>
        <p:nvSpPr>
          <p:cNvPr id="5" name="Text Placeholder 4"/>
          <p:cNvSpPr>
            <a:spLocks noGrp="1"/>
          </p:cNvSpPr>
          <p:nvPr>
            <p:ph type="body" sz="quarter" idx="12"/>
          </p:nvPr>
        </p:nvSpPr>
        <p:spPr>
          <a:xfrm>
            <a:off x="276683" y="3697964"/>
            <a:ext cx="8964185" cy="1793105"/>
          </a:xfrm>
          <a:noFill/>
        </p:spPr>
        <p:txBody>
          <a:bodyPr tIns="109728" bIns="109728">
            <a:noAutofit/>
          </a:bodyPr>
          <a:lstStyle>
            <a:lvl1pPr marL="0" indent="0">
              <a:spcBef>
                <a:spcPts val="0"/>
              </a:spcBef>
              <a:buNone/>
              <a:defRPr sz="3528" spc="0" baseline="0">
                <a:gradFill>
                  <a:gsLst>
                    <a:gs pos="0">
                      <a:srgbClr val="FFFFFF"/>
                    </a:gs>
                    <a:gs pos="100000">
                      <a:srgbClr val="FFFFFF"/>
                    </a:gs>
                  </a:gsLst>
                  <a:lin ang="5400000" scaled="0"/>
                </a:gradFill>
                <a:latin typeface="+mj-lt"/>
              </a:defRPr>
            </a:lvl1pPr>
          </a:lstStyle>
          <a:p>
            <a:pPr lvl="0"/>
            <a:r>
              <a:rPr lang="en-US"/>
              <a:t>Click to edit Master text styles</a:t>
            </a:r>
          </a:p>
        </p:txBody>
      </p:sp>
    </p:spTree>
    <p:extLst>
      <p:ext uri="{BB962C8B-B14F-4D97-AF65-F5344CB8AC3E}">
        <p14:creationId xmlns:p14="http://schemas.microsoft.com/office/powerpoint/2010/main" val="469928623"/>
      </p:ext>
    </p:extLst>
  </p:cSld>
  <p:clrMapOvr>
    <a:masterClrMapping/>
  </p:clrMapOvr>
  <p:transition spd="slow"/>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invGray">
          <a:xfrm>
            <a:off x="10668389" y="291069"/>
            <a:ext cx="1251260" cy="267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69240" y="289512"/>
            <a:ext cx="8874570" cy="761747"/>
          </a:xfrm>
        </p:spPr>
        <p:txBody>
          <a:bodyPr/>
          <a:lstStyle/>
          <a:p>
            <a:r>
              <a:rPr lang="en-US"/>
              <a:t>Click to edit Master title style</a:t>
            </a:r>
          </a:p>
        </p:txBody>
      </p:sp>
    </p:spTree>
    <p:extLst>
      <p:ext uri="{BB962C8B-B14F-4D97-AF65-F5344CB8AC3E}">
        <p14:creationId xmlns:p14="http://schemas.microsoft.com/office/powerpoint/2010/main" val="3028164204"/>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Section Title Accent Color 2">
    <p:bg>
      <p:bgPr>
        <a:solidFill>
          <a:srgbClr val="169FE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9205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Title Only">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68927" y="286381"/>
            <a:ext cx="11653523" cy="927940"/>
          </a:xfrm>
          <a:prstGeom prst="rect">
            <a:avLst/>
          </a:prstGeom>
        </p:spPr>
        <p:txBody>
          <a:bodyPr/>
          <a:lstStyle>
            <a:lvl1pPr algn="l">
              <a:defRPr sz="5097">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931951912"/>
      </p:ext>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grpSp>
        <p:nvGrpSpPr>
          <p:cNvPr id="2" name="Group 9"/>
          <p:cNvGrpSpPr>
            <a:grpSpLocks noChangeAspect="1"/>
          </p:cNvGrpSpPr>
          <p:nvPr userDrawn="1"/>
        </p:nvGrpSpPr>
        <p:grpSpPr>
          <a:xfrm>
            <a:off x="10207200" y="470411"/>
            <a:ext cx="1529154" cy="326167"/>
            <a:chOff x="4846638" y="3441700"/>
            <a:chExt cx="5910262" cy="1260475"/>
          </a:xfrm>
        </p:grpSpPr>
        <p:sp>
          <p:nvSpPr>
            <p:cNvPr id="11" name="Freeform 27"/>
            <p:cNvSpPr>
              <a:spLocks noEditPoints="1"/>
            </p:cNvSpPr>
            <p:nvPr/>
          </p:nvSpPr>
          <p:spPr bwMode="auto">
            <a:xfrm>
              <a:off x="6484938" y="3636963"/>
              <a:ext cx="4271962" cy="823913"/>
            </a:xfrm>
            <a:custGeom>
              <a:avLst/>
              <a:gdLst>
                <a:gd name="T0" fmla="*/ 218 w 1139"/>
                <a:gd name="T1" fmla="*/ 217 h 220"/>
                <a:gd name="T2" fmla="*/ 170 w 1139"/>
                <a:gd name="T3" fmla="*/ 15 h 220"/>
                <a:gd name="T4" fmla="*/ 0 w 1139"/>
                <a:gd name="T5" fmla="*/ 15 h 220"/>
                <a:gd name="T6" fmla="*/ 33 w 1139"/>
                <a:gd name="T7" fmla="*/ 62 h 220"/>
                <a:gd name="T8" fmla="*/ 121 w 1139"/>
                <a:gd name="T9" fmla="*/ 217 h 220"/>
                <a:gd name="T10" fmla="*/ 268 w 1139"/>
                <a:gd name="T11" fmla="*/ 11 h 220"/>
                <a:gd name="T12" fmla="*/ 254 w 1139"/>
                <a:gd name="T13" fmla="*/ 44 h 220"/>
                <a:gd name="T14" fmla="*/ 289 w 1139"/>
                <a:gd name="T15" fmla="*/ 31 h 220"/>
                <a:gd name="T16" fmla="*/ 285 w 1139"/>
                <a:gd name="T17" fmla="*/ 72 h 220"/>
                <a:gd name="T18" fmla="*/ 285 w 1139"/>
                <a:gd name="T19" fmla="*/ 217 h 220"/>
                <a:gd name="T20" fmla="*/ 345 w 1139"/>
                <a:gd name="T21" fmla="*/ 79 h 220"/>
                <a:gd name="T22" fmla="*/ 318 w 1139"/>
                <a:gd name="T23" fmla="*/ 185 h 220"/>
                <a:gd name="T24" fmla="*/ 421 w 1139"/>
                <a:gd name="T25" fmla="*/ 211 h 220"/>
                <a:gd name="T26" fmla="*/ 420 w 1139"/>
                <a:gd name="T27" fmla="*/ 180 h 220"/>
                <a:gd name="T28" fmla="*/ 356 w 1139"/>
                <a:gd name="T29" fmla="*/ 180 h 220"/>
                <a:gd name="T30" fmla="*/ 388 w 1139"/>
                <a:gd name="T31" fmla="*/ 97 h 220"/>
                <a:gd name="T32" fmla="*/ 422 w 1139"/>
                <a:gd name="T33" fmla="*/ 76 h 220"/>
                <a:gd name="T34" fmla="*/ 386 w 1139"/>
                <a:gd name="T35" fmla="*/ 69 h 220"/>
                <a:gd name="T36" fmla="*/ 447 w 1139"/>
                <a:gd name="T37" fmla="*/ 72 h 220"/>
                <a:gd name="T38" fmla="*/ 481 w 1139"/>
                <a:gd name="T39" fmla="*/ 143 h 220"/>
                <a:gd name="T40" fmla="*/ 522 w 1139"/>
                <a:gd name="T41" fmla="*/ 102 h 220"/>
                <a:gd name="T42" fmla="*/ 531 w 1139"/>
                <a:gd name="T43" fmla="*/ 72 h 220"/>
                <a:gd name="T44" fmla="*/ 517 w 1139"/>
                <a:gd name="T45" fmla="*/ 70 h 220"/>
                <a:gd name="T46" fmla="*/ 481 w 1139"/>
                <a:gd name="T47" fmla="*/ 97 h 220"/>
                <a:gd name="T48" fmla="*/ 534 w 1139"/>
                <a:gd name="T49" fmla="*/ 146 h 220"/>
                <a:gd name="T50" fmla="*/ 662 w 1139"/>
                <a:gd name="T51" fmla="*/ 199 h 220"/>
                <a:gd name="T52" fmla="*/ 610 w 1139"/>
                <a:gd name="T53" fmla="*/ 69 h 220"/>
                <a:gd name="T54" fmla="*/ 569 w 1139"/>
                <a:gd name="T55" fmla="*/ 145 h 220"/>
                <a:gd name="T56" fmla="*/ 636 w 1139"/>
                <a:gd name="T57" fmla="*/ 109 h 220"/>
                <a:gd name="T58" fmla="*/ 609 w 1139"/>
                <a:gd name="T59" fmla="*/ 192 h 220"/>
                <a:gd name="T60" fmla="*/ 698 w 1139"/>
                <a:gd name="T61" fmla="*/ 113 h 220"/>
                <a:gd name="T62" fmla="*/ 733 w 1139"/>
                <a:gd name="T63" fmla="*/ 156 h 220"/>
                <a:gd name="T64" fmla="*/ 760 w 1139"/>
                <a:gd name="T65" fmla="*/ 179 h 220"/>
                <a:gd name="T66" fmla="*/ 700 w 1139"/>
                <a:gd name="T67" fmla="*/ 180 h 220"/>
                <a:gd name="T68" fmla="*/ 699 w 1139"/>
                <a:gd name="T69" fmla="*/ 212 h 220"/>
                <a:gd name="T70" fmla="*/ 779 w 1139"/>
                <a:gd name="T71" fmla="*/ 208 h 220"/>
                <a:gd name="T72" fmla="*/ 757 w 1139"/>
                <a:gd name="T73" fmla="*/ 132 h 220"/>
                <a:gd name="T74" fmla="*/ 738 w 1139"/>
                <a:gd name="T75" fmla="*/ 100 h 220"/>
                <a:gd name="T76" fmla="*/ 785 w 1139"/>
                <a:gd name="T77" fmla="*/ 105 h 220"/>
                <a:gd name="T78" fmla="*/ 786 w 1139"/>
                <a:gd name="T79" fmla="*/ 75 h 220"/>
                <a:gd name="T80" fmla="*/ 886 w 1139"/>
                <a:gd name="T81" fmla="*/ 69 h 220"/>
                <a:gd name="T82" fmla="*/ 829 w 1139"/>
                <a:gd name="T83" fmla="*/ 200 h 220"/>
                <a:gd name="T84" fmla="*/ 958 w 1139"/>
                <a:gd name="T85" fmla="*/ 143 h 220"/>
                <a:gd name="T86" fmla="*/ 884 w 1139"/>
                <a:gd name="T87" fmla="*/ 192 h 220"/>
                <a:gd name="T88" fmla="*/ 855 w 1139"/>
                <a:gd name="T89" fmla="*/ 109 h 220"/>
                <a:gd name="T90" fmla="*/ 922 w 1139"/>
                <a:gd name="T91" fmla="*/ 144 h 220"/>
                <a:gd name="T92" fmla="*/ 1104 w 1139"/>
                <a:gd name="T93" fmla="*/ 100 h 220"/>
                <a:gd name="T94" fmla="*/ 1124 w 1139"/>
                <a:gd name="T95" fmla="*/ 192 h 220"/>
                <a:gd name="T96" fmla="*/ 1139 w 1139"/>
                <a:gd name="T97" fmla="*/ 187 h 220"/>
                <a:gd name="T98" fmla="*/ 1128 w 1139"/>
                <a:gd name="T99" fmla="*/ 219 h 220"/>
                <a:gd name="T100" fmla="*/ 1070 w 1139"/>
                <a:gd name="T101" fmla="*/ 100 h 220"/>
                <a:gd name="T102" fmla="*/ 985 w 1139"/>
                <a:gd name="T103" fmla="*/ 217 h 220"/>
                <a:gd name="T104" fmla="*/ 961 w 1139"/>
                <a:gd name="T105" fmla="*/ 72 h 220"/>
                <a:gd name="T106" fmla="*/ 991 w 1139"/>
                <a:gd name="T107" fmla="*/ 25 h 220"/>
                <a:gd name="T108" fmla="*/ 1056 w 1139"/>
                <a:gd name="T109" fmla="*/ 3 h 220"/>
                <a:gd name="T110" fmla="*/ 1056 w 1139"/>
                <a:gd name="T111" fmla="*/ 32 h 220"/>
                <a:gd name="T112" fmla="*/ 1019 w 1139"/>
                <a:gd name="T113" fmla="*/ 54 h 220"/>
                <a:gd name="T114" fmla="*/ 1070 w 1139"/>
                <a:gd name="T115" fmla="*/ 40 h 220"/>
                <a:gd name="T116" fmla="*/ 1104 w 1139"/>
                <a:gd name="T117" fmla="*/ 29 h 220"/>
                <a:gd name="T118" fmla="*/ 1139 w 1139"/>
                <a:gd name="T119"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39" h="220">
                  <a:moveTo>
                    <a:pt x="184" y="62"/>
                  </a:moveTo>
                  <a:cubicBezTo>
                    <a:pt x="184" y="217"/>
                    <a:pt x="184" y="217"/>
                    <a:pt x="184" y="217"/>
                  </a:cubicBezTo>
                  <a:cubicBezTo>
                    <a:pt x="218" y="217"/>
                    <a:pt x="218" y="217"/>
                    <a:pt x="218" y="217"/>
                  </a:cubicBezTo>
                  <a:cubicBezTo>
                    <a:pt x="218" y="15"/>
                    <a:pt x="218" y="15"/>
                    <a:pt x="218" y="15"/>
                  </a:cubicBezTo>
                  <a:cubicBezTo>
                    <a:pt x="218" y="15"/>
                    <a:pt x="218" y="15"/>
                    <a:pt x="218" y="15"/>
                  </a:cubicBezTo>
                  <a:cubicBezTo>
                    <a:pt x="170" y="15"/>
                    <a:pt x="170" y="15"/>
                    <a:pt x="170" y="15"/>
                  </a:cubicBezTo>
                  <a:cubicBezTo>
                    <a:pt x="109" y="165"/>
                    <a:pt x="109" y="165"/>
                    <a:pt x="109" y="165"/>
                  </a:cubicBezTo>
                  <a:cubicBezTo>
                    <a:pt x="50" y="15"/>
                    <a:pt x="50" y="15"/>
                    <a:pt x="50" y="15"/>
                  </a:cubicBezTo>
                  <a:cubicBezTo>
                    <a:pt x="0" y="15"/>
                    <a:pt x="0" y="15"/>
                    <a:pt x="0" y="15"/>
                  </a:cubicBezTo>
                  <a:cubicBezTo>
                    <a:pt x="0" y="217"/>
                    <a:pt x="0" y="217"/>
                    <a:pt x="0" y="217"/>
                  </a:cubicBezTo>
                  <a:cubicBezTo>
                    <a:pt x="33" y="217"/>
                    <a:pt x="33" y="217"/>
                    <a:pt x="33" y="217"/>
                  </a:cubicBezTo>
                  <a:cubicBezTo>
                    <a:pt x="33" y="62"/>
                    <a:pt x="33" y="62"/>
                    <a:pt x="33" y="62"/>
                  </a:cubicBezTo>
                  <a:cubicBezTo>
                    <a:pt x="34" y="62"/>
                    <a:pt x="34" y="62"/>
                    <a:pt x="34" y="62"/>
                  </a:cubicBezTo>
                  <a:cubicBezTo>
                    <a:pt x="96" y="217"/>
                    <a:pt x="96" y="217"/>
                    <a:pt x="96" y="217"/>
                  </a:cubicBezTo>
                  <a:cubicBezTo>
                    <a:pt x="121" y="217"/>
                    <a:pt x="121" y="217"/>
                    <a:pt x="121" y="217"/>
                  </a:cubicBezTo>
                  <a:cubicBezTo>
                    <a:pt x="183" y="62"/>
                    <a:pt x="183" y="62"/>
                    <a:pt x="183" y="62"/>
                  </a:cubicBezTo>
                  <a:lnTo>
                    <a:pt x="184" y="62"/>
                  </a:lnTo>
                  <a:close/>
                  <a:moveTo>
                    <a:pt x="268" y="11"/>
                  </a:moveTo>
                  <a:cubicBezTo>
                    <a:pt x="263" y="11"/>
                    <a:pt x="258" y="13"/>
                    <a:pt x="254" y="16"/>
                  </a:cubicBezTo>
                  <a:cubicBezTo>
                    <a:pt x="250" y="20"/>
                    <a:pt x="248" y="25"/>
                    <a:pt x="248" y="31"/>
                  </a:cubicBezTo>
                  <a:cubicBezTo>
                    <a:pt x="248" y="36"/>
                    <a:pt x="250" y="41"/>
                    <a:pt x="254" y="44"/>
                  </a:cubicBezTo>
                  <a:cubicBezTo>
                    <a:pt x="258" y="48"/>
                    <a:pt x="263" y="50"/>
                    <a:pt x="268" y="50"/>
                  </a:cubicBezTo>
                  <a:cubicBezTo>
                    <a:pt x="274" y="50"/>
                    <a:pt x="279" y="48"/>
                    <a:pt x="283" y="44"/>
                  </a:cubicBezTo>
                  <a:cubicBezTo>
                    <a:pt x="287" y="41"/>
                    <a:pt x="289" y="36"/>
                    <a:pt x="289" y="31"/>
                  </a:cubicBezTo>
                  <a:cubicBezTo>
                    <a:pt x="289" y="25"/>
                    <a:pt x="287" y="20"/>
                    <a:pt x="283" y="17"/>
                  </a:cubicBezTo>
                  <a:cubicBezTo>
                    <a:pt x="279" y="13"/>
                    <a:pt x="274" y="11"/>
                    <a:pt x="268" y="11"/>
                  </a:cubicBezTo>
                  <a:close/>
                  <a:moveTo>
                    <a:pt x="285" y="72"/>
                  </a:moveTo>
                  <a:cubicBezTo>
                    <a:pt x="251" y="72"/>
                    <a:pt x="251" y="72"/>
                    <a:pt x="251" y="72"/>
                  </a:cubicBezTo>
                  <a:cubicBezTo>
                    <a:pt x="251" y="217"/>
                    <a:pt x="251" y="217"/>
                    <a:pt x="251" y="217"/>
                  </a:cubicBezTo>
                  <a:cubicBezTo>
                    <a:pt x="285" y="217"/>
                    <a:pt x="285" y="217"/>
                    <a:pt x="285" y="217"/>
                  </a:cubicBezTo>
                  <a:cubicBezTo>
                    <a:pt x="285" y="72"/>
                    <a:pt x="285" y="72"/>
                    <a:pt x="285" y="72"/>
                  </a:cubicBezTo>
                  <a:close/>
                  <a:moveTo>
                    <a:pt x="386" y="69"/>
                  </a:move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6"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ubicBezTo>
                    <a:pt x="399" y="69"/>
                    <a:pt x="393" y="69"/>
                    <a:pt x="386" y="69"/>
                  </a:cubicBezTo>
                  <a:close/>
                  <a:moveTo>
                    <a:pt x="481" y="97"/>
                  </a:move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ubicBezTo>
                    <a:pt x="517" y="70"/>
                    <a:pt x="517" y="70"/>
                    <a:pt x="517" y="70"/>
                  </a:cubicBezTo>
                  <a:cubicBezTo>
                    <a:pt x="509" y="70"/>
                    <a:pt x="501" y="72"/>
                    <a:pt x="495" y="78"/>
                  </a:cubicBezTo>
                  <a:cubicBezTo>
                    <a:pt x="489" y="83"/>
                    <a:pt x="485" y="89"/>
                    <a:pt x="482" y="97"/>
                  </a:cubicBezTo>
                  <a:lnTo>
                    <a:pt x="481" y="97"/>
                  </a:lnTo>
                  <a:close/>
                  <a:moveTo>
                    <a:pt x="610" y="69"/>
                  </a:moveTo>
                  <a:cubicBezTo>
                    <a:pt x="586" y="69"/>
                    <a:pt x="567" y="76"/>
                    <a:pt x="554" y="89"/>
                  </a:cubicBezTo>
                  <a:cubicBezTo>
                    <a:pt x="540" y="103"/>
                    <a:pt x="534" y="122"/>
                    <a:pt x="534" y="146"/>
                  </a:cubicBezTo>
                  <a:cubicBezTo>
                    <a:pt x="534" y="169"/>
                    <a:pt x="540" y="187"/>
                    <a:pt x="553" y="200"/>
                  </a:cubicBezTo>
                  <a:cubicBezTo>
                    <a:pt x="567" y="213"/>
                    <a:pt x="584" y="220"/>
                    <a:pt x="607" y="220"/>
                  </a:cubicBezTo>
                  <a:cubicBezTo>
                    <a:pt x="630" y="220"/>
                    <a:pt x="648" y="213"/>
                    <a:pt x="662" y="199"/>
                  </a:cubicBezTo>
                  <a:cubicBezTo>
                    <a:pt x="675" y="185"/>
                    <a:pt x="682" y="166"/>
                    <a:pt x="682" y="143"/>
                  </a:cubicBezTo>
                  <a:cubicBezTo>
                    <a:pt x="682" y="120"/>
                    <a:pt x="676" y="102"/>
                    <a:pt x="663" y="89"/>
                  </a:cubicBezTo>
                  <a:cubicBezTo>
                    <a:pt x="650" y="75"/>
                    <a:pt x="632" y="69"/>
                    <a:pt x="610" y="69"/>
                  </a:cubicBezTo>
                  <a:close/>
                  <a:moveTo>
                    <a:pt x="609" y="192"/>
                  </a:moveTo>
                  <a:cubicBezTo>
                    <a:pt x="596" y="192"/>
                    <a:pt x="586" y="188"/>
                    <a:pt x="579" y="180"/>
                  </a:cubicBezTo>
                  <a:cubicBezTo>
                    <a:pt x="572" y="172"/>
                    <a:pt x="569" y="160"/>
                    <a:pt x="569" y="145"/>
                  </a:cubicBezTo>
                  <a:cubicBezTo>
                    <a:pt x="569" y="130"/>
                    <a:pt x="572" y="118"/>
                    <a:pt x="579" y="109"/>
                  </a:cubicBezTo>
                  <a:cubicBezTo>
                    <a:pt x="586" y="101"/>
                    <a:pt x="596" y="97"/>
                    <a:pt x="608" y="97"/>
                  </a:cubicBezTo>
                  <a:cubicBezTo>
                    <a:pt x="620" y="97"/>
                    <a:pt x="630" y="101"/>
                    <a:pt x="636" y="109"/>
                  </a:cubicBezTo>
                  <a:cubicBezTo>
                    <a:pt x="643" y="117"/>
                    <a:pt x="647" y="129"/>
                    <a:pt x="647" y="144"/>
                  </a:cubicBezTo>
                  <a:cubicBezTo>
                    <a:pt x="647" y="160"/>
                    <a:pt x="644" y="172"/>
                    <a:pt x="637" y="180"/>
                  </a:cubicBezTo>
                  <a:cubicBezTo>
                    <a:pt x="631" y="188"/>
                    <a:pt x="621" y="192"/>
                    <a:pt x="609" y="192"/>
                  </a:cubicBezTo>
                  <a:close/>
                  <a:moveTo>
                    <a:pt x="754" y="69"/>
                  </a:moveTo>
                  <a:cubicBezTo>
                    <a:pt x="737" y="69"/>
                    <a:pt x="724" y="73"/>
                    <a:pt x="714" y="81"/>
                  </a:cubicBezTo>
                  <a:cubicBezTo>
                    <a:pt x="703" y="89"/>
                    <a:pt x="698" y="100"/>
                    <a:pt x="698" y="113"/>
                  </a:cubicBezTo>
                  <a:cubicBezTo>
                    <a:pt x="698" y="120"/>
                    <a:pt x="699" y="126"/>
                    <a:pt x="702" y="131"/>
                  </a:cubicBezTo>
                  <a:cubicBezTo>
                    <a:pt x="704" y="136"/>
                    <a:pt x="707" y="141"/>
                    <a:pt x="712" y="144"/>
                  </a:cubicBezTo>
                  <a:cubicBezTo>
                    <a:pt x="716" y="148"/>
                    <a:pt x="723" y="152"/>
                    <a:pt x="733" y="156"/>
                  </a:cubicBezTo>
                  <a:cubicBezTo>
                    <a:pt x="741"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4" y="215"/>
                    <a:pt x="710" y="216"/>
                    <a:pt x="717" y="218"/>
                  </a:cubicBezTo>
                  <a:cubicBezTo>
                    <a:pt x="724" y="219"/>
                    <a:pt x="731" y="220"/>
                    <a:pt x="736" y="220"/>
                  </a:cubicBezTo>
                  <a:cubicBezTo>
                    <a:pt x="754" y="220"/>
                    <a:pt x="768" y="216"/>
                    <a:pt x="779" y="208"/>
                  </a:cubicBezTo>
                  <a:cubicBezTo>
                    <a:pt x="789" y="200"/>
                    <a:pt x="794" y="188"/>
                    <a:pt x="794" y="175"/>
                  </a:cubicBezTo>
                  <a:cubicBezTo>
                    <a:pt x="794" y="165"/>
                    <a:pt x="791" y="157"/>
                    <a:pt x="786" y="150"/>
                  </a:cubicBezTo>
                  <a:cubicBezTo>
                    <a:pt x="780" y="143"/>
                    <a:pt x="771" y="137"/>
                    <a:pt x="757" y="132"/>
                  </a:cubicBezTo>
                  <a:cubicBezTo>
                    <a:pt x="746" y="128"/>
                    <a:pt x="740" y="124"/>
                    <a:pt x="737" y="121"/>
                  </a:cubicBezTo>
                  <a:cubicBezTo>
                    <a:pt x="734" y="119"/>
                    <a:pt x="733" y="115"/>
                    <a:pt x="733" y="110"/>
                  </a:cubicBezTo>
                  <a:cubicBezTo>
                    <a:pt x="733" y="106"/>
                    <a:pt x="734" y="103"/>
                    <a:pt x="738" y="100"/>
                  </a:cubicBezTo>
                  <a:cubicBezTo>
                    <a:pt x="741" y="97"/>
                    <a:pt x="746" y="96"/>
                    <a:pt x="752" y="96"/>
                  </a:cubicBezTo>
                  <a:cubicBezTo>
                    <a:pt x="758" y="96"/>
                    <a:pt x="764" y="97"/>
                    <a:pt x="770" y="98"/>
                  </a:cubicBezTo>
                  <a:cubicBezTo>
                    <a:pt x="776" y="100"/>
                    <a:pt x="781" y="103"/>
                    <a:pt x="785" y="105"/>
                  </a:cubicBezTo>
                  <a:cubicBezTo>
                    <a:pt x="787" y="106"/>
                    <a:pt x="787" y="106"/>
                    <a:pt x="787" y="106"/>
                  </a:cubicBezTo>
                  <a:cubicBezTo>
                    <a:pt x="787" y="75"/>
                    <a:pt x="787" y="75"/>
                    <a:pt x="787" y="75"/>
                  </a:cubicBezTo>
                  <a:cubicBezTo>
                    <a:pt x="786" y="75"/>
                    <a:pt x="786" y="75"/>
                    <a:pt x="786" y="75"/>
                  </a:cubicBezTo>
                  <a:cubicBezTo>
                    <a:pt x="782" y="73"/>
                    <a:pt x="777" y="72"/>
                    <a:pt x="771" y="71"/>
                  </a:cubicBezTo>
                  <a:cubicBezTo>
                    <a:pt x="764" y="69"/>
                    <a:pt x="759" y="69"/>
                    <a:pt x="754" y="69"/>
                  </a:cubicBezTo>
                  <a:close/>
                  <a:moveTo>
                    <a:pt x="886" y="69"/>
                  </a:moveTo>
                  <a:cubicBezTo>
                    <a:pt x="862" y="69"/>
                    <a:pt x="843" y="76"/>
                    <a:pt x="829" y="89"/>
                  </a:cubicBezTo>
                  <a:cubicBezTo>
                    <a:pt x="816" y="103"/>
                    <a:pt x="809" y="122"/>
                    <a:pt x="809" y="146"/>
                  </a:cubicBezTo>
                  <a:cubicBezTo>
                    <a:pt x="809" y="169"/>
                    <a:pt x="816" y="187"/>
                    <a:pt x="829" y="200"/>
                  </a:cubicBezTo>
                  <a:cubicBezTo>
                    <a:pt x="842" y="213"/>
                    <a:pt x="860" y="220"/>
                    <a:pt x="882" y="220"/>
                  </a:cubicBezTo>
                  <a:cubicBezTo>
                    <a:pt x="905" y="220"/>
                    <a:pt x="924" y="213"/>
                    <a:pt x="937" y="199"/>
                  </a:cubicBezTo>
                  <a:cubicBezTo>
                    <a:pt x="951" y="185"/>
                    <a:pt x="958" y="166"/>
                    <a:pt x="958" y="143"/>
                  </a:cubicBezTo>
                  <a:cubicBezTo>
                    <a:pt x="958" y="120"/>
                    <a:pt x="951" y="102"/>
                    <a:pt x="938" y="89"/>
                  </a:cubicBezTo>
                  <a:cubicBezTo>
                    <a:pt x="926" y="75"/>
                    <a:pt x="908" y="69"/>
                    <a:pt x="886" y="69"/>
                  </a:cubicBezTo>
                  <a:close/>
                  <a:moveTo>
                    <a:pt x="884" y="192"/>
                  </a:moveTo>
                  <a:cubicBezTo>
                    <a:pt x="872" y="192"/>
                    <a:pt x="862" y="188"/>
                    <a:pt x="855" y="180"/>
                  </a:cubicBezTo>
                  <a:cubicBezTo>
                    <a:pt x="848" y="172"/>
                    <a:pt x="844" y="160"/>
                    <a:pt x="844" y="145"/>
                  </a:cubicBezTo>
                  <a:cubicBezTo>
                    <a:pt x="844" y="130"/>
                    <a:pt x="848" y="118"/>
                    <a:pt x="855" y="109"/>
                  </a:cubicBezTo>
                  <a:cubicBezTo>
                    <a:pt x="862" y="101"/>
                    <a:pt x="871" y="97"/>
                    <a:pt x="884" y="97"/>
                  </a:cubicBezTo>
                  <a:cubicBezTo>
                    <a:pt x="896" y="97"/>
                    <a:pt x="905" y="101"/>
                    <a:pt x="912" y="109"/>
                  </a:cubicBezTo>
                  <a:cubicBezTo>
                    <a:pt x="919" y="117"/>
                    <a:pt x="922" y="129"/>
                    <a:pt x="922" y="144"/>
                  </a:cubicBezTo>
                  <a:cubicBezTo>
                    <a:pt x="922" y="160"/>
                    <a:pt x="919" y="172"/>
                    <a:pt x="913" y="180"/>
                  </a:cubicBezTo>
                  <a:cubicBezTo>
                    <a:pt x="906" y="188"/>
                    <a:pt x="897" y="192"/>
                    <a:pt x="884" y="192"/>
                  </a:cubicBezTo>
                  <a:close/>
                  <a:moveTo>
                    <a:pt x="1104" y="100"/>
                  </a:moveTo>
                  <a:cubicBezTo>
                    <a:pt x="1104" y="168"/>
                    <a:pt x="1104" y="168"/>
                    <a:pt x="1104" y="168"/>
                  </a:cubicBezTo>
                  <a:cubicBezTo>
                    <a:pt x="1104" y="177"/>
                    <a:pt x="1106" y="183"/>
                    <a:pt x="1109" y="187"/>
                  </a:cubicBezTo>
                  <a:cubicBezTo>
                    <a:pt x="1112" y="190"/>
                    <a:pt x="1117" y="192"/>
                    <a:pt x="1124" y="192"/>
                  </a:cubicBezTo>
                  <a:cubicBezTo>
                    <a:pt x="1125" y="192"/>
                    <a:pt x="1128" y="192"/>
                    <a:pt x="1130" y="191"/>
                  </a:cubicBezTo>
                  <a:cubicBezTo>
                    <a:pt x="1133" y="190"/>
                    <a:pt x="1135" y="189"/>
                    <a:pt x="1137" y="188"/>
                  </a:cubicBezTo>
                  <a:cubicBezTo>
                    <a:pt x="1139" y="187"/>
                    <a:pt x="1139" y="187"/>
                    <a:pt x="1139" y="187"/>
                  </a:cubicBezTo>
                  <a:cubicBezTo>
                    <a:pt x="1139" y="215"/>
                    <a:pt x="1139" y="215"/>
                    <a:pt x="1139" y="215"/>
                  </a:cubicBezTo>
                  <a:cubicBezTo>
                    <a:pt x="1138" y="215"/>
                    <a:pt x="1138" y="215"/>
                    <a:pt x="1138" y="215"/>
                  </a:cubicBezTo>
                  <a:cubicBezTo>
                    <a:pt x="1136" y="216"/>
                    <a:pt x="1133" y="217"/>
                    <a:pt x="1128" y="219"/>
                  </a:cubicBezTo>
                  <a:cubicBezTo>
                    <a:pt x="1123" y="220"/>
                    <a:pt x="1118" y="220"/>
                    <a:pt x="1113" y="220"/>
                  </a:cubicBezTo>
                  <a:cubicBezTo>
                    <a:pt x="1085" y="220"/>
                    <a:pt x="1070" y="205"/>
                    <a:pt x="1070" y="174"/>
                  </a:cubicBezTo>
                  <a:cubicBezTo>
                    <a:pt x="1070" y="100"/>
                    <a:pt x="1070" y="100"/>
                    <a:pt x="1070" y="100"/>
                  </a:cubicBezTo>
                  <a:cubicBezTo>
                    <a:pt x="1019" y="100"/>
                    <a:pt x="1019" y="100"/>
                    <a:pt x="1019" y="100"/>
                  </a:cubicBezTo>
                  <a:cubicBezTo>
                    <a:pt x="1019" y="217"/>
                    <a:pt x="1019" y="217"/>
                    <a:pt x="1019" y="217"/>
                  </a:cubicBezTo>
                  <a:cubicBezTo>
                    <a:pt x="985" y="217"/>
                    <a:pt x="985" y="217"/>
                    <a:pt x="985" y="217"/>
                  </a:cubicBezTo>
                  <a:cubicBezTo>
                    <a:pt x="985" y="100"/>
                    <a:pt x="985" y="100"/>
                    <a:pt x="985" y="100"/>
                  </a:cubicBezTo>
                  <a:cubicBezTo>
                    <a:pt x="961" y="100"/>
                    <a:pt x="961" y="100"/>
                    <a:pt x="961" y="100"/>
                  </a:cubicBezTo>
                  <a:cubicBezTo>
                    <a:pt x="961" y="72"/>
                    <a:pt x="961" y="72"/>
                    <a:pt x="961" y="72"/>
                  </a:cubicBezTo>
                  <a:cubicBezTo>
                    <a:pt x="985" y="72"/>
                    <a:pt x="985" y="72"/>
                    <a:pt x="985" y="72"/>
                  </a:cubicBezTo>
                  <a:cubicBezTo>
                    <a:pt x="985" y="52"/>
                    <a:pt x="985" y="52"/>
                    <a:pt x="985" y="52"/>
                  </a:cubicBezTo>
                  <a:cubicBezTo>
                    <a:pt x="985" y="42"/>
                    <a:pt x="987" y="33"/>
                    <a:pt x="991" y="25"/>
                  </a:cubicBezTo>
                  <a:cubicBezTo>
                    <a:pt x="996" y="17"/>
                    <a:pt x="1002" y="11"/>
                    <a:pt x="1010" y="7"/>
                  </a:cubicBezTo>
                  <a:cubicBezTo>
                    <a:pt x="1018" y="3"/>
                    <a:pt x="1027" y="0"/>
                    <a:pt x="1037" y="0"/>
                  </a:cubicBezTo>
                  <a:cubicBezTo>
                    <a:pt x="1045" y="0"/>
                    <a:pt x="1052" y="1"/>
                    <a:pt x="1056" y="3"/>
                  </a:cubicBezTo>
                  <a:cubicBezTo>
                    <a:pt x="1057" y="3"/>
                    <a:pt x="1057" y="3"/>
                    <a:pt x="1057" y="3"/>
                  </a:cubicBezTo>
                  <a:cubicBezTo>
                    <a:pt x="1057" y="32"/>
                    <a:pt x="1057" y="32"/>
                    <a:pt x="1057" y="32"/>
                  </a:cubicBezTo>
                  <a:cubicBezTo>
                    <a:pt x="1056" y="32"/>
                    <a:pt x="1056" y="32"/>
                    <a:pt x="1056" y="32"/>
                  </a:cubicBezTo>
                  <a:cubicBezTo>
                    <a:pt x="1051" y="29"/>
                    <a:pt x="1045" y="28"/>
                    <a:pt x="1041" y="28"/>
                  </a:cubicBezTo>
                  <a:cubicBezTo>
                    <a:pt x="1034" y="28"/>
                    <a:pt x="1029" y="31"/>
                    <a:pt x="1025" y="35"/>
                  </a:cubicBezTo>
                  <a:cubicBezTo>
                    <a:pt x="1021" y="39"/>
                    <a:pt x="1019" y="46"/>
                    <a:pt x="1019" y="54"/>
                  </a:cubicBezTo>
                  <a:cubicBezTo>
                    <a:pt x="1019" y="72"/>
                    <a:pt x="1019" y="72"/>
                    <a:pt x="1019" y="72"/>
                  </a:cubicBezTo>
                  <a:cubicBezTo>
                    <a:pt x="1070" y="72"/>
                    <a:pt x="1070" y="72"/>
                    <a:pt x="1070" y="72"/>
                  </a:cubicBezTo>
                  <a:cubicBezTo>
                    <a:pt x="1070" y="40"/>
                    <a:pt x="1070" y="40"/>
                    <a:pt x="1070" y="40"/>
                  </a:cubicBezTo>
                  <a:cubicBezTo>
                    <a:pt x="1071" y="39"/>
                    <a:pt x="1071" y="39"/>
                    <a:pt x="1071" y="39"/>
                  </a:cubicBezTo>
                  <a:cubicBezTo>
                    <a:pt x="1103" y="30"/>
                    <a:pt x="1103" y="30"/>
                    <a:pt x="1103" y="30"/>
                  </a:cubicBezTo>
                  <a:cubicBezTo>
                    <a:pt x="1104" y="29"/>
                    <a:pt x="1104" y="29"/>
                    <a:pt x="1104" y="29"/>
                  </a:cubicBezTo>
                  <a:cubicBezTo>
                    <a:pt x="1104" y="72"/>
                    <a:pt x="1104" y="72"/>
                    <a:pt x="1104" y="72"/>
                  </a:cubicBezTo>
                  <a:cubicBezTo>
                    <a:pt x="1139" y="72"/>
                    <a:pt x="1139" y="72"/>
                    <a:pt x="1139" y="72"/>
                  </a:cubicBezTo>
                  <a:cubicBezTo>
                    <a:pt x="1139" y="100"/>
                    <a:pt x="1139" y="100"/>
                    <a:pt x="1139" y="100"/>
                  </a:cubicBezTo>
                  <a:lnTo>
                    <a:pt x="1104" y="100"/>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25"/>
              <a:endParaRPr lang="en-US" sz="1765">
                <a:solidFill>
                  <a:srgbClr val="505050"/>
                </a:solidFill>
                <a:ea typeface="MS PGothic" pitchFamily="34" charset="-128"/>
              </a:endParaRPr>
            </a:p>
          </p:txBody>
        </p:sp>
        <p:sp>
          <p:nvSpPr>
            <p:cNvPr id="12" name="Rectangle 28"/>
            <p:cNvSpPr>
              <a:spLocks noChangeArrowheads="1"/>
            </p:cNvSpPr>
            <p:nvPr/>
          </p:nvSpPr>
          <p:spPr bwMode="auto">
            <a:xfrm>
              <a:off x="4846638" y="3441700"/>
              <a:ext cx="600075" cy="600075"/>
            </a:xfrm>
            <a:prstGeom prst="rect">
              <a:avLst/>
            </a:prstGeom>
            <a:solidFill>
              <a:srgbClr val="F250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225"/>
              <a:endParaRPr lang="en-US" sz="1765">
                <a:solidFill>
                  <a:srgbClr val="505050"/>
                </a:solidFill>
                <a:ea typeface="MS PGothic" pitchFamily="34" charset="-128"/>
              </a:endParaRPr>
            </a:p>
          </p:txBody>
        </p:sp>
        <p:sp>
          <p:nvSpPr>
            <p:cNvPr id="13" name="Rectangle 29"/>
            <p:cNvSpPr>
              <a:spLocks noChangeArrowheads="1"/>
            </p:cNvSpPr>
            <p:nvPr/>
          </p:nvSpPr>
          <p:spPr bwMode="auto">
            <a:xfrm>
              <a:off x="5510213" y="3441700"/>
              <a:ext cx="596900" cy="600075"/>
            </a:xfrm>
            <a:prstGeom prst="rect">
              <a:avLst/>
            </a:prstGeom>
            <a:solidFill>
              <a:srgbClr val="7FB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225"/>
              <a:endParaRPr lang="en-US" sz="1765">
                <a:solidFill>
                  <a:srgbClr val="505050"/>
                </a:solidFill>
                <a:ea typeface="MS PGothic" pitchFamily="34" charset="-128"/>
              </a:endParaRPr>
            </a:p>
          </p:txBody>
        </p:sp>
        <p:sp>
          <p:nvSpPr>
            <p:cNvPr id="14" name="Rectangle 30"/>
            <p:cNvSpPr>
              <a:spLocks noChangeArrowheads="1"/>
            </p:cNvSpPr>
            <p:nvPr/>
          </p:nvSpPr>
          <p:spPr bwMode="auto">
            <a:xfrm>
              <a:off x="4846638" y="4102100"/>
              <a:ext cx="600075" cy="600075"/>
            </a:xfrm>
            <a:prstGeom prst="rect">
              <a:avLst/>
            </a:prstGeom>
            <a:solidFill>
              <a:srgbClr val="00A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225"/>
              <a:endParaRPr lang="en-US" sz="1765">
                <a:solidFill>
                  <a:srgbClr val="505050"/>
                </a:solidFill>
                <a:ea typeface="MS PGothic" pitchFamily="34" charset="-128"/>
              </a:endParaRPr>
            </a:p>
          </p:txBody>
        </p:sp>
        <p:sp>
          <p:nvSpPr>
            <p:cNvPr id="15" name="Rectangle 31"/>
            <p:cNvSpPr>
              <a:spLocks noChangeArrowheads="1"/>
            </p:cNvSpPr>
            <p:nvPr/>
          </p:nvSpPr>
          <p:spPr bwMode="auto">
            <a:xfrm>
              <a:off x="5510213" y="4102100"/>
              <a:ext cx="596900" cy="600075"/>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225"/>
              <a:endParaRPr lang="en-US" sz="1765">
                <a:solidFill>
                  <a:srgbClr val="505050"/>
                </a:solidFill>
                <a:ea typeface="MS PGothic" pitchFamily="34" charset="-128"/>
              </a:endParaRPr>
            </a:p>
          </p:txBody>
        </p:sp>
      </p:grpSp>
      <p:sp>
        <p:nvSpPr>
          <p:cNvPr id="5" name="Text Placeholder 4"/>
          <p:cNvSpPr>
            <a:spLocks noGrp="1"/>
          </p:cNvSpPr>
          <p:nvPr>
            <p:ph type="body" sz="quarter" idx="12" hasCustomPrompt="1"/>
          </p:nvPr>
        </p:nvSpPr>
        <p:spPr>
          <a:xfrm>
            <a:off x="271104" y="3877272"/>
            <a:ext cx="9858808" cy="1794661"/>
          </a:xfrm>
          <a:noFill/>
        </p:spPr>
        <p:txBody>
          <a:bodyPr lIns="146304" tIns="109728" rIns="146304" bIns="109728">
            <a:noAutofit/>
          </a:bodyPr>
          <a:lstStyle>
            <a:lvl1pPr marL="0" indent="0">
              <a:spcBef>
                <a:spcPts val="0"/>
              </a:spcBef>
              <a:buNone/>
              <a:defRPr sz="3528"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239" y="2075841"/>
            <a:ext cx="9860610" cy="999313"/>
          </a:xfrm>
          <a:noFill/>
        </p:spPr>
        <p:txBody>
          <a:bodyPr lIns="146304" tIns="91440" rIns="146304" bIns="91440" anchor="t" anchorCtr="0"/>
          <a:lstStyle>
            <a:lvl1pPr>
              <a:defRPr sz="5881" spc="-98" baseline="0">
                <a:gradFill>
                  <a:gsLst>
                    <a:gs pos="3333">
                      <a:schemeClr val="tx1"/>
                    </a:gs>
                    <a:gs pos="39000">
                      <a:schemeClr val="tx1"/>
                    </a:gs>
                  </a:gsLst>
                  <a:lin ang="5400000" scaled="0"/>
                </a:gradFill>
              </a:defRPr>
            </a:lvl1pPr>
          </a:lstStyle>
          <a:p>
            <a:r>
              <a:rPr lang="en-US" dirty="0"/>
              <a:t>Presentation title</a:t>
            </a:r>
          </a:p>
        </p:txBody>
      </p:sp>
      <p:sp>
        <p:nvSpPr>
          <p:cNvPr id="6" name="Text Placeholder 5"/>
          <p:cNvSpPr>
            <a:spLocks noGrp="1"/>
          </p:cNvSpPr>
          <p:nvPr>
            <p:ph type="body" sz="quarter" idx="13" hasCustomPrompt="1"/>
          </p:nvPr>
        </p:nvSpPr>
        <p:spPr>
          <a:xfrm>
            <a:off x="269239" y="470412"/>
            <a:ext cx="3047874" cy="271549"/>
          </a:xfrm>
        </p:spPr>
        <p:txBody>
          <a:bodyPr/>
          <a:lstStyle>
            <a:lvl1pPr marL="0" indent="0">
              <a:buNone/>
              <a:defRPr sz="1961"/>
            </a:lvl1pPr>
          </a:lstStyle>
          <a:p>
            <a:pPr lvl="0"/>
            <a:r>
              <a:rPr lang="en-US" dirty="0"/>
              <a:t>Session Code Here</a:t>
            </a:r>
          </a:p>
        </p:txBody>
      </p:sp>
    </p:spTree>
    <p:extLst>
      <p:ext uri="{BB962C8B-B14F-4D97-AF65-F5344CB8AC3E}">
        <p14:creationId xmlns:p14="http://schemas.microsoft.com/office/powerpoint/2010/main" val="28743141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2203">
          <p15:clr>
            <a:srgbClr val="FBAE40"/>
          </p15:clr>
        </p15:guide>
        <p15:guide id="2" pos="3917">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902"/>
            <a:ext cx="12191997" cy="6850192"/>
          </a:xfrm>
          <a:prstGeom prst="rect">
            <a:avLst/>
          </a:prstGeom>
        </p:spPr>
      </p:pic>
      <p:sp>
        <p:nvSpPr>
          <p:cNvPr id="5" name="Text Placeholder 4"/>
          <p:cNvSpPr>
            <a:spLocks noGrp="1"/>
          </p:cNvSpPr>
          <p:nvPr>
            <p:ph type="body" sz="quarter" idx="12" hasCustomPrompt="1"/>
          </p:nvPr>
        </p:nvSpPr>
        <p:spPr>
          <a:xfrm>
            <a:off x="271104" y="2981244"/>
            <a:ext cx="6273418" cy="1793104"/>
          </a:xfrm>
          <a:noFill/>
        </p:spPr>
        <p:txBody>
          <a:bodyPr lIns="146304" tIns="109728" rIns="146304" bIns="109728">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71104" y="1187621"/>
            <a:ext cx="7171335" cy="1793104"/>
          </a:xfrm>
          <a:noFill/>
        </p:spPr>
        <p:txBody>
          <a:bodyPr lIns="146304" tIns="91440" rIns="146304" bIns="91440" anchor="t" anchorCtr="0"/>
          <a:lstStyle>
            <a:lvl1pPr>
              <a:defRPr sz="5882" spc="-98" baseline="0">
                <a:gradFill>
                  <a:gsLst>
                    <a:gs pos="3333">
                      <a:schemeClr val="tx1"/>
                    </a:gs>
                    <a:gs pos="39000">
                      <a:schemeClr val="tx1"/>
                    </a:gs>
                  </a:gsLst>
                  <a:lin ang="5400000" scaled="0"/>
                </a:gradFill>
              </a:defRPr>
            </a:lvl1pPr>
          </a:lstStyle>
          <a:p>
            <a:r>
              <a:rPr lang="en-US" dirty="0"/>
              <a:t>Presentation title</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48213" y="470068"/>
            <a:ext cx="1970710" cy="422214"/>
          </a:xfrm>
          <a:prstGeom prst="rect">
            <a:avLst/>
          </a:prstGeom>
        </p:spPr>
      </p:pic>
    </p:spTree>
    <p:extLst>
      <p:ext uri="{BB962C8B-B14F-4D97-AF65-F5344CB8AC3E}">
        <p14:creationId xmlns:p14="http://schemas.microsoft.com/office/powerpoint/2010/main" val="17477466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4" orient="horz" pos="4406">
          <p15:clr>
            <a:srgbClr val="C35EA4"/>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902"/>
            <a:ext cx="12191996" cy="6850192"/>
          </a:xfrm>
          <a:prstGeom prst="rect">
            <a:avLst/>
          </a:prstGeom>
        </p:spPr>
      </p:pic>
      <p:sp>
        <p:nvSpPr>
          <p:cNvPr id="5" name="Text Placeholder 4"/>
          <p:cNvSpPr>
            <a:spLocks noGrp="1"/>
          </p:cNvSpPr>
          <p:nvPr>
            <p:ph type="body" sz="quarter" idx="12" hasCustomPrompt="1"/>
          </p:nvPr>
        </p:nvSpPr>
        <p:spPr>
          <a:xfrm>
            <a:off x="271104" y="2981244"/>
            <a:ext cx="6273418" cy="1793104"/>
          </a:xfrm>
          <a:noFill/>
        </p:spPr>
        <p:txBody>
          <a:bodyPr lIns="146304" tIns="109728" rIns="146304" bIns="109728">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71104" y="1187621"/>
            <a:ext cx="7171335" cy="1793104"/>
          </a:xfrm>
          <a:noFill/>
        </p:spPr>
        <p:txBody>
          <a:bodyPr lIns="146304" tIns="91440" rIns="146304" bIns="91440" anchor="t" anchorCtr="0"/>
          <a:lstStyle>
            <a:lvl1pPr>
              <a:defRPr sz="5882" spc="-98" baseline="0">
                <a:gradFill>
                  <a:gsLst>
                    <a:gs pos="3333">
                      <a:schemeClr val="tx1"/>
                    </a:gs>
                    <a:gs pos="39000">
                      <a:schemeClr val="tx1"/>
                    </a:gs>
                  </a:gsLst>
                  <a:lin ang="5400000" scaled="0"/>
                </a:gradFill>
              </a:defRPr>
            </a:lvl1pPr>
          </a:lstStyle>
          <a:p>
            <a:r>
              <a:rPr lang="en-US" dirty="0"/>
              <a:t>Presentation title</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48213" y="470068"/>
            <a:ext cx="1970710" cy="422214"/>
          </a:xfrm>
          <a:prstGeom prst="rect">
            <a:avLst/>
          </a:prstGeom>
        </p:spPr>
      </p:pic>
    </p:spTree>
    <p:extLst>
      <p:ext uri="{BB962C8B-B14F-4D97-AF65-F5344CB8AC3E}">
        <p14:creationId xmlns:p14="http://schemas.microsoft.com/office/powerpoint/2010/main" val="42012612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6">
          <p15:clr>
            <a:srgbClr val="C35EA4"/>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1"/>
      </p:bgRef>
    </p:bg>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solidFill>
                  <a:schemeClr val="tx1"/>
                </a:solidFill>
              </a:defRPr>
            </a:lvl1pPr>
          </a:lstStyle>
          <a:p>
            <a:r>
              <a:rPr lang="en-US" dirty="0"/>
              <a:t>Video title</a:t>
            </a:r>
          </a:p>
        </p:txBody>
      </p:sp>
    </p:spTree>
    <p:extLst>
      <p:ext uri="{BB962C8B-B14F-4D97-AF65-F5344CB8AC3E}">
        <p14:creationId xmlns:p14="http://schemas.microsoft.com/office/powerpoint/2010/main" val="10343872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1"/>
      </p:bgRef>
    </p:bg>
    <p:spTree>
      <p:nvGrpSpPr>
        <p:cNvPr id="1" name=""/>
        <p:cNvGrpSpPr/>
        <p:nvPr/>
      </p:nvGrpSpPr>
      <p:grpSpPr>
        <a:xfrm>
          <a:off x="0" y="0"/>
          <a:ext cx="0" cy="0"/>
          <a:chOff x="0" y="0"/>
          <a:chExt cx="0" cy="0"/>
        </a:xfrm>
      </p:grpSpPr>
      <p:sp>
        <p:nvSpPr>
          <p:cNvPr id="4" name="Rectangle 3"/>
          <p:cNvSpPr/>
          <p:nvPr userDrawn="1"/>
        </p:nvSpPr>
        <p:spPr bwMode="auto">
          <a:xfrm>
            <a:off x="178974" y="1545619"/>
            <a:ext cx="11833364" cy="3586208"/>
          </a:xfrm>
          <a:prstGeom prst="rect">
            <a:avLst/>
          </a:prstGeom>
          <a:solidFill>
            <a:srgbClr val="58288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79285" tIns="143428" rIns="179285" bIns="143428"/>
          <a:lstStyle/>
          <a:p>
            <a:pPr algn="ctr" defTabSz="914102" fontAlgn="base">
              <a:lnSpc>
                <a:spcPct val="90000"/>
              </a:lnSpc>
              <a:spcBef>
                <a:spcPct val="0"/>
              </a:spcBef>
              <a:spcAft>
                <a:spcPct val="0"/>
              </a:spcAft>
              <a:defRPr/>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invGray">
          <a:xfrm>
            <a:off x="449769" y="471625"/>
            <a:ext cx="1702585" cy="364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69302" y="2081644"/>
            <a:ext cx="8964185" cy="1795633"/>
          </a:xfrm>
          <a:noFill/>
        </p:spPr>
        <p:txBody>
          <a:bodyPr anchorCtr="0"/>
          <a:lstStyle>
            <a:lvl1pPr>
              <a:defRPr sz="5882" spc="-98" baseline="0">
                <a:gradFill>
                  <a:gsLst>
                    <a:gs pos="5833">
                      <a:srgbClr val="FFFFFF"/>
                    </a:gs>
                    <a:gs pos="18000">
                      <a:srgbClr val="FFFFFF"/>
                    </a:gs>
                  </a:gsLst>
                  <a:lin ang="5400000" scaled="0"/>
                </a:gradFill>
              </a:defRPr>
            </a:lvl1pPr>
          </a:lstStyle>
          <a:p>
            <a:r>
              <a:rPr lang="en-US"/>
              <a:t>Click to edit Master title style</a:t>
            </a:r>
            <a:endParaRPr lang="en-US" dirty="0"/>
          </a:p>
        </p:txBody>
      </p:sp>
      <p:sp>
        <p:nvSpPr>
          <p:cNvPr id="5" name="Text Placeholder 4"/>
          <p:cNvSpPr>
            <a:spLocks noGrp="1"/>
          </p:cNvSpPr>
          <p:nvPr>
            <p:ph type="body" sz="quarter" idx="12"/>
          </p:nvPr>
        </p:nvSpPr>
        <p:spPr>
          <a:xfrm>
            <a:off x="276682" y="3697963"/>
            <a:ext cx="8964185" cy="1793105"/>
          </a:xfrm>
          <a:noFill/>
        </p:spPr>
        <p:txBody>
          <a:bodyPr tIns="109728" bIns="109728">
            <a:noAutofit/>
          </a:bodyPr>
          <a:lstStyle>
            <a:lvl1pPr marL="0" indent="0">
              <a:spcBef>
                <a:spcPts val="0"/>
              </a:spcBef>
              <a:buNone/>
              <a:defRPr sz="3529" spc="0" baseline="0">
                <a:gradFill>
                  <a:gsLst>
                    <a:gs pos="0">
                      <a:srgbClr val="FFFFFF"/>
                    </a:gs>
                    <a:gs pos="100000">
                      <a:srgbClr val="FFFFFF"/>
                    </a:gs>
                  </a:gsLst>
                  <a:lin ang="5400000" scaled="0"/>
                </a:gradFill>
                <a:latin typeface="+mj-lt"/>
              </a:defRPr>
            </a:lvl1pPr>
          </a:lstStyle>
          <a:p>
            <a:pPr lvl="0"/>
            <a:r>
              <a:rPr lang="en-US"/>
              <a:t>Click to edit Master text styles</a:t>
            </a:r>
          </a:p>
        </p:txBody>
      </p:sp>
    </p:spTree>
    <p:extLst>
      <p:ext uri="{BB962C8B-B14F-4D97-AF65-F5344CB8AC3E}">
        <p14:creationId xmlns:p14="http://schemas.microsoft.com/office/powerpoint/2010/main" val="2863735281"/>
      </p:ext>
    </p:extLst>
  </p:cSld>
  <p:clrMapOvr>
    <a:overrideClrMapping bg1="lt1" tx1="dk1" bg2="lt2" tx2="dk2" accent1="accent1" accent2="accent2" accent3="accent3" accent4="accent4" accent5="accent5" accent6="accent6" hlink="hlink" folHlink="folHlink"/>
  </p:clrMapOvr>
  <p:transition spd="slow"/>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3395358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itle &amp; Non-bulleted text">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0246" y="1479133"/>
            <a:ext cx="4481754" cy="5378867"/>
          </a:xfrm>
          <a:prstGeom prst="rect">
            <a:avLst/>
          </a:prstGeom>
        </p:spPr>
      </p:pic>
      <p:sp>
        <p:nvSpPr>
          <p:cNvPr id="2" name="Title 1"/>
          <p:cNvSpPr>
            <a:spLocks noGrp="1"/>
          </p:cNvSpPr>
          <p:nvPr>
            <p:ph type="title"/>
          </p:nvPr>
        </p:nvSpPr>
        <p:spPr>
          <a:xfrm>
            <a:off x="269240" y="289511"/>
            <a:ext cx="10991329" cy="899665"/>
          </a:xfrm>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40" y="1189176"/>
            <a:ext cx="10365061" cy="1988942"/>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821217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Title &amp; Non-bulleted text">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0246" y="1479133"/>
            <a:ext cx="4481754" cy="5378867"/>
          </a:xfrm>
          <a:prstGeom prst="rect">
            <a:avLst/>
          </a:prstGeom>
        </p:spPr>
      </p:pic>
      <p:sp>
        <p:nvSpPr>
          <p:cNvPr id="2" name="Title 1"/>
          <p:cNvSpPr>
            <a:spLocks noGrp="1"/>
          </p:cNvSpPr>
          <p:nvPr>
            <p:ph type="title"/>
          </p:nvPr>
        </p:nvSpPr>
        <p:spPr>
          <a:xfrm>
            <a:off x="269240" y="289511"/>
            <a:ext cx="10991329" cy="899665"/>
          </a:xfrm>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40" y="1189176"/>
            <a:ext cx="10365061" cy="1988942"/>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044388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Title &amp; Non-bulleted text">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4734" y="0"/>
            <a:ext cx="2427266" cy="6858000"/>
          </a:xfrm>
          <a:prstGeom prst="rect">
            <a:avLst/>
          </a:prstGeom>
        </p:spPr>
      </p:pic>
      <p:sp>
        <p:nvSpPr>
          <p:cNvPr id="2" name="Title 1"/>
          <p:cNvSpPr>
            <a:spLocks noGrp="1"/>
          </p:cNvSpPr>
          <p:nvPr>
            <p:ph type="title"/>
          </p:nvPr>
        </p:nvSpPr>
        <p:spPr>
          <a:xfrm>
            <a:off x="269240" y="289511"/>
            <a:ext cx="10991329" cy="899665"/>
          </a:xfrm>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40" y="1189176"/>
            <a:ext cx="10365061" cy="1988942"/>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583391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_Title &amp; Non-bulleted text">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4734" y="1"/>
            <a:ext cx="2427266" cy="6857998"/>
          </a:xfrm>
          <a:prstGeom prst="rect">
            <a:avLst/>
          </a:prstGeom>
        </p:spPr>
      </p:pic>
      <p:sp>
        <p:nvSpPr>
          <p:cNvPr id="2" name="Title 1"/>
          <p:cNvSpPr>
            <a:spLocks noGrp="1"/>
          </p:cNvSpPr>
          <p:nvPr>
            <p:ph type="title"/>
          </p:nvPr>
        </p:nvSpPr>
        <p:spPr>
          <a:xfrm>
            <a:off x="269240" y="289511"/>
            <a:ext cx="10991329" cy="899665"/>
          </a:xfrm>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40" y="1189176"/>
            <a:ext cx="10365061" cy="1988942"/>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64861864"/>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20" Type="http://schemas.openxmlformats.org/officeDocument/2006/relationships/slideLayout" Target="../slideLayouts/slideLayout159.xml"/><Relationship Id="rId21" Type="http://schemas.openxmlformats.org/officeDocument/2006/relationships/slideLayout" Target="../slideLayouts/slideLayout160.xml"/><Relationship Id="rId22" Type="http://schemas.openxmlformats.org/officeDocument/2006/relationships/slideLayout" Target="../slideLayouts/slideLayout161.xml"/><Relationship Id="rId23" Type="http://schemas.openxmlformats.org/officeDocument/2006/relationships/slideLayout" Target="../slideLayouts/slideLayout162.xml"/><Relationship Id="rId24" Type="http://schemas.openxmlformats.org/officeDocument/2006/relationships/slideLayout" Target="../slideLayouts/slideLayout163.xml"/><Relationship Id="rId25" Type="http://schemas.openxmlformats.org/officeDocument/2006/relationships/slideLayout" Target="../slideLayouts/slideLayout164.xml"/><Relationship Id="rId26" Type="http://schemas.openxmlformats.org/officeDocument/2006/relationships/slideLayout" Target="../slideLayouts/slideLayout165.xml"/><Relationship Id="rId27" Type="http://schemas.openxmlformats.org/officeDocument/2006/relationships/slideLayout" Target="../slideLayouts/slideLayout166.xml"/><Relationship Id="rId28" Type="http://schemas.openxmlformats.org/officeDocument/2006/relationships/slideLayout" Target="../slideLayouts/slideLayout167.xml"/><Relationship Id="rId29" Type="http://schemas.openxmlformats.org/officeDocument/2006/relationships/slideLayout" Target="../slideLayouts/slideLayout168.xml"/><Relationship Id="rId1" Type="http://schemas.openxmlformats.org/officeDocument/2006/relationships/slideLayout" Target="../slideLayouts/slideLayout140.xml"/><Relationship Id="rId2" Type="http://schemas.openxmlformats.org/officeDocument/2006/relationships/slideLayout" Target="../slideLayouts/slideLayout141.xml"/><Relationship Id="rId3" Type="http://schemas.openxmlformats.org/officeDocument/2006/relationships/slideLayout" Target="../slideLayouts/slideLayout142.xml"/><Relationship Id="rId4" Type="http://schemas.openxmlformats.org/officeDocument/2006/relationships/slideLayout" Target="../slideLayouts/slideLayout143.xml"/><Relationship Id="rId5" Type="http://schemas.openxmlformats.org/officeDocument/2006/relationships/slideLayout" Target="../slideLayouts/slideLayout144.xml"/><Relationship Id="rId30" Type="http://schemas.openxmlformats.org/officeDocument/2006/relationships/slideLayout" Target="../slideLayouts/slideLayout169.xml"/><Relationship Id="rId31" Type="http://schemas.openxmlformats.org/officeDocument/2006/relationships/slideLayout" Target="../slideLayouts/slideLayout170.xml"/><Relationship Id="rId32" Type="http://schemas.openxmlformats.org/officeDocument/2006/relationships/slideLayout" Target="../slideLayouts/slideLayout171.xml"/><Relationship Id="rId9" Type="http://schemas.openxmlformats.org/officeDocument/2006/relationships/slideLayout" Target="../slideLayouts/slideLayout148.xml"/><Relationship Id="rId6" Type="http://schemas.openxmlformats.org/officeDocument/2006/relationships/slideLayout" Target="../slideLayouts/slideLayout145.xml"/><Relationship Id="rId7" Type="http://schemas.openxmlformats.org/officeDocument/2006/relationships/slideLayout" Target="../slideLayouts/slideLayout146.xml"/><Relationship Id="rId8" Type="http://schemas.openxmlformats.org/officeDocument/2006/relationships/slideLayout" Target="../slideLayouts/slideLayout147.xml"/><Relationship Id="rId33" Type="http://schemas.openxmlformats.org/officeDocument/2006/relationships/slideLayout" Target="../slideLayouts/slideLayout172.xml"/><Relationship Id="rId34" Type="http://schemas.openxmlformats.org/officeDocument/2006/relationships/slideLayout" Target="../slideLayouts/slideLayout173.xml"/><Relationship Id="rId35" Type="http://schemas.openxmlformats.org/officeDocument/2006/relationships/theme" Target="../theme/theme10.xml"/><Relationship Id="rId36" Type="http://schemas.openxmlformats.org/officeDocument/2006/relationships/image" Target="../media/image33.png"/><Relationship Id="rId10" Type="http://schemas.openxmlformats.org/officeDocument/2006/relationships/slideLayout" Target="../slideLayouts/slideLayout149.xml"/><Relationship Id="rId11" Type="http://schemas.openxmlformats.org/officeDocument/2006/relationships/slideLayout" Target="../slideLayouts/slideLayout150.xml"/><Relationship Id="rId12" Type="http://schemas.openxmlformats.org/officeDocument/2006/relationships/slideLayout" Target="../slideLayouts/slideLayout151.xml"/><Relationship Id="rId13" Type="http://schemas.openxmlformats.org/officeDocument/2006/relationships/slideLayout" Target="../slideLayouts/slideLayout152.xml"/><Relationship Id="rId14" Type="http://schemas.openxmlformats.org/officeDocument/2006/relationships/slideLayout" Target="../slideLayouts/slideLayout153.xml"/><Relationship Id="rId15" Type="http://schemas.openxmlformats.org/officeDocument/2006/relationships/slideLayout" Target="../slideLayouts/slideLayout154.xml"/><Relationship Id="rId16" Type="http://schemas.openxmlformats.org/officeDocument/2006/relationships/slideLayout" Target="../slideLayouts/slideLayout155.xml"/><Relationship Id="rId17" Type="http://schemas.openxmlformats.org/officeDocument/2006/relationships/slideLayout" Target="../slideLayouts/slideLayout156.xml"/><Relationship Id="rId18" Type="http://schemas.openxmlformats.org/officeDocument/2006/relationships/slideLayout" Target="../slideLayouts/slideLayout157.xml"/><Relationship Id="rId19" Type="http://schemas.openxmlformats.org/officeDocument/2006/relationships/slideLayout" Target="../slideLayouts/slideLayout158.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84.xml"/><Relationship Id="rId12" Type="http://schemas.openxmlformats.org/officeDocument/2006/relationships/slideLayout" Target="../slideLayouts/slideLayout185.xml"/><Relationship Id="rId13" Type="http://schemas.openxmlformats.org/officeDocument/2006/relationships/slideLayout" Target="../slideLayouts/slideLayout186.xml"/><Relationship Id="rId14" Type="http://schemas.openxmlformats.org/officeDocument/2006/relationships/slideLayout" Target="../slideLayouts/slideLayout187.xml"/><Relationship Id="rId15" Type="http://schemas.openxmlformats.org/officeDocument/2006/relationships/slideLayout" Target="../slideLayouts/slideLayout188.xml"/><Relationship Id="rId16" Type="http://schemas.openxmlformats.org/officeDocument/2006/relationships/slideLayout" Target="../slideLayouts/slideLayout189.xml"/><Relationship Id="rId17" Type="http://schemas.openxmlformats.org/officeDocument/2006/relationships/theme" Target="../theme/theme11.xml"/><Relationship Id="rId1" Type="http://schemas.openxmlformats.org/officeDocument/2006/relationships/slideLayout" Target="../slideLayouts/slideLayout174.xml"/><Relationship Id="rId2" Type="http://schemas.openxmlformats.org/officeDocument/2006/relationships/slideLayout" Target="../slideLayouts/slideLayout175.xml"/><Relationship Id="rId3" Type="http://schemas.openxmlformats.org/officeDocument/2006/relationships/slideLayout" Target="../slideLayouts/slideLayout176.xml"/><Relationship Id="rId4" Type="http://schemas.openxmlformats.org/officeDocument/2006/relationships/slideLayout" Target="../slideLayouts/slideLayout177.xml"/><Relationship Id="rId5" Type="http://schemas.openxmlformats.org/officeDocument/2006/relationships/slideLayout" Target="../slideLayouts/slideLayout178.xml"/><Relationship Id="rId6" Type="http://schemas.openxmlformats.org/officeDocument/2006/relationships/slideLayout" Target="../slideLayouts/slideLayout179.xml"/><Relationship Id="rId7" Type="http://schemas.openxmlformats.org/officeDocument/2006/relationships/slideLayout" Target="../slideLayouts/slideLayout180.xml"/><Relationship Id="rId8" Type="http://schemas.openxmlformats.org/officeDocument/2006/relationships/slideLayout" Target="../slideLayouts/slideLayout181.xml"/><Relationship Id="rId9" Type="http://schemas.openxmlformats.org/officeDocument/2006/relationships/slideLayout" Target="../slideLayouts/slideLayout182.xml"/><Relationship Id="rId10" Type="http://schemas.openxmlformats.org/officeDocument/2006/relationships/slideLayout" Target="../slideLayouts/slideLayout183.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6.xml"/><Relationship Id="rId20" Type="http://schemas.openxmlformats.org/officeDocument/2006/relationships/slideLayout" Target="../slideLayouts/slideLayout37.xml"/><Relationship Id="rId21" Type="http://schemas.openxmlformats.org/officeDocument/2006/relationships/slideLayout" Target="../slideLayouts/slideLayout38.xml"/><Relationship Id="rId22" Type="http://schemas.openxmlformats.org/officeDocument/2006/relationships/slideLayout" Target="../slideLayouts/slideLayout39.xml"/><Relationship Id="rId23" Type="http://schemas.openxmlformats.org/officeDocument/2006/relationships/slideLayout" Target="../slideLayouts/slideLayout40.xml"/><Relationship Id="rId24" Type="http://schemas.openxmlformats.org/officeDocument/2006/relationships/slideLayout" Target="../slideLayouts/slideLayout41.xml"/><Relationship Id="rId25" Type="http://schemas.openxmlformats.org/officeDocument/2006/relationships/slideLayout" Target="../slideLayouts/slideLayout42.xml"/><Relationship Id="rId26" Type="http://schemas.openxmlformats.org/officeDocument/2006/relationships/slideLayout" Target="../slideLayouts/slideLayout43.xml"/><Relationship Id="rId27" Type="http://schemas.openxmlformats.org/officeDocument/2006/relationships/slideLayout" Target="../slideLayouts/slideLayout44.xml"/><Relationship Id="rId28" Type="http://schemas.openxmlformats.org/officeDocument/2006/relationships/slideLayout" Target="../slideLayouts/slideLayout45.xml"/><Relationship Id="rId29" Type="http://schemas.openxmlformats.org/officeDocument/2006/relationships/theme" Target="../theme/theme2.xml"/><Relationship Id="rId10" Type="http://schemas.openxmlformats.org/officeDocument/2006/relationships/slideLayout" Target="../slideLayouts/slideLayout27.xml"/><Relationship Id="rId11" Type="http://schemas.openxmlformats.org/officeDocument/2006/relationships/slideLayout" Target="../slideLayouts/slideLayout28.xml"/><Relationship Id="rId12" Type="http://schemas.openxmlformats.org/officeDocument/2006/relationships/slideLayout" Target="../slideLayouts/slideLayout29.xml"/><Relationship Id="rId13" Type="http://schemas.openxmlformats.org/officeDocument/2006/relationships/slideLayout" Target="../slideLayouts/slideLayout30.xml"/><Relationship Id="rId14" Type="http://schemas.openxmlformats.org/officeDocument/2006/relationships/slideLayout" Target="../slideLayouts/slideLayout31.xml"/><Relationship Id="rId15" Type="http://schemas.openxmlformats.org/officeDocument/2006/relationships/slideLayout" Target="../slideLayouts/slideLayout32.xml"/><Relationship Id="rId16" Type="http://schemas.openxmlformats.org/officeDocument/2006/relationships/slideLayout" Target="../slideLayouts/slideLayout33.xml"/><Relationship Id="rId17" Type="http://schemas.openxmlformats.org/officeDocument/2006/relationships/slideLayout" Target="../slideLayouts/slideLayout34.xml"/><Relationship Id="rId18" Type="http://schemas.openxmlformats.org/officeDocument/2006/relationships/slideLayout" Target="../slideLayouts/slideLayout35.xml"/><Relationship Id="rId19" Type="http://schemas.openxmlformats.org/officeDocument/2006/relationships/slideLayout" Target="../slideLayouts/slideLayout36.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54.xml"/><Relationship Id="rId20" Type="http://schemas.openxmlformats.org/officeDocument/2006/relationships/slideLayout" Target="../slideLayouts/slideLayout65.xml"/><Relationship Id="rId21" Type="http://schemas.openxmlformats.org/officeDocument/2006/relationships/slideLayout" Target="../slideLayouts/slideLayout66.xml"/><Relationship Id="rId22" Type="http://schemas.openxmlformats.org/officeDocument/2006/relationships/slideLayout" Target="../slideLayouts/slideLayout67.xml"/><Relationship Id="rId23" Type="http://schemas.openxmlformats.org/officeDocument/2006/relationships/slideLayout" Target="../slideLayouts/slideLayout68.xml"/><Relationship Id="rId24" Type="http://schemas.openxmlformats.org/officeDocument/2006/relationships/slideLayout" Target="../slideLayouts/slideLayout69.xml"/><Relationship Id="rId25" Type="http://schemas.openxmlformats.org/officeDocument/2006/relationships/theme" Target="../theme/theme3.xml"/><Relationship Id="rId10" Type="http://schemas.openxmlformats.org/officeDocument/2006/relationships/slideLayout" Target="../slideLayouts/slideLayout55.xml"/><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slideLayout" Target="../slideLayouts/slideLayout60.xml"/><Relationship Id="rId16" Type="http://schemas.openxmlformats.org/officeDocument/2006/relationships/slideLayout" Target="../slideLayouts/slideLayout61.xml"/><Relationship Id="rId17" Type="http://schemas.openxmlformats.org/officeDocument/2006/relationships/slideLayout" Target="../slideLayouts/slideLayout62.xml"/><Relationship Id="rId18" Type="http://schemas.openxmlformats.org/officeDocument/2006/relationships/slideLayout" Target="../slideLayouts/slideLayout63.xml"/><Relationship Id="rId19" Type="http://schemas.openxmlformats.org/officeDocument/2006/relationships/slideLayout" Target="../slideLayouts/slideLayout64.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78.xml"/><Relationship Id="rId20" Type="http://schemas.openxmlformats.org/officeDocument/2006/relationships/slideLayout" Target="../slideLayouts/slideLayout89.xml"/><Relationship Id="rId21" Type="http://schemas.openxmlformats.org/officeDocument/2006/relationships/slideLayout" Target="../slideLayouts/slideLayout90.xml"/><Relationship Id="rId22" Type="http://schemas.openxmlformats.org/officeDocument/2006/relationships/theme" Target="../theme/theme4.xml"/><Relationship Id="rId10" Type="http://schemas.openxmlformats.org/officeDocument/2006/relationships/slideLayout" Target="../slideLayouts/slideLayout79.xml"/><Relationship Id="rId11" Type="http://schemas.openxmlformats.org/officeDocument/2006/relationships/slideLayout" Target="../slideLayouts/slideLayout80.xml"/><Relationship Id="rId12" Type="http://schemas.openxmlformats.org/officeDocument/2006/relationships/slideLayout" Target="../slideLayouts/slideLayout81.xml"/><Relationship Id="rId13" Type="http://schemas.openxmlformats.org/officeDocument/2006/relationships/slideLayout" Target="../slideLayouts/slideLayout82.xml"/><Relationship Id="rId14" Type="http://schemas.openxmlformats.org/officeDocument/2006/relationships/slideLayout" Target="../slideLayouts/slideLayout83.xml"/><Relationship Id="rId15" Type="http://schemas.openxmlformats.org/officeDocument/2006/relationships/slideLayout" Target="../slideLayouts/slideLayout84.xml"/><Relationship Id="rId16" Type="http://schemas.openxmlformats.org/officeDocument/2006/relationships/slideLayout" Target="../slideLayouts/slideLayout85.xml"/><Relationship Id="rId17" Type="http://schemas.openxmlformats.org/officeDocument/2006/relationships/slideLayout" Target="../slideLayouts/slideLayout86.xml"/><Relationship Id="rId18" Type="http://schemas.openxmlformats.org/officeDocument/2006/relationships/slideLayout" Target="../slideLayouts/slideLayout87.xml"/><Relationship Id="rId19" Type="http://schemas.openxmlformats.org/officeDocument/2006/relationships/slideLayout" Target="../slideLayouts/slideLayout88.xml"/><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99.xml"/><Relationship Id="rId20" Type="http://schemas.openxmlformats.org/officeDocument/2006/relationships/slideLayout" Target="../slideLayouts/slideLayout110.xml"/><Relationship Id="rId21" Type="http://schemas.openxmlformats.org/officeDocument/2006/relationships/slideLayout" Target="../slideLayouts/slideLayout111.xml"/><Relationship Id="rId22" Type="http://schemas.openxmlformats.org/officeDocument/2006/relationships/slideLayout" Target="../slideLayouts/slideLayout112.xml"/><Relationship Id="rId23" Type="http://schemas.openxmlformats.org/officeDocument/2006/relationships/theme" Target="../theme/theme5.xml"/><Relationship Id="rId24" Type="http://schemas.openxmlformats.org/officeDocument/2006/relationships/image" Target="../media/image16.png"/><Relationship Id="rId10" Type="http://schemas.openxmlformats.org/officeDocument/2006/relationships/slideLayout" Target="../slideLayouts/slideLayout100.xml"/><Relationship Id="rId11" Type="http://schemas.openxmlformats.org/officeDocument/2006/relationships/slideLayout" Target="../slideLayouts/slideLayout101.xml"/><Relationship Id="rId12" Type="http://schemas.openxmlformats.org/officeDocument/2006/relationships/slideLayout" Target="../slideLayouts/slideLayout102.xml"/><Relationship Id="rId13" Type="http://schemas.openxmlformats.org/officeDocument/2006/relationships/slideLayout" Target="../slideLayouts/slideLayout103.xml"/><Relationship Id="rId14" Type="http://schemas.openxmlformats.org/officeDocument/2006/relationships/slideLayout" Target="../slideLayouts/slideLayout104.xml"/><Relationship Id="rId15" Type="http://schemas.openxmlformats.org/officeDocument/2006/relationships/slideLayout" Target="../slideLayouts/slideLayout105.xml"/><Relationship Id="rId16" Type="http://schemas.openxmlformats.org/officeDocument/2006/relationships/slideLayout" Target="../slideLayouts/slideLayout106.xml"/><Relationship Id="rId17" Type="http://schemas.openxmlformats.org/officeDocument/2006/relationships/slideLayout" Target="../slideLayouts/slideLayout107.xml"/><Relationship Id="rId18" Type="http://schemas.openxmlformats.org/officeDocument/2006/relationships/slideLayout" Target="../slideLayouts/slideLayout108.xml"/><Relationship Id="rId19" Type="http://schemas.openxmlformats.org/officeDocument/2006/relationships/slideLayout" Target="../slideLayouts/slideLayout109.xml"/><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123.xml"/><Relationship Id="rId12" Type="http://schemas.openxmlformats.org/officeDocument/2006/relationships/slideLayout" Target="../slideLayouts/slideLayout124.xml"/><Relationship Id="rId13" Type="http://schemas.openxmlformats.org/officeDocument/2006/relationships/slideLayout" Target="../slideLayouts/slideLayout125.xml"/><Relationship Id="rId14" Type="http://schemas.openxmlformats.org/officeDocument/2006/relationships/theme" Target="../theme/theme6.xml"/><Relationship Id="rId15" Type="http://schemas.openxmlformats.org/officeDocument/2006/relationships/image" Target="../media/image25.jpeg"/><Relationship Id="rId1" Type="http://schemas.openxmlformats.org/officeDocument/2006/relationships/slideLayout" Target="../slideLayouts/slideLayout113.xml"/><Relationship Id="rId2" Type="http://schemas.openxmlformats.org/officeDocument/2006/relationships/slideLayout" Target="../slideLayouts/slideLayout114.xml"/><Relationship Id="rId3" Type="http://schemas.openxmlformats.org/officeDocument/2006/relationships/slideLayout" Target="../slideLayouts/slideLayout115.xml"/><Relationship Id="rId4" Type="http://schemas.openxmlformats.org/officeDocument/2006/relationships/slideLayout" Target="../slideLayouts/slideLayout116.xml"/><Relationship Id="rId5" Type="http://schemas.openxmlformats.org/officeDocument/2006/relationships/slideLayout" Target="../slideLayouts/slideLayout117.xml"/><Relationship Id="rId6" Type="http://schemas.openxmlformats.org/officeDocument/2006/relationships/slideLayout" Target="../slideLayouts/slideLayout118.xml"/><Relationship Id="rId7" Type="http://schemas.openxmlformats.org/officeDocument/2006/relationships/slideLayout" Target="../slideLayouts/slideLayout119.xml"/><Relationship Id="rId8" Type="http://schemas.openxmlformats.org/officeDocument/2006/relationships/slideLayout" Target="../slideLayouts/slideLayout120.xml"/><Relationship Id="rId9" Type="http://schemas.openxmlformats.org/officeDocument/2006/relationships/slideLayout" Target="../slideLayouts/slideLayout121.xml"/><Relationship Id="rId10" Type="http://schemas.openxmlformats.org/officeDocument/2006/relationships/slideLayout" Target="../slideLayouts/slideLayout122.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29.xml"/><Relationship Id="rId4" Type="http://schemas.openxmlformats.org/officeDocument/2006/relationships/slideLayout" Target="../slideLayouts/slideLayout130.xml"/><Relationship Id="rId5" Type="http://schemas.openxmlformats.org/officeDocument/2006/relationships/slideLayout" Target="../slideLayouts/slideLayout131.xml"/><Relationship Id="rId6" Type="http://schemas.openxmlformats.org/officeDocument/2006/relationships/slideLayout" Target="../slideLayouts/slideLayout132.xml"/><Relationship Id="rId7" Type="http://schemas.openxmlformats.org/officeDocument/2006/relationships/slideLayout" Target="../slideLayouts/slideLayout133.xml"/><Relationship Id="rId8" Type="http://schemas.openxmlformats.org/officeDocument/2006/relationships/slideLayout" Target="../slideLayouts/slideLayout134.xml"/><Relationship Id="rId9" Type="http://schemas.openxmlformats.org/officeDocument/2006/relationships/slideLayout" Target="../slideLayouts/slideLayout135.xml"/><Relationship Id="rId10" Type="http://schemas.openxmlformats.org/officeDocument/2006/relationships/slideLayout" Target="../slideLayouts/slideLayout136.xml"/><Relationship Id="rId11" Type="http://schemas.openxmlformats.org/officeDocument/2006/relationships/theme" Target="../theme/theme8.xml"/><Relationship Id="rId1" Type="http://schemas.openxmlformats.org/officeDocument/2006/relationships/slideLayout" Target="../slideLayouts/slideLayout127.xml"/><Relationship Id="rId2" Type="http://schemas.openxmlformats.org/officeDocument/2006/relationships/slideLayout" Target="../slideLayouts/slideLayout12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39.xml"/><Relationship Id="rId4" Type="http://schemas.openxmlformats.org/officeDocument/2006/relationships/theme" Target="../theme/theme9.xml"/><Relationship Id="rId1" Type="http://schemas.openxmlformats.org/officeDocument/2006/relationships/slideLayout" Target="../slideLayouts/slideLayout137.xml"/><Relationship Id="rId2" Type="http://schemas.openxmlformats.org/officeDocument/2006/relationships/slideLayout" Target="../slideLayouts/slideLayout1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2"/>
            <a:ext cx="12192000" cy="646042"/>
          </a:xfrm>
          <a:prstGeom prst="rect">
            <a:avLst/>
          </a:prstGeom>
        </p:spPr>
        <p:txBody>
          <a:bodyPr vert="horz" lIns="380893" tIns="152357" rIns="53325" bIns="53325" rtlCol="0" anchor="ctr">
            <a:normAutofit/>
          </a:bodyPr>
          <a:lstStyle/>
          <a:p>
            <a:endParaRPr lang="en-US" dirty="0"/>
          </a:p>
        </p:txBody>
      </p:sp>
      <p:sp>
        <p:nvSpPr>
          <p:cNvPr id="7" name="Footer Placeholder 6"/>
          <p:cNvSpPr>
            <a:spLocks noGrp="1"/>
          </p:cNvSpPr>
          <p:nvPr>
            <p:ph type="ftr" sz="quarter" idx="3"/>
          </p:nvPr>
        </p:nvSpPr>
        <p:spPr>
          <a:xfrm>
            <a:off x="3048000" y="6477874"/>
            <a:ext cx="8382000" cy="380127"/>
          </a:xfrm>
          <a:prstGeom prst="rect">
            <a:avLst/>
          </a:prstGeom>
        </p:spPr>
        <p:txBody>
          <a:bodyPr vert="horz" lIns="76179" tIns="38089" rIns="76179" bIns="38089" rtlCol="0" anchor="ctr"/>
          <a:lstStyle>
            <a:lvl1pPr algn="l">
              <a:defRPr sz="800">
                <a:solidFill>
                  <a:schemeClr val="tx1"/>
                </a:solidFill>
                <a:latin typeface="Segoe UI" pitchFamily="34" charset="0"/>
                <a:ea typeface="Segoe UI" pitchFamily="34" charset="0"/>
                <a:cs typeface="Segoe UI" pitchFamily="34" charset="0"/>
              </a:defRPr>
            </a:lvl1pPr>
          </a:lstStyle>
          <a:p>
            <a:endParaRPr lang="en-US" dirty="0"/>
          </a:p>
        </p:txBody>
      </p:sp>
      <p:sp>
        <p:nvSpPr>
          <p:cNvPr id="15" name="Text Placeholder 14"/>
          <p:cNvSpPr>
            <a:spLocks noGrp="1"/>
          </p:cNvSpPr>
          <p:nvPr>
            <p:ph type="body" idx="1"/>
          </p:nvPr>
        </p:nvSpPr>
        <p:spPr>
          <a:xfrm>
            <a:off x="762002" y="1524001"/>
            <a:ext cx="10668000" cy="45719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4"/>
          </p:nvPr>
        </p:nvSpPr>
        <p:spPr>
          <a:xfrm>
            <a:off x="11430002" y="6477874"/>
            <a:ext cx="761998" cy="380126"/>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953156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p:fade/>
  </p:transition>
  <p:txStyles>
    <p:titleStyle>
      <a:lvl1pPr marL="0" algn="l" defTabSz="1088105" rtl="0" eaLnBrk="1" latinLnBrk="0" hangingPunct="1">
        <a:lnSpc>
          <a:spcPct val="90000"/>
        </a:lnSpc>
        <a:spcBef>
          <a:spcPct val="0"/>
        </a:spcBef>
        <a:buNone/>
        <a:defRPr lang="en-US" sz="4000" kern="1200" spc="-58" baseline="0" dirty="0">
          <a:solidFill>
            <a:srgbClr val="505050"/>
          </a:solidFill>
          <a:latin typeface="Segoe UI Light" pitchFamily="34" charset="0"/>
          <a:ea typeface="Segoe UI" pitchFamily="34" charset="0"/>
          <a:cs typeface="Segoe UI" pitchFamily="34" charset="0"/>
        </a:defRPr>
      </a:lvl1pPr>
    </p:titleStyle>
    <p:bodyStyle>
      <a:lvl1pPr marL="190428" indent="-190428" algn="l" defTabSz="1088105" rtl="0" eaLnBrk="1" latinLnBrk="0" hangingPunct="1">
        <a:spcBef>
          <a:spcPct val="20000"/>
        </a:spcBef>
        <a:buClr>
          <a:srgbClr val="0072C6"/>
        </a:buClr>
        <a:buSzPct val="100000"/>
        <a:buFont typeface="Wingdings" pitchFamily="2" charset="2"/>
        <a:buChar char="§"/>
        <a:defRPr sz="2400" kern="1200">
          <a:solidFill>
            <a:srgbClr val="0072C6"/>
          </a:solidFill>
          <a:latin typeface="Segoe UI" pitchFamily="34" charset="0"/>
          <a:ea typeface="Segoe UI" pitchFamily="34" charset="0"/>
          <a:cs typeface="Segoe UI" pitchFamily="34" charset="0"/>
        </a:defRPr>
      </a:lvl1pPr>
      <a:lvl2pPr marL="476070" indent="-194396" algn="l" defTabSz="1088105" rtl="0" eaLnBrk="1" latinLnBrk="0" hangingPunct="1">
        <a:spcBef>
          <a:spcPct val="20000"/>
        </a:spcBef>
        <a:buFont typeface="Arial" pitchFamily="34" charset="0"/>
        <a:buChar char="–"/>
        <a:defRPr sz="1800" kern="1200">
          <a:solidFill>
            <a:srgbClr val="505050"/>
          </a:solidFill>
          <a:latin typeface="Segoe UI" pitchFamily="34" charset="0"/>
          <a:ea typeface="Segoe UI" pitchFamily="34" charset="0"/>
          <a:cs typeface="Segoe UI" pitchFamily="34" charset="0"/>
        </a:defRPr>
      </a:lvl2pPr>
      <a:lvl3pPr marL="761712" indent="-173236" algn="l" defTabSz="1088105" rtl="0" eaLnBrk="1" latinLnBrk="0" hangingPunct="1">
        <a:spcBef>
          <a:spcPct val="20000"/>
        </a:spcBef>
        <a:buFont typeface="Arial" pitchFamily="34" charset="0"/>
        <a:buChar char="•"/>
        <a:defRPr sz="1600" kern="1200">
          <a:solidFill>
            <a:srgbClr val="505050"/>
          </a:solidFill>
          <a:latin typeface="Segoe UI" pitchFamily="34" charset="0"/>
          <a:ea typeface="Segoe UI" pitchFamily="34" charset="0"/>
          <a:cs typeface="Segoe UI" pitchFamily="34" charset="0"/>
        </a:defRPr>
      </a:lvl3pPr>
      <a:lvl4pPr marL="1047354" indent="-177204" algn="l" defTabSz="1088105" rtl="0" eaLnBrk="1" latinLnBrk="0" hangingPunct="1">
        <a:spcBef>
          <a:spcPct val="20000"/>
        </a:spcBef>
        <a:buFont typeface="Arial" pitchFamily="34" charset="0"/>
        <a:buChar char="–"/>
        <a:defRPr sz="1400" kern="1200">
          <a:solidFill>
            <a:srgbClr val="505050"/>
          </a:solidFill>
          <a:latin typeface="Segoe UI" pitchFamily="34" charset="0"/>
          <a:ea typeface="Segoe UI" pitchFamily="34" charset="0"/>
          <a:cs typeface="Segoe UI" pitchFamily="34" charset="0"/>
        </a:defRPr>
      </a:lvl4pPr>
      <a:lvl5pPr marL="1285389" indent="-179849" algn="l" defTabSz="1088105" rtl="0" eaLnBrk="1" latinLnBrk="0" hangingPunct="1">
        <a:spcBef>
          <a:spcPct val="20000"/>
        </a:spcBef>
        <a:buFont typeface="Arial" pitchFamily="34" charset="0"/>
        <a:buChar char="»"/>
        <a:defRPr sz="1400" kern="1200">
          <a:solidFill>
            <a:srgbClr val="505050"/>
          </a:solidFill>
          <a:latin typeface="Segoe UI" pitchFamily="34" charset="0"/>
          <a:ea typeface="Segoe UI" pitchFamily="34" charset="0"/>
          <a:cs typeface="Segoe UI" pitchFamily="34" charset="0"/>
        </a:defRPr>
      </a:lvl5pPr>
      <a:lvl6pPr marL="2992290"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6342"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80396"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4448"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8105" rtl="0" eaLnBrk="1" latinLnBrk="0" hangingPunct="1">
        <a:defRPr sz="2200" kern="1200">
          <a:solidFill>
            <a:schemeClr val="tx1"/>
          </a:solidFill>
          <a:latin typeface="+mn-lt"/>
          <a:ea typeface="+mn-ea"/>
          <a:cs typeface="+mn-cs"/>
        </a:defRPr>
      </a:lvl1pPr>
      <a:lvl2pPr marL="544053" algn="l" defTabSz="1088105" rtl="0" eaLnBrk="1" latinLnBrk="0" hangingPunct="1">
        <a:defRPr sz="2200" kern="1200">
          <a:solidFill>
            <a:schemeClr val="tx1"/>
          </a:solidFill>
          <a:latin typeface="+mn-lt"/>
          <a:ea typeface="+mn-ea"/>
          <a:cs typeface="+mn-cs"/>
        </a:defRPr>
      </a:lvl2pPr>
      <a:lvl3pPr marL="1088105" algn="l" defTabSz="1088105" rtl="0" eaLnBrk="1" latinLnBrk="0" hangingPunct="1">
        <a:defRPr sz="2200" kern="1200">
          <a:solidFill>
            <a:schemeClr val="tx1"/>
          </a:solidFill>
          <a:latin typeface="+mn-lt"/>
          <a:ea typeface="+mn-ea"/>
          <a:cs typeface="+mn-cs"/>
        </a:defRPr>
      </a:lvl3pPr>
      <a:lvl4pPr marL="1632159" algn="l" defTabSz="1088105" rtl="0" eaLnBrk="1" latinLnBrk="0" hangingPunct="1">
        <a:defRPr sz="2200" kern="1200">
          <a:solidFill>
            <a:schemeClr val="tx1"/>
          </a:solidFill>
          <a:latin typeface="+mn-lt"/>
          <a:ea typeface="+mn-ea"/>
          <a:cs typeface="+mn-cs"/>
        </a:defRPr>
      </a:lvl4pPr>
      <a:lvl5pPr marL="2176211" algn="l" defTabSz="1088105" rtl="0" eaLnBrk="1" latinLnBrk="0" hangingPunct="1">
        <a:defRPr sz="2200" kern="1200">
          <a:solidFill>
            <a:schemeClr val="tx1"/>
          </a:solidFill>
          <a:latin typeface="+mn-lt"/>
          <a:ea typeface="+mn-ea"/>
          <a:cs typeface="+mn-cs"/>
        </a:defRPr>
      </a:lvl5pPr>
      <a:lvl6pPr marL="2720264" algn="l" defTabSz="1088105" rtl="0" eaLnBrk="1" latinLnBrk="0" hangingPunct="1">
        <a:defRPr sz="2200" kern="1200">
          <a:solidFill>
            <a:schemeClr val="tx1"/>
          </a:solidFill>
          <a:latin typeface="+mn-lt"/>
          <a:ea typeface="+mn-ea"/>
          <a:cs typeface="+mn-cs"/>
        </a:defRPr>
      </a:lvl6pPr>
      <a:lvl7pPr marL="3264316" algn="l" defTabSz="1088105" rtl="0" eaLnBrk="1" latinLnBrk="0" hangingPunct="1">
        <a:defRPr sz="2200" kern="1200">
          <a:solidFill>
            <a:schemeClr val="tx1"/>
          </a:solidFill>
          <a:latin typeface="+mn-lt"/>
          <a:ea typeface="+mn-ea"/>
          <a:cs typeface="+mn-cs"/>
        </a:defRPr>
      </a:lvl7pPr>
      <a:lvl8pPr marL="3808369" algn="l" defTabSz="1088105" rtl="0" eaLnBrk="1" latinLnBrk="0" hangingPunct="1">
        <a:defRPr sz="2200" kern="1200">
          <a:solidFill>
            <a:schemeClr val="tx1"/>
          </a:solidFill>
          <a:latin typeface="+mn-lt"/>
          <a:ea typeface="+mn-ea"/>
          <a:cs typeface="+mn-cs"/>
        </a:defRPr>
      </a:lvl8pPr>
      <a:lvl9pPr marL="4352422" algn="l" defTabSz="1088105" rtl="0" eaLnBrk="1" latinLnBrk="0" hangingPunct="1">
        <a:defRPr sz="22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3"/>
            <a:ext cx="11655840" cy="899665"/>
          </a:xfrm>
          <a:prstGeom prst="rect">
            <a:avLst/>
          </a:prstGeom>
        </p:spPr>
        <p:txBody>
          <a:bodyPr vert="horz" wrap="square" lIns="143394" tIns="89623" rIns="143394" bIns="89623"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3" y="1189180"/>
            <a:ext cx="11653521" cy="2210815"/>
          </a:xfrm>
          <a:prstGeom prst="rect">
            <a:avLst/>
          </a:prstGeom>
        </p:spPr>
        <p:txBody>
          <a:bodyPr vert="horz" wrap="square" lIns="143394" tIns="89623" rIns="143394" bIns="89623"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rot="5400000">
            <a:off x="10325053" y="1906415"/>
            <a:ext cx="4214127" cy="401304"/>
          </a:xfrm>
          <a:prstGeom prst="rect">
            <a:avLst/>
          </a:prstGeom>
        </p:spPr>
      </p:pic>
    </p:spTree>
    <p:extLst>
      <p:ext uri="{BB962C8B-B14F-4D97-AF65-F5344CB8AC3E}">
        <p14:creationId xmlns:p14="http://schemas.microsoft.com/office/powerpoint/2010/main" val="4124148119"/>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 id="2147483826" r:id="rId17"/>
    <p:sldLayoutId id="2147483827" r:id="rId18"/>
    <p:sldLayoutId id="2147483828" r:id="rId19"/>
    <p:sldLayoutId id="2147483829" r:id="rId20"/>
    <p:sldLayoutId id="2147483830" r:id="rId21"/>
    <p:sldLayoutId id="2147483831" r:id="rId22"/>
    <p:sldLayoutId id="2147483832" r:id="rId23"/>
    <p:sldLayoutId id="2147483833" r:id="rId24"/>
    <p:sldLayoutId id="2147483834" r:id="rId25"/>
    <p:sldLayoutId id="2147483835" r:id="rId26"/>
    <p:sldLayoutId id="2147483836" r:id="rId27"/>
    <p:sldLayoutId id="2147483837" r:id="rId28"/>
    <p:sldLayoutId id="2147483838" r:id="rId29"/>
    <p:sldLayoutId id="2147483839" r:id="rId30"/>
    <p:sldLayoutId id="2147483840" r:id="rId31"/>
    <p:sldLayoutId id="2147483841" r:id="rId32"/>
    <p:sldLayoutId id="2147483842" r:id="rId33"/>
    <p:sldLayoutId id="2147483843" r:id="rId34"/>
  </p:sldLayoutIdLst>
  <p:transition>
    <p:fade/>
  </p:transition>
  <p:txStyles>
    <p:titleStyle>
      <a:lvl1pPr algn="l" defTabSz="914195" rtl="0" eaLnBrk="1" latinLnBrk="0" hangingPunct="1">
        <a:lnSpc>
          <a:spcPct val="90000"/>
        </a:lnSpc>
        <a:spcBef>
          <a:spcPct val="0"/>
        </a:spcBef>
        <a:buNone/>
        <a:defRPr lang="en-US" sz="5300"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82" marR="0" indent="-336082" algn="l" defTabSz="914195"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00" kern="1200" spc="0" baseline="0">
          <a:gradFill>
            <a:gsLst>
              <a:gs pos="1250">
                <a:schemeClr val="tx1"/>
              </a:gs>
              <a:gs pos="100000">
                <a:schemeClr val="tx1"/>
              </a:gs>
            </a:gsLst>
            <a:lin ang="5400000" scaled="0"/>
          </a:gradFill>
          <a:latin typeface="+mj-lt"/>
          <a:ea typeface="+mn-ea"/>
          <a:cs typeface="+mn-cs"/>
        </a:defRPr>
      </a:lvl1pPr>
      <a:lvl2pPr marL="572583" marR="0" indent="-236501" algn="l" defTabSz="914195"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784191" marR="0" indent="-224055" algn="l" defTabSz="914195"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08246" marR="0" indent="-224055" algn="l" defTabSz="914195"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32300" marR="0" indent="-224055" algn="l" defTabSz="914195"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14035" indent="-228549" algn="l" defTabSz="91419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34" indent="-228549" algn="l" defTabSz="91419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33" indent="-228549" algn="l" defTabSz="91419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30" indent="-228549" algn="l" defTabSz="91419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95" rtl="0" eaLnBrk="1" latinLnBrk="0" hangingPunct="1">
        <a:defRPr sz="1800" kern="1200">
          <a:solidFill>
            <a:schemeClr val="tx1"/>
          </a:solidFill>
          <a:latin typeface="+mn-lt"/>
          <a:ea typeface="+mn-ea"/>
          <a:cs typeface="+mn-cs"/>
        </a:defRPr>
      </a:lvl1pPr>
      <a:lvl2pPr marL="457097" algn="l" defTabSz="914195" rtl="0" eaLnBrk="1" latinLnBrk="0" hangingPunct="1">
        <a:defRPr sz="1800" kern="1200">
          <a:solidFill>
            <a:schemeClr val="tx1"/>
          </a:solidFill>
          <a:latin typeface="+mn-lt"/>
          <a:ea typeface="+mn-ea"/>
          <a:cs typeface="+mn-cs"/>
        </a:defRPr>
      </a:lvl2pPr>
      <a:lvl3pPr marL="914195" algn="l" defTabSz="914195" rtl="0" eaLnBrk="1" latinLnBrk="0" hangingPunct="1">
        <a:defRPr sz="1800" kern="1200">
          <a:solidFill>
            <a:schemeClr val="tx1"/>
          </a:solidFill>
          <a:latin typeface="+mn-lt"/>
          <a:ea typeface="+mn-ea"/>
          <a:cs typeface="+mn-cs"/>
        </a:defRPr>
      </a:lvl3pPr>
      <a:lvl4pPr marL="1371292" algn="l" defTabSz="914195" rtl="0" eaLnBrk="1" latinLnBrk="0" hangingPunct="1">
        <a:defRPr sz="1800" kern="1200">
          <a:solidFill>
            <a:schemeClr val="tx1"/>
          </a:solidFill>
          <a:latin typeface="+mn-lt"/>
          <a:ea typeface="+mn-ea"/>
          <a:cs typeface="+mn-cs"/>
        </a:defRPr>
      </a:lvl4pPr>
      <a:lvl5pPr marL="1828390" algn="l" defTabSz="914195" rtl="0" eaLnBrk="1" latinLnBrk="0" hangingPunct="1">
        <a:defRPr sz="1800" kern="1200">
          <a:solidFill>
            <a:schemeClr val="tx1"/>
          </a:solidFill>
          <a:latin typeface="+mn-lt"/>
          <a:ea typeface="+mn-ea"/>
          <a:cs typeface="+mn-cs"/>
        </a:defRPr>
      </a:lvl5pPr>
      <a:lvl6pPr marL="2285488" algn="l" defTabSz="914195" rtl="0" eaLnBrk="1" latinLnBrk="0" hangingPunct="1">
        <a:defRPr sz="1800" kern="1200">
          <a:solidFill>
            <a:schemeClr val="tx1"/>
          </a:solidFill>
          <a:latin typeface="+mn-lt"/>
          <a:ea typeface="+mn-ea"/>
          <a:cs typeface="+mn-cs"/>
        </a:defRPr>
      </a:lvl6pPr>
      <a:lvl7pPr marL="2742585" algn="l" defTabSz="914195" rtl="0" eaLnBrk="1" latinLnBrk="0" hangingPunct="1">
        <a:defRPr sz="1800" kern="1200">
          <a:solidFill>
            <a:schemeClr val="tx1"/>
          </a:solidFill>
          <a:latin typeface="+mn-lt"/>
          <a:ea typeface="+mn-ea"/>
          <a:cs typeface="+mn-cs"/>
        </a:defRPr>
      </a:lvl7pPr>
      <a:lvl8pPr marL="3199683" algn="l" defTabSz="914195" rtl="0" eaLnBrk="1" latinLnBrk="0" hangingPunct="1">
        <a:defRPr sz="1800" kern="1200">
          <a:solidFill>
            <a:schemeClr val="tx1"/>
          </a:solidFill>
          <a:latin typeface="+mn-lt"/>
          <a:ea typeface="+mn-ea"/>
          <a:cs typeface="+mn-cs"/>
        </a:defRPr>
      </a:lvl8pPr>
      <a:lvl9pPr marL="3656782" algn="l" defTabSz="914195"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2"/>
            <a:ext cx="12192000" cy="646042"/>
          </a:xfrm>
          <a:prstGeom prst="rect">
            <a:avLst/>
          </a:prstGeom>
        </p:spPr>
        <p:txBody>
          <a:bodyPr vert="horz" lIns="380893" tIns="152357" rIns="53325" bIns="53325" rtlCol="0" anchor="ctr">
            <a:normAutofit/>
          </a:bodyPr>
          <a:lstStyle/>
          <a:p>
            <a:endParaRPr lang="en-US" dirty="0"/>
          </a:p>
        </p:txBody>
      </p:sp>
      <p:sp>
        <p:nvSpPr>
          <p:cNvPr id="7" name="Footer Placeholder 6"/>
          <p:cNvSpPr>
            <a:spLocks noGrp="1"/>
          </p:cNvSpPr>
          <p:nvPr>
            <p:ph type="ftr" sz="quarter" idx="3"/>
          </p:nvPr>
        </p:nvSpPr>
        <p:spPr>
          <a:xfrm>
            <a:off x="3048000" y="6477874"/>
            <a:ext cx="8382000" cy="380127"/>
          </a:xfrm>
          <a:prstGeom prst="rect">
            <a:avLst/>
          </a:prstGeom>
        </p:spPr>
        <p:txBody>
          <a:bodyPr vert="horz" lIns="76179" tIns="38089" rIns="76179" bIns="38089" rtlCol="0" anchor="ctr"/>
          <a:lstStyle>
            <a:lvl1pPr algn="l">
              <a:defRPr sz="800">
                <a:solidFill>
                  <a:schemeClr val="tx1"/>
                </a:solidFill>
                <a:latin typeface="Segoe UI" pitchFamily="34" charset="0"/>
                <a:ea typeface="Segoe UI" pitchFamily="34" charset="0"/>
                <a:cs typeface="Segoe UI" pitchFamily="34" charset="0"/>
              </a:defRPr>
            </a:lvl1pPr>
          </a:lstStyle>
          <a:p>
            <a:endParaRPr lang="en-US" dirty="0"/>
          </a:p>
        </p:txBody>
      </p:sp>
      <p:sp>
        <p:nvSpPr>
          <p:cNvPr id="15" name="Text Placeholder 14"/>
          <p:cNvSpPr>
            <a:spLocks noGrp="1"/>
          </p:cNvSpPr>
          <p:nvPr>
            <p:ph type="body" idx="1"/>
          </p:nvPr>
        </p:nvSpPr>
        <p:spPr>
          <a:xfrm>
            <a:off x="762002" y="1524001"/>
            <a:ext cx="10668000" cy="45719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4"/>
          </p:nvPr>
        </p:nvSpPr>
        <p:spPr>
          <a:xfrm>
            <a:off x="11430002" y="6477874"/>
            <a:ext cx="761998" cy="380126"/>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95315648"/>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6" r:id="rId11"/>
    <p:sldLayoutId id="2147483857" r:id="rId12"/>
    <p:sldLayoutId id="2147483858" r:id="rId13"/>
    <p:sldLayoutId id="2147483859" r:id="rId14"/>
    <p:sldLayoutId id="2147483860" r:id="rId15"/>
    <p:sldLayoutId id="2147483861" r:id="rId16"/>
  </p:sldLayoutIdLst>
  <p:transition>
    <p:fade/>
  </p:transition>
  <p:txStyles>
    <p:titleStyle>
      <a:lvl1pPr marL="0" algn="l" defTabSz="1088105" rtl="0" eaLnBrk="1" latinLnBrk="0" hangingPunct="1">
        <a:lnSpc>
          <a:spcPct val="90000"/>
        </a:lnSpc>
        <a:spcBef>
          <a:spcPct val="0"/>
        </a:spcBef>
        <a:buNone/>
        <a:defRPr lang="en-US" sz="4000" kern="1200" spc="-58" baseline="0" dirty="0">
          <a:solidFill>
            <a:srgbClr val="505050"/>
          </a:solidFill>
          <a:latin typeface="Segoe UI Light" pitchFamily="34" charset="0"/>
          <a:ea typeface="Segoe UI" pitchFamily="34" charset="0"/>
          <a:cs typeface="Segoe UI" pitchFamily="34" charset="0"/>
        </a:defRPr>
      </a:lvl1pPr>
    </p:titleStyle>
    <p:bodyStyle>
      <a:lvl1pPr marL="190428" indent="-190428" algn="l" defTabSz="1088105" rtl="0" eaLnBrk="1" latinLnBrk="0" hangingPunct="1">
        <a:spcBef>
          <a:spcPct val="20000"/>
        </a:spcBef>
        <a:buClr>
          <a:srgbClr val="0072C6"/>
        </a:buClr>
        <a:buSzPct val="100000"/>
        <a:buFont typeface="Wingdings" pitchFamily="2" charset="2"/>
        <a:buChar char="§"/>
        <a:defRPr sz="2400" kern="1200">
          <a:solidFill>
            <a:srgbClr val="0072C6"/>
          </a:solidFill>
          <a:latin typeface="Segoe UI" pitchFamily="34" charset="0"/>
          <a:ea typeface="Segoe UI" pitchFamily="34" charset="0"/>
          <a:cs typeface="Segoe UI" pitchFamily="34" charset="0"/>
        </a:defRPr>
      </a:lvl1pPr>
      <a:lvl2pPr marL="476070" indent="-194396" algn="l" defTabSz="1088105" rtl="0" eaLnBrk="1" latinLnBrk="0" hangingPunct="1">
        <a:spcBef>
          <a:spcPct val="20000"/>
        </a:spcBef>
        <a:buFont typeface="Arial" pitchFamily="34" charset="0"/>
        <a:buChar char="–"/>
        <a:defRPr sz="1800" kern="1200">
          <a:solidFill>
            <a:srgbClr val="505050"/>
          </a:solidFill>
          <a:latin typeface="Segoe UI" pitchFamily="34" charset="0"/>
          <a:ea typeface="Segoe UI" pitchFamily="34" charset="0"/>
          <a:cs typeface="Segoe UI" pitchFamily="34" charset="0"/>
        </a:defRPr>
      </a:lvl2pPr>
      <a:lvl3pPr marL="761712" indent="-173236" algn="l" defTabSz="1088105" rtl="0" eaLnBrk="1" latinLnBrk="0" hangingPunct="1">
        <a:spcBef>
          <a:spcPct val="20000"/>
        </a:spcBef>
        <a:buFont typeface="Arial" pitchFamily="34" charset="0"/>
        <a:buChar char="•"/>
        <a:defRPr sz="1600" kern="1200">
          <a:solidFill>
            <a:srgbClr val="505050"/>
          </a:solidFill>
          <a:latin typeface="Segoe UI" pitchFamily="34" charset="0"/>
          <a:ea typeface="Segoe UI" pitchFamily="34" charset="0"/>
          <a:cs typeface="Segoe UI" pitchFamily="34" charset="0"/>
        </a:defRPr>
      </a:lvl3pPr>
      <a:lvl4pPr marL="1047354" indent="-177204" algn="l" defTabSz="1088105" rtl="0" eaLnBrk="1" latinLnBrk="0" hangingPunct="1">
        <a:spcBef>
          <a:spcPct val="20000"/>
        </a:spcBef>
        <a:buFont typeface="Arial" pitchFamily="34" charset="0"/>
        <a:buChar char="–"/>
        <a:defRPr sz="1400" kern="1200">
          <a:solidFill>
            <a:srgbClr val="505050"/>
          </a:solidFill>
          <a:latin typeface="Segoe UI" pitchFamily="34" charset="0"/>
          <a:ea typeface="Segoe UI" pitchFamily="34" charset="0"/>
          <a:cs typeface="Segoe UI" pitchFamily="34" charset="0"/>
        </a:defRPr>
      </a:lvl4pPr>
      <a:lvl5pPr marL="1285389" indent="-179849" algn="l" defTabSz="1088105" rtl="0" eaLnBrk="1" latinLnBrk="0" hangingPunct="1">
        <a:spcBef>
          <a:spcPct val="20000"/>
        </a:spcBef>
        <a:buFont typeface="Arial" pitchFamily="34" charset="0"/>
        <a:buChar char="»"/>
        <a:defRPr sz="1400" kern="1200">
          <a:solidFill>
            <a:srgbClr val="505050"/>
          </a:solidFill>
          <a:latin typeface="Segoe UI" pitchFamily="34" charset="0"/>
          <a:ea typeface="Segoe UI" pitchFamily="34" charset="0"/>
          <a:cs typeface="Segoe UI" pitchFamily="34" charset="0"/>
        </a:defRPr>
      </a:lvl5pPr>
      <a:lvl6pPr marL="2992290"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6342"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80396"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4448"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8105" rtl="0" eaLnBrk="1" latinLnBrk="0" hangingPunct="1">
        <a:defRPr sz="2200" kern="1200">
          <a:solidFill>
            <a:schemeClr val="tx1"/>
          </a:solidFill>
          <a:latin typeface="+mn-lt"/>
          <a:ea typeface="+mn-ea"/>
          <a:cs typeface="+mn-cs"/>
        </a:defRPr>
      </a:lvl1pPr>
      <a:lvl2pPr marL="544053" algn="l" defTabSz="1088105" rtl="0" eaLnBrk="1" latinLnBrk="0" hangingPunct="1">
        <a:defRPr sz="2200" kern="1200">
          <a:solidFill>
            <a:schemeClr val="tx1"/>
          </a:solidFill>
          <a:latin typeface="+mn-lt"/>
          <a:ea typeface="+mn-ea"/>
          <a:cs typeface="+mn-cs"/>
        </a:defRPr>
      </a:lvl2pPr>
      <a:lvl3pPr marL="1088105" algn="l" defTabSz="1088105" rtl="0" eaLnBrk="1" latinLnBrk="0" hangingPunct="1">
        <a:defRPr sz="2200" kern="1200">
          <a:solidFill>
            <a:schemeClr val="tx1"/>
          </a:solidFill>
          <a:latin typeface="+mn-lt"/>
          <a:ea typeface="+mn-ea"/>
          <a:cs typeface="+mn-cs"/>
        </a:defRPr>
      </a:lvl3pPr>
      <a:lvl4pPr marL="1632159" algn="l" defTabSz="1088105" rtl="0" eaLnBrk="1" latinLnBrk="0" hangingPunct="1">
        <a:defRPr sz="2200" kern="1200">
          <a:solidFill>
            <a:schemeClr val="tx1"/>
          </a:solidFill>
          <a:latin typeface="+mn-lt"/>
          <a:ea typeface="+mn-ea"/>
          <a:cs typeface="+mn-cs"/>
        </a:defRPr>
      </a:lvl4pPr>
      <a:lvl5pPr marL="2176211" algn="l" defTabSz="1088105" rtl="0" eaLnBrk="1" latinLnBrk="0" hangingPunct="1">
        <a:defRPr sz="2200" kern="1200">
          <a:solidFill>
            <a:schemeClr val="tx1"/>
          </a:solidFill>
          <a:latin typeface="+mn-lt"/>
          <a:ea typeface="+mn-ea"/>
          <a:cs typeface="+mn-cs"/>
        </a:defRPr>
      </a:lvl5pPr>
      <a:lvl6pPr marL="2720264" algn="l" defTabSz="1088105" rtl="0" eaLnBrk="1" latinLnBrk="0" hangingPunct="1">
        <a:defRPr sz="2200" kern="1200">
          <a:solidFill>
            <a:schemeClr val="tx1"/>
          </a:solidFill>
          <a:latin typeface="+mn-lt"/>
          <a:ea typeface="+mn-ea"/>
          <a:cs typeface="+mn-cs"/>
        </a:defRPr>
      </a:lvl6pPr>
      <a:lvl7pPr marL="3264316" algn="l" defTabSz="1088105" rtl="0" eaLnBrk="1" latinLnBrk="0" hangingPunct="1">
        <a:defRPr sz="2200" kern="1200">
          <a:solidFill>
            <a:schemeClr val="tx1"/>
          </a:solidFill>
          <a:latin typeface="+mn-lt"/>
          <a:ea typeface="+mn-ea"/>
          <a:cs typeface="+mn-cs"/>
        </a:defRPr>
      </a:lvl7pPr>
      <a:lvl8pPr marL="3808369" algn="l" defTabSz="1088105" rtl="0" eaLnBrk="1" latinLnBrk="0" hangingPunct="1">
        <a:defRPr sz="2200" kern="1200">
          <a:solidFill>
            <a:schemeClr val="tx1"/>
          </a:solidFill>
          <a:latin typeface="+mn-lt"/>
          <a:ea typeface="+mn-ea"/>
          <a:cs typeface="+mn-cs"/>
        </a:defRPr>
      </a:lvl8pPr>
      <a:lvl9pPr marL="4352422" algn="l" defTabSz="1088105" rtl="0" eaLnBrk="1" latinLnBrk="0" hangingPunct="1">
        <a:defRPr sz="2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078"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39" y="1189177"/>
            <a:ext cx="11653523" cy="2051485"/>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565155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Lst>
  <p:transition>
    <p:fade/>
  </p:transition>
  <p:txStyles>
    <p:titleStyle>
      <a:lvl1pPr algn="l" defTabSz="913505" rtl="0" eaLnBrk="1" fontAlgn="base" hangingPunct="1">
        <a:lnSpc>
          <a:spcPct val="90000"/>
        </a:lnSpc>
        <a:spcBef>
          <a:spcPct val="0"/>
        </a:spcBef>
        <a:spcAft>
          <a:spcPct val="0"/>
        </a:spcAft>
        <a:defRPr lang="en-US" sz="5294" kern="1200" spc="-100" dirty="0">
          <a:ln w="3175">
            <a:noFill/>
          </a:ln>
          <a:gradFill>
            <a:gsLst>
              <a:gs pos="1250">
                <a:schemeClr val="tx1"/>
              </a:gs>
              <a:gs pos="100000">
                <a:schemeClr val="tx1"/>
              </a:gs>
            </a:gsLst>
            <a:lin ang="5400000" scaled="0"/>
          </a:gradFill>
          <a:latin typeface="+mj-lt"/>
          <a:ea typeface="MS PGothic" pitchFamily="34" charset="-128"/>
          <a:cs typeface="Segoe UI" pitchFamily="34" charset="0"/>
        </a:defRPr>
      </a:lvl1pPr>
      <a:lvl2pPr algn="l" defTabSz="913505" rtl="0" eaLnBrk="1" fontAlgn="base" hangingPunct="1">
        <a:lnSpc>
          <a:spcPct val="90000"/>
        </a:lnSpc>
        <a:spcBef>
          <a:spcPct val="0"/>
        </a:spcBef>
        <a:spcAft>
          <a:spcPct val="0"/>
        </a:spcAft>
        <a:defRPr sz="5294">
          <a:solidFill>
            <a:schemeClr val="tx1"/>
          </a:solidFill>
          <a:latin typeface="Segoe UI Light" pitchFamily="34" charset="0"/>
          <a:ea typeface="MS PGothic" pitchFamily="34" charset="-128"/>
        </a:defRPr>
      </a:lvl2pPr>
      <a:lvl3pPr algn="l" defTabSz="913505" rtl="0" eaLnBrk="1" fontAlgn="base" hangingPunct="1">
        <a:lnSpc>
          <a:spcPct val="90000"/>
        </a:lnSpc>
        <a:spcBef>
          <a:spcPct val="0"/>
        </a:spcBef>
        <a:spcAft>
          <a:spcPct val="0"/>
        </a:spcAft>
        <a:defRPr sz="5294">
          <a:solidFill>
            <a:schemeClr val="tx1"/>
          </a:solidFill>
          <a:latin typeface="Segoe UI Light" pitchFamily="34" charset="0"/>
          <a:ea typeface="MS PGothic" pitchFamily="34" charset="-128"/>
        </a:defRPr>
      </a:lvl3pPr>
      <a:lvl4pPr algn="l" defTabSz="913505" rtl="0" eaLnBrk="1" fontAlgn="base" hangingPunct="1">
        <a:lnSpc>
          <a:spcPct val="90000"/>
        </a:lnSpc>
        <a:spcBef>
          <a:spcPct val="0"/>
        </a:spcBef>
        <a:spcAft>
          <a:spcPct val="0"/>
        </a:spcAft>
        <a:defRPr sz="5294">
          <a:solidFill>
            <a:schemeClr val="tx1"/>
          </a:solidFill>
          <a:latin typeface="Segoe UI Light" pitchFamily="34" charset="0"/>
          <a:ea typeface="MS PGothic" pitchFamily="34" charset="-128"/>
        </a:defRPr>
      </a:lvl4pPr>
      <a:lvl5pPr algn="l" defTabSz="913505" rtl="0" eaLnBrk="1" fontAlgn="base" hangingPunct="1">
        <a:lnSpc>
          <a:spcPct val="90000"/>
        </a:lnSpc>
        <a:spcBef>
          <a:spcPct val="0"/>
        </a:spcBef>
        <a:spcAft>
          <a:spcPct val="0"/>
        </a:spcAft>
        <a:defRPr sz="5294">
          <a:solidFill>
            <a:schemeClr val="tx1"/>
          </a:solidFill>
          <a:latin typeface="Segoe UI Light" pitchFamily="34" charset="0"/>
          <a:ea typeface="MS PGothic" pitchFamily="34" charset="-128"/>
        </a:defRPr>
      </a:lvl5pPr>
      <a:lvl6pPr marL="448193" algn="l" defTabSz="913505" rtl="0" eaLnBrk="1" fontAlgn="base" hangingPunct="1">
        <a:lnSpc>
          <a:spcPct val="90000"/>
        </a:lnSpc>
        <a:spcBef>
          <a:spcPct val="0"/>
        </a:spcBef>
        <a:spcAft>
          <a:spcPct val="0"/>
        </a:spcAft>
        <a:defRPr sz="5294">
          <a:solidFill>
            <a:schemeClr val="tx1"/>
          </a:solidFill>
          <a:latin typeface="Segoe UI Light" pitchFamily="34" charset="0"/>
          <a:ea typeface="MS PGothic" pitchFamily="34" charset="-128"/>
        </a:defRPr>
      </a:lvl6pPr>
      <a:lvl7pPr marL="896386" algn="l" defTabSz="913505" rtl="0" eaLnBrk="1" fontAlgn="base" hangingPunct="1">
        <a:lnSpc>
          <a:spcPct val="90000"/>
        </a:lnSpc>
        <a:spcBef>
          <a:spcPct val="0"/>
        </a:spcBef>
        <a:spcAft>
          <a:spcPct val="0"/>
        </a:spcAft>
        <a:defRPr sz="5294">
          <a:solidFill>
            <a:schemeClr val="tx1"/>
          </a:solidFill>
          <a:latin typeface="Segoe UI Light" pitchFamily="34" charset="0"/>
          <a:ea typeface="MS PGothic" pitchFamily="34" charset="-128"/>
        </a:defRPr>
      </a:lvl7pPr>
      <a:lvl8pPr marL="1344579" algn="l" defTabSz="913505" rtl="0" eaLnBrk="1" fontAlgn="base" hangingPunct="1">
        <a:lnSpc>
          <a:spcPct val="90000"/>
        </a:lnSpc>
        <a:spcBef>
          <a:spcPct val="0"/>
        </a:spcBef>
        <a:spcAft>
          <a:spcPct val="0"/>
        </a:spcAft>
        <a:defRPr sz="5294">
          <a:solidFill>
            <a:schemeClr val="tx1"/>
          </a:solidFill>
          <a:latin typeface="Segoe UI Light" pitchFamily="34" charset="0"/>
          <a:ea typeface="MS PGothic" pitchFamily="34" charset="-128"/>
        </a:defRPr>
      </a:lvl8pPr>
      <a:lvl9pPr marL="1792773" algn="l" defTabSz="913505" rtl="0" eaLnBrk="1" fontAlgn="base" hangingPunct="1">
        <a:lnSpc>
          <a:spcPct val="90000"/>
        </a:lnSpc>
        <a:spcBef>
          <a:spcPct val="0"/>
        </a:spcBef>
        <a:spcAft>
          <a:spcPct val="0"/>
        </a:spcAft>
        <a:defRPr sz="5294">
          <a:solidFill>
            <a:schemeClr val="tx1"/>
          </a:solidFill>
          <a:latin typeface="Segoe UI Light" pitchFamily="34" charset="0"/>
          <a:ea typeface="MS PGothic" pitchFamily="34" charset="-128"/>
        </a:defRPr>
      </a:lvl9pPr>
    </p:titleStyle>
    <p:bodyStyle>
      <a:lvl1pPr marL="336145" indent="-336145" algn="l" defTabSz="913505" rtl="0" eaLnBrk="1" fontAlgn="base" hangingPunct="1">
        <a:lnSpc>
          <a:spcPct val="90000"/>
        </a:lnSpc>
        <a:spcBef>
          <a:spcPct val="20000"/>
        </a:spcBef>
        <a:spcAft>
          <a:spcPct val="0"/>
        </a:spcAft>
        <a:buSzPct val="90000"/>
        <a:buFont typeface="Arial" pitchFamily="34" charset="0"/>
        <a:buChar char="•"/>
        <a:defRPr sz="3921" kern="1200">
          <a:gradFill>
            <a:gsLst>
              <a:gs pos="1250">
                <a:schemeClr val="tx1"/>
              </a:gs>
              <a:gs pos="100000">
                <a:schemeClr val="tx1"/>
              </a:gs>
            </a:gsLst>
            <a:lin ang="5400000" scaled="0"/>
          </a:gradFill>
          <a:latin typeface="+mj-lt"/>
          <a:ea typeface="MS PGothic" pitchFamily="34" charset="-128"/>
          <a:cs typeface="+mn-cs"/>
        </a:defRPr>
      </a:lvl1pPr>
      <a:lvl2pPr marL="572691" indent="-236546" algn="l" defTabSz="913505" rtl="0" eaLnBrk="1" fontAlgn="base" hangingPunct="1">
        <a:lnSpc>
          <a:spcPct val="90000"/>
        </a:lnSpc>
        <a:spcBef>
          <a:spcPct val="20000"/>
        </a:spcBef>
        <a:spcAft>
          <a:spcPct val="0"/>
        </a:spcAft>
        <a:buSzPct val="90000"/>
        <a:buFont typeface="Arial" pitchFamily="34" charset="0"/>
        <a:buChar char="•"/>
        <a:defRPr sz="2353" kern="1200">
          <a:gradFill>
            <a:gsLst>
              <a:gs pos="1250">
                <a:schemeClr val="tx1"/>
              </a:gs>
              <a:gs pos="100000">
                <a:schemeClr val="tx1"/>
              </a:gs>
            </a:gsLst>
            <a:lin ang="5400000" scaled="0"/>
          </a:gradFill>
          <a:latin typeface="+mn-lt"/>
          <a:ea typeface="MS PGothic" pitchFamily="34" charset="-128"/>
          <a:cs typeface="+mn-cs"/>
        </a:defRPr>
      </a:lvl2pPr>
      <a:lvl3pPr marL="784338" indent="-224097" algn="l" defTabSz="913505" rtl="0" eaLnBrk="1" fontAlgn="base" hangingPunct="1">
        <a:lnSpc>
          <a:spcPct val="90000"/>
        </a:lnSpc>
        <a:spcBef>
          <a:spcPct val="20000"/>
        </a:spcBef>
        <a:spcAft>
          <a:spcPct val="0"/>
        </a:spcAft>
        <a:buSzPct val="90000"/>
        <a:buFont typeface="Arial" pitchFamily="34" charset="0"/>
        <a:buChar char="•"/>
        <a:defRPr sz="1961" kern="1200">
          <a:gradFill>
            <a:gsLst>
              <a:gs pos="1250">
                <a:schemeClr val="tx1"/>
              </a:gs>
              <a:gs pos="100000">
                <a:schemeClr val="tx1"/>
              </a:gs>
            </a:gsLst>
            <a:lin ang="5400000" scaled="0"/>
          </a:gradFill>
          <a:latin typeface="+mn-lt"/>
          <a:ea typeface="MS PGothic" pitchFamily="34" charset="-128"/>
          <a:cs typeface="+mn-cs"/>
        </a:defRPr>
      </a:lvl3pPr>
      <a:lvl4pPr marL="1008435" indent="-224097" algn="l" defTabSz="913505" rtl="0" eaLnBrk="1" fontAlgn="base" hangingPunct="1">
        <a:lnSpc>
          <a:spcPct val="90000"/>
        </a:lnSpc>
        <a:spcBef>
          <a:spcPct val="20000"/>
        </a:spcBef>
        <a:spcAft>
          <a:spcPct val="0"/>
        </a:spcAft>
        <a:buSzPct val="90000"/>
        <a:buFont typeface="Arial" pitchFamily="34" charset="0"/>
        <a:buChar char="•"/>
        <a:defRPr kern="1200">
          <a:gradFill>
            <a:gsLst>
              <a:gs pos="1250">
                <a:schemeClr val="tx1"/>
              </a:gs>
              <a:gs pos="100000">
                <a:schemeClr val="tx1"/>
              </a:gs>
            </a:gsLst>
            <a:lin ang="5400000" scaled="0"/>
          </a:gradFill>
          <a:latin typeface="+mn-lt"/>
          <a:ea typeface="MS PGothic" pitchFamily="34" charset="-128"/>
          <a:cs typeface="+mn-cs"/>
        </a:defRPr>
      </a:lvl4pPr>
      <a:lvl5pPr marL="1232531" indent="-224097" algn="l" defTabSz="913505" rtl="0" eaLnBrk="1" fontAlgn="base" hangingPunct="1">
        <a:lnSpc>
          <a:spcPct val="90000"/>
        </a:lnSpc>
        <a:spcBef>
          <a:spcPct val="20000"/>
        </a:spcBef>
        <a:spcAft>
          <a:spcPct val="0"/>
        </a:spcAft>
        <a:buSzPct val="90000"/>
        <a:buFont typeface="Arial" pitchFamily="34" charset="0"/>
        <a:buChar char="•"/>
        <a:defRPr kern="1200">
          <a:gradFill>
            <a:gsLst>
              <a:gs pos="1250">
                <a:schemeClr val="tx1"/>
              </a:gs>
              <a:gs pos="100000">
                <a:schemeClr val="tx1"/>
              </a:gs>
            </a:gsLst>
            <a:lin ang="5400000" scaled="0"/>
          </a:gradFill>
          <a:latin typeface="+mn-lt"/>
          <a:ea typeface="MS PGothic" pitchFamily="34" charset="-128"/>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p15:clr>
            <a:srgbClr val="F26B43"/>
          </p15:clr>
        </p15:guide>
        <p15:guide id="2" pos="7546">
          <p15:clr>
            <a:srgbClr val="F26B43"/>
          </p15:clr>
        </p15:guide>
        <p15:guide id="3" orient="horz" pos="4219">
          <p15:clr>
            <a:srgbClr val="5ACBF0"/>
          </p15:clr>
        </p15:guide>
        <p15:guide id="4" orient="horz" pos="302">
          <p15:clr>
            <a:srgbClr val="F26B43"/>
          </p15:clr>
        </p15:guide>
        <p15:guide id="5" orient="horz" pos="4104">
          <p15:clr>
            <a:srgbClr val="F26B43"/>
          </p15:clr>
        </p15:guide>
        <p15:guide id="6" orient="horz" pos="187">
          <p15:clr>
            <a:srgbClr val="5ACBF0"/>
          </p15:clr>
        </p15:guide>
        <p15:guide id="7" pos="173">
          <p15:clr>
            <a:srgbClr val="5ACBF0"/>
          </p15:clr>
        </p15:guide>
        <p15:guide id="8" pos="7661">
          <p15:clr>
            <a:srgbClr val="5ACBF0"/>
          </p15:clr>
        </p15:guide>
        <p15:guide id="9" pos="749">
          <p15:clr>
            <a:srgbClr val="A4A3A4"/>
          </p15:clr>
        </p15:guide>
        <p15:guide id="10" pos="1325">
          <p15:clr>
            <a:srgbClr val="A4A3A4"/>
          </p15:clr>
        </p15:guide>
        <p15:guide id="11" pos="1901">
          <p15:clr>
            <a:srgbClr val="A4A3A4"/>
          </p15:clr>
        </p15:guide>
        <p15:guide id="12" pos="2477">
          <p15:clr>
            <a:srgbClr val="A4A3A4"/>
          </p15:clr>
        </p15:guide>
        <p15:guide id="13" pos="3053">
          <p15:clr>
            <a:srgbClr val="A4A3A4"/>
          </p15:clr>
        </p15:guide>
        <p15:guide id="14" pos="3629">
          <p15:clr>
            <a:srgbClr val="A4A3A4"/>
          </p15:clr>
        </p15:guide>
        <p15:guide id="15" pos="4205">
          <p15:clr>
            <a:srgbClr val="A4A3A4"/>
          </p15:clr>
        </p15:guide>
        <p15:guide id="16" pos="4781">
          <p15:clr>
            <a:srgbClr val="A4A3A4"/>
          </p15:clr>
        </p15:guide>
        <p15:guide id="17" pos="5357">
          <p15:clr>
            <a:srgbClr val="A4A3A4"/>
          </p15:clr>
        </p15:guide>
        <p15:guide id="18" pos="5933">
          <p15:clr>
            <a:srgbClr val="A4A3A4"/>
          </p15:clr>
        </p15:guide>
        <p15:guide id="19" pos="6509">
          <p15:clr>
            <a:srgbClr val="A4A3A4"/>
          </p15:clr>
        </p15:guide>
        <p15:guide id="20" pos="7085">
          <p15:clr>
            <a:srgbClr val="A4A3A4"/>
          </p15:clr>
        </p15:guide>
        <p15:guide id="21" orient="horz" pos="1339">
          <p15:clr>
            <a:srgbClr val="A4A3A4"/>
          </p15:clr>
        </p15:guide>
        <p15:guide id="22" orient="horz" pos="763">
          <p15:clr>
            <a:srgbClr val="A4A3A4"/>
          </p15:clr>
        </p15:guide>
        <p15:guide id="23" orient="horz" pos="1915">
          <p15:clr>
            <a:srgbClr val="A4A3A4"/>
          </p15:clr>
        </p15:guide>
        <p15:guide id="24" orient="horz" pos="2491">
          <p15:clr>
            <a:srgbClr val="A4A3A4"/>
          </p15:clr>
        </p15:guide>
        <p15:guide id="25" orient="horz" pos="3067">
          <p15:clr>
            <a:srgbClr val="A4A3A4"/>
          </p15:clr>
        </p15:guide>
        <p15:guide id="26" orient="horz" pos="3643">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078"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39" y="1189177"/>
            <a:ext cx="11653523" cy="2051485"/>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776032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Lst>
  <p:transition>
    <p:fade/>
  </p:transition>
  <p:txStyles>
    <p:titleStyle>
      <a:lvl1pPr algn="l" defTabSz="913505" rtl="0" eaLnBrk="1" fontAlgn="base" hangingPunct="1">
        <a:lnSpc>
          <a:spcPct val="90000"/>
        </a:lnSpc>
        <a:spcBef>
          <a:spcPct val="0"/>
        </a:spcBef>
        <a:spcAft>
          <a:spcPct val="0"/>
        </a:spcAft>
        <a:defRPr lang="en-US" sz="5294" kern="1200" spc="-100" dirty="0">
          <a:ln w="3175">
            <a:noFill/>
          </a:ln>
          <a:gradFill>
            <a:gsLst>
              <a:gs pos="1250">
                <a:schemeClr val="tx1"/>
              </a:gs>
              <a:gs pos="100000">
                <a:schemeClr val="tx1"/>
              </a:gs>
            </a:gsLst>
            <a:lin ang="5400000" scaled="0"/>
          </a:gradFill>
          <a:latin typeface="+mj-lt"/>
          <a:ea typeface="MS PGothic" pitchFamily="34" charset="-128"/>
          <a:cs typeface="Segoe UI" pitchFamily="34" charset="0"/>
        </a:defRPr>
      </a:lvl1pPr>
      <a:lvl2pPr algn="l" defTabSz="913505" rtl="0" eaLnBrk="1" fontAlgn="base" hangingPunct="1">
        <a:lnSpc>
          <a:spcPct val="90000"/>
        </a:lnSpc>
        <a:spcBef>
          <a:spcPct val="0"/>
        </a:spcBef>
        <a:spcAft>
          <a:spcPct val="0"/>
        </a:spcAft>
        <a:defRPr sz="5294">
          <a:solidFill>
            <a:schemeClr val="tx1"/>
          </a:solidFill>
          <a:latin typeface="Segoe UI Light" pitchFamily="34" charset="0"/>
          <a:ea typeface="MS PGothic" pitchFamily="34" charset="-128"/>
        </a:defRPr>
      </a:lvl2pPr>
      <a:lvl3pPr algn="l" defTabSz="913505" rtl="0" eaLnBrk="1" fontAlgn="base" hangingPunct="1">
        <a:lnSpc>
          <a:spcPct val="90000"/>
        </a:lnSpc>
        <a:spcBef>
          <a:spcPct val="0"/>
        </a:spcBef>
        <a:spcAft>
          <a:spcPct val="0"/>
        </a:spcAft>
        <a:defRPr sz="5294">
          <a:solidFill>
            <a:schemeClr val="tx1"/>
          </a:solidFill>
          <a:latin typeface="Segoe UI Light" pitchFamily="34" charset="0"/>
          <a:ea typeface="MS PGothic" pitchFamily="34" charset="-128"/>
        </a:defRPr>
      </a:lvl3pPr>
      <a:lvl4pPr algn="l" defTabSz="913505" rtl="0" eaLnBrk="1" fontAlgn="base" hangingPunct="1">
        <a:lnSpc>
          <a:spcPct val="90000"/>
        </a:lnSpc>
        <a:spcBef>
          <a:spcPct val="0"/>
        </a:spcBef>
        <a:spcAft>
          <a:spcPct val="0"/>
        </a:spcAft>
        <a:defRPr sz="5294">
          <a:solidFill>
            <a:schemeClr val="tx1"/>
          </a:solidFill>
          <a:latin typeface="Segoe UI Light" pitchFamily="34" charset="0"/>
          <a:ea typeface="MS PGothic" pitchFamily="34" charset="-128"/>
        </a:defRPr>
      </a:lvl4pPr>
      <a:lvl5pPr algn="l" defTabSz="913505" rtl="0" eaLnBrk="1" fontAlgn="base" hangingPunct="1">
        <a:lnSpc>
          <a:spcPct val="90000"/>
        </a:lnSpc>
        <a:spcBef>
          <a:spcPct val="0"/>
        </a:spcBef>
        <a:spcAft>
          <a:spcPct val="0"/>
        </a:spcAft>
        <a:defRPr sz="5294">
          <a:solidFill>
            <a:schemeClr val="tx1"/>
          </a:solidFill>
          <a:latin typeface="Segoe UI Light" pitchFamily="34" charset="0"/>
          <a:ea typeface="MS PGothic" pitchFamily="34" charset="-128"/>
        </a:defRPr>
      </a:lvl5pPr>
      <a:lvl6pPr marL="448193" algn="l" defTabSz="913505" rtl="0" eaLnBrk="1" fontAlgn="base" hangingPunct="1">
        <a:lnSpc>
          <a:spcPct val="90000"/>
        </a:lnSpc>
        <a:spcBef>
          <a:spcPct val="0"/>
        </a:spcBef>
        <a:spcAft>
          <a:spcPct val="0"/>
        </a:spcAft>
        <a:defRPr sz="5294">
          <a:solidFill>
            <a:schemeClr val="tx1"/>
          </a:solidFill>
          <a:latin typeface="Segoe UI Light" pitchFamily="34" charset="0"/>
          <a:ea typeface="MS PGothic" pitchFamily="34" charset="-128"/>
        </a:defRPr>
      </a:lvl6pPr>
      <a:lvl7pPr marL="896386" algn="l" defTabSz="913505" rtl="0" eaLnBrk="1" fontAlgn="base" hangingPunct="1">
        <a:lnSpc>
          <a:spcPct val="90000"/>
        </a:lnSpc>
        <a:spcBef>
          <a:spcPct val="0"/>
        </a:spcBef>
        <a:spcAft>
          <a:spcPct val="0"/>
        </a:spcAft>
        <a:defRPr sz="5294">
          <a:solidFill>
            <a:schemeClr val="tx1"/>
          </a:solidFill>
          <a:latin typeface="Segoe UI Light" pitchFamily="34" charset="0"/>
          <a:ea typeface="MS PGothic" pitchFamily="34" charset="-128"/>
        </a:defRPr>
      </a:lvl7pPr>
      <a:lvl8pPr marL="1344579" algn="l" defTabSz="913505" rtl="0" eaLnBrk="1" fontAlgn="base" hangingPunct="1">
        <a:lnSpc>
          <a:spcPct val="90000"/>
        </a:lnSpc>
        <a:spcBef>
          <a:spcPct val="0"/>
        </a:spcBef>
        <a:spcAft>
          <a:spcPct val="0"/>
        </a:spcAft>
        <a:defRPr sz="5294">
          <a:solidFill>
            <a:schemeClr val="tx1"/>
          </a:solidFill>
          <a:latin typeface="Segoe UI Light" pitchFamily="34" charset="0"/>
          <a:ea typeface="MS PGothic" pitchFamily="34" charset="-128"/>
        </a:defRPr>
      </a:lvl8pPr>
      <a:lvl9pPr marL="1792773" algn="l" defTabSz="913505" rtl="0" eaLnBrk="1" fontAlgn="base" hangingPunct="1">
        <a:lnSpc>
          <a:spcPct val="90000"/>
        </a:lnSpc>
        <a:spcBef>
          <a:spcPct val="0"/>
        </a:spcBef>
        <a:spcAft>
          <a:spcPct val="0"/>
        </a:spcAft>
        <a:defRPr sz="5294">
          <a:solidFill>
            <a:schemeClr val="tx1"/>
          </a:solidFill>
          <a:latin typeface="Segoe UI Light" pitchFamily="34" charset="0"/>
          <a:ea typeface="MS PGothic" pitchFamily="34" charset="-128"/>
        </a:defRPr>
      </a:lvl9pPr>
    </p:titleStyle>
    <p:bodyStyle>
      <a:lvl1pPr marL="336145" indent="-336145" algn="l" defTabSz="913505" rtl="0" eaLnBrk="1" fontAlgn="base" hangingPunct="1">
        <a:lnSpc>
          <a:spcPct val="90000"/>
        </a:lnSpc>
        <a:spcBef>
          <a:spcPct val="20000"/>
        </a:spcBef>
        <a:spcAft>
          <a:spcPct val="0"/>
        </a:spcAft>
        <a:buSzPct val="90000"/>
        <a:buFont typeface="Arial" pitchFamily="34" charset="0"/>
        <a:buChar char="•"/>
        <a:defRPr sz="3921" kern="1200">
          <a:gradFill>
            <a:gsLst>
              <a:gs pos="1250">
                <a:schemeClr val="tx1"/>
              </a:gs>
              <a:gs pos="100000">
                <a:schemeClr val="tx1"/>
              </a:gs>
            </a:gsLst>
            <a:lin ang="5400000" scaled="0"/>
          </a:gradFill>
          <a:latin typeface="+mj-lt"/>
          <a:ea typeface="MS PGothic" pitchFamily="34" charset="-128"/>
          <a:cs typeface="+mn-cs"/>
        </a:defRPr>
      </a:lvl1pPr>
      <a:lvl2pPr marL="572691" indent="-236546" algn="l" defTabSz="913505" rtl="0" eaLnBrk="1" fontAlgn="base" hangingPunct="1">
        <a:lnSpc>
          <a:spcPct val="90000"/>
        </a:lnSpc>
        <a:spcBef>
          <a:spcPct val="20000"/>
        </a:spcBef>
        <a:spcAft>
          <a:spcPct val="0"/>
        </a:spcAft>
        <a:buSzPct val="90000"/>
        <a:buFont typeface="Arial" pitchFamily="34" charset="0"/>
        <a:buChar char="•"/>
        <a:defRPr sz="2353" kern="1200">
          <a:gradFill>
            <a:gsLst>
              <a:gs pos="1250">
                <a:schemeClr val="tx1"/>
              </a:gs>
              <a:gs pos="100000">
                <a:schemeClr val="tx1"/>
              </a:gs>
            </a:gsLst>
            <a:lin ang="5400000" scaled="0"/>
          </a:gradFill>
          <a:latin typeface="+mn-lt"/>
          <a:ea typeface="MS PGothic" pitchFamily="34" charset="-128"/>
          <a:cs typeface="+mn-cs"/>
        </a:defRPr>
      </a:lvl2pPr>
      <a:lvl3pPr marL="784338" indent="-224097" algn="l" defTabSz="913505" rtl="0" eaLnBrk="1" fontAlgn="base" hangingPunct="1">
        <a:lnSpc>
          <a:spcPct val="90000"/>
        </a:lnSpc>
        <a:spcBef>
          <a:spcPct val="20000"/>
        </a:spcBef>
        <a:spcAft>
          <a:spcPct val="0"/>
        </a:spcAft>
        <a:buSzPct val="90000"/>
        <a:buFont typeface="Arial" pitchFamily="34" charset="0"/>
        <a:buChar char="•"/>
        <a:defRPr sz="1961" kern="1200">
          <a:gradFill>
            <a:gsLst>
              <a:gs pos="1250">
                <a:schemeClr val="tx1"/>
              </a:gs>
              <a:gs pos="100000">
                <a:schemeClr val="tx1"/>
              </a:gs>
            </a:gsLst>
            <a:lin ang="5400000" scaled="0"/>
          </a:gradFill>
          <a:latin typeface="+mn-lt"/>
          <a:ea typeface="MS PGothic" pitchFamily="34" charset="-128"/>
          <a:cs typeface="+mn-cs"/>
        </a:defRPr>
      </a:lvl3pPr>
      <a:lvl4pPr marL="1008435" indent="-224097" algn="l" defTabSz="913505" rtl="0" eaLnBrk="1" fontAlgn="base" hangingPunct="1">
        <a:lnSpc>
          <a:spcPct val="90000"/>
        </a:lnSpc>
        <a:spcBef>
          <a:spcPct val="20000"/>
        </a:spcBef>
        <a:spcAft>
          <a:spcPct val="0"/>
        </a:spcAft>
        <a:buSzPct val="90000"/>
        <a:buFont typeface="Arial" pitchFamily="34" charset="0"/>
        <a:buChar char="•"/>
        <a:defRPr kern="1200">
          <a:gradFill>
            <a:gsLst>
              <a:gs pos="1250">
                <a:schemeClr val="tx1"/>
              </a:gs>
              <a:gs pos="100000">
                <a:schemeClr val="tx1"/>
              </a:gs>
            </a:gsLst>
            <a:lin ang="5400000" scaled="0"/>
          </a:gradFill>
          <a:latin typeface="+mn-lt"/>
          <a:ea typeface="MS PGothic" pitchFamily="34" charset="-128"/>
          <a:cs typeface="+mn-cs"/>
        </a:defRPr>
      </a:lvl4pPr>
      <a:lvl5pPr marL="1232531" indent="-224097" algn="l" defTabSz="913505" rtl="0" eaLnBrk="1" fontAlgn="base" hangingPunct="1">
        <a:lnSpc>
          <a:spcPct val="90000"/>
        </a:lnSpc>
        <a:spcBef>
          <a:spcPct val="20000"/>
        </a:spcBef>
        <a:spcAft>
          <a:spcPct val="0"/>
        </a:spcAft>
        <a:buSzPct val="90000"/>
        <a:buFont typeface="Arial" pitchFamily="34" charset="0"/>
        <a:buChar char="•"/>
        <a:defRPr kern="1200">
          <a:gradFill>
            <a:gsLst>
              <a:gs pos="1250">
                <a:schemeClr val="tx1"/>
              </a:gs>
              <a:gs pos="100000">
                <a:schemeClr val="tx1"/>
              </a:gs>
            </a:gsLst>
            <a:lin ang="5400000" scaled="0"/>
          </a:gradFill>
          <a:latin typeface="+mn-lt"/>
          <a:ea typeface="MS PGothic" pitchFamily="34" charset="-128"/>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9" y="228600"/>
            <a:ext cx="11151918" cy="757131"/>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p:ph type="body" idx="1"/>
          </p:nvPr>
        </p:nvSpPr>
        <p:spPr>
          <a:xfrm>
            <a:off x="520836" y="1447802"/>
            <a:ext cx="11155093" cy="2055947"/>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41565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Lst>
  <p:transition>
    <p:fade/>
  </p:transition>
  <p:hf hdr="0" dt="0"/>
  <p:txStyles>
    <p:titleStyle>
      <a:lvl1pPr algn="l" defTabSz="914273" rtl="0" eaLnBrk="1" latinLnBrk="0" hangingPunct="1">
        <a:lnSpc>
          <a:spcPct val="90000"/>
        </a:lnSpc>
        <a:spcBef>
          <a:spcPct val="0"/>
        </a:spcBef>
        <a:buNone/>
        <a:defRPr lang="en-US" sz="5499"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39692" marR="0" indent="-339692" algn="l" defTabSz="914273" rtl="0" eaLnBrk="1" fontAlgn="auto" latinLnBrk="0" hangingPunct="1">
        <a:lnSpc>
          <a:spcPct val="90000"/>
        </a:lnSpc>
        <a:spcBef>
          <a:spcPct val="20000"/>
        </a:spcBef>
        <a:spcAft>
          <a:spcPts val="0"/>
        </a:spcAft>
        <a:buClrTx/>
        <a:buSzPct val="90000"/>
        <a:buFont typeface="Arial" pitchFamily="34" charset="0"/>
        <a:buChar char="•"/>
        <a:tabLst/>
        <a:defRPr sz="3582" kern="1200" spc="-71" baseline="0">
          <a:gradFill>
            <a:gsLst>
              <a:gs pos="1250">
                <a:schemeClr val="tx1"/>
              </a:gs>
              <a:gs pos="100000">
                <a:schemeClr val="tx1"/>
              </a:gs>
            </a:gsLst>
            <a:lin ang="5400000" scaled="0"/>
          </a:gradFill>
          <a:latin typeface="+mj-lt"/>
          <a:ea typeface="+mn-ea"/>
          <a:cs typeface="+mn-cs"/>
        </a:defRPr>
      </a:lvl1pPr>
      <a:lvl2pPr marL="573031" marR="0" indent="-233341" algn="l" defTabSz="914273" rtl="0" eaLnBrk="1" fontAlgn="auto" latinLnBrk="0" hangingPunct="1">
        <a:lnSpc>
          <a:spcPct val="90000"/>
        </a:lnSpc>
        <a:spcBef>
          <a:spcPct val="20000"/>
        </a:spcBef>
        <a:spcAft>
          <a:spcPts val="0"/>
        </a:spcAft>
        <a:buClrTx/>
        <a:buSzPct val="90000"/>
        <a:buFont typeface="Wingdings" pitchFamily="2" charset="2"/>
        <a:buChar char=""/>
        <a:tabLst/>
        <a:defRPr sz="2416" kern="1200" spc="0" baseline="0">
          <a:gradFill>
            <a:gsLst>
              <a:gs pos="1250">
                <a:schemeClr val="tx1"/>
              </a:gs>
              <a:gs pos="100000">
                <a:schemeClr val="tx1"/>
              </a:gs>
            </a:gsLst>
            <a:lin ang="5400000" scaled="0"/>
          </a:gradFill>
          <a:latin typeface="+mn-lt"/>
          <a:ea typeface="+mn-ea"/>
          <a:cs typeface="+mn-cs"/>
        </a:defRPr>
      </a:lvl2pPr>
      <a:lvl3pPr marL="798435" marR="0" indent="-225402" algn="l" defTabSz="914273" rtl="0" eaLnBrk="1" fontAlgn="auto" latinLnBrk="0" hangingPunct="1">
        <a:lnSpc>
          <a:spcPct val="90000"/>
        </a:lnSpc>
        <a:spcBef>
          <a:spcPct val="20000"/>
        </a:spcBef>
        <a:spcAft>
          <a:spcPts val="0"/>
        </a:spcAft>
        <a:buClrTx/>
        <a:buSzPct val="90000"/>
        <a:buFont typeface="Wingdings" pitchFamily="2" charset="2"/>
        <a:buChar char=""/>
        <a:tabLst>
          <a:tab pos="798435" algn="l"/>
        </a:tabLst>
        <a:defRPr sz="2416" kern="1200" spc="0" baseline="0">
          <a:gradFill>
            <a:gsLst>
              <a:gs pos="1250">
                <a:schemeClr val="tx1"/>
              </a:gs>
              <a:gs pos="100000">
                <a:schemeClr val="tx1"/>
              </a:gs>
            </a:gsLst>
            <a:lin ang="5400000" scaled="0"/>
          </a:gradFill>
          <a:latin typeface="+mn-lt"/>
          <a:ea typeface="+mn-ea"/>
          <a:cs typeface="+mn-cs"/>
        </a:defRPr>
      </a:lvl3pPr>
      <a:lvl4pPr marL="1030186" marR="0" indent="-231752" algn="l" defTabSz="91427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5589" marR="0" indent="-225402" algn="l" defTabSz="914273" rtl="0" eaLnBrk="1" fontAlgn="auto" latinLnBrk="0" hangingPunct="1">
        <a:lnSpc>
          <a:spcPct val="90000"/>
        </a:lnSpc>
        <a:spcBef>
          <a:spcPct val="20000"/>
        </a:spcBef>
        <a:spcAft>
          <a:spcPts val="0"/>
        </a:spcAft>
        <a:buClrTx/>
        <a:buSzPct val="90000"/>
        <a:buFont typeface="Wingdings" pitchFamily="2" charset="2"/>
        <a:buChar char=""/>
        <a:tabLst>
          <a:tab pos="1255589" algn="l"/>
        </a:tabLst>
        <a:defRPr sz="2000" kern="1200" spc="0" baseline="0">
          <a:gradFill>
            <a:gsLst>
              <a:gs pos="1250">
                <a:schemeClr val="tx1"/>
              </a:gs>
              <a:gs pos="100000">
                <a:schemeClr val="tx1"/>
              </a:gs>
            </a:gsLst>
            <a:lin ang="5400000" scaled="0"/>
          </a:gradFill>
          <a:latin typeface="+mn-lt"/>
          <a:ea typeface="+mn-ea"/>
          <a:cs typeface="+mn-cs"/>
        </a:defRPr>
      </a:lvl5pPr>
      <a:lvl6pPr marL="2514251" indent="-228569" algn="l" defTabSz="91427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88" indent="-228569" algn="l" defTabSz="91427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25" indent="-228569" algn="l" defTabSz="91427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60" indent="-228569" algn="l" defTabSz="91427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3" rtl="0" eaLnBrk="1" latinLnBrk="0" hangingPunct="1">
        <a:defRPr sz="1832" kern="1200">
          <a:solidFill>
            <a:schemeClr val="tx1"/>
          </a:solidFill>
          <a:latin typeface="+mn-lt"/>
          <a:ea typeface="+mn-ea"/>
          <a:cs typeface="+mn-cs"/>
        </a:defRPr>
      </a:lvl1pPr>
      <a:lvl2pPr marL="457136" algn="l" defTabSz="914273" rtl="0" eaLnBrk="1" latinLnBrk="0" hangingPunct="1">
        <a:defRPr sz="1832" kern="1200">
          <a:solidFill>
            <a:schemeClr val="tx1"/>
          </a:solidFill>
          <a:latin typeface="+mn-lt"/>
          <a:ea typeface="+mn-ea"/>
          <a:cs typeface="+mn-cs"/>
        </a:defRPr>
      </a:lvl2pPr>
      <a:lvl3pPr marL="914273" algn="l" defTabSz="914273" rtl="0" eaLnBrk="1" latinLnBrk="0" hangingPunct="1">
        <a:defRPr sz="1832" kern="1200">
          <a:solidFill>
            <a:schemeClr val="tx1"/>
          </a:solidFill>
          <a:latin typeface="+mn-lt"/>
          <a:ea typeface="+mn-ea"/>
          <a:cs typeface="+mn-cs"/>
        </a:defRPr>
      </a:lvl3pPr>
      <a:lvl4pPr marL="1371409" algn="l" defTabSz="914273" rtl="0" eaLnBrk="1" latinLnBrk="0" hangingPunct="1">
        <a:defRPr sz="1832" kern="1200">
          <a:solidFill>
            <a:schemeClr val="tx1"/>
          </a:solidFill>
          <a:latin typeface="+mn-lt"/>
          <a:ea typeface="+mn-ea"/>
          <a:cs typeface="+mn-cs"/>
        </a:defRPr>
      </a:lvl4pPr>
      <a:lvl5pPr marL="1828547" algn="l" defTabSz="914273" rtl="0" eaLnBrk="1" latinLnBrk="0" hangingPunct="1">
        <a:defRPr sz="1832" kern="1200">
          <a:solidFill>
            <a:schemeClr val="tx1"/>
          </a:solidFill>
          <a:latin typeface="+mn-lt"/>
          <a:ea typeface="+mn-ea"/>
          <a:cs typeface="+mn-cs"/>
        </a:defRPr>
      </a:lvl5pPr>
      <a:lvl6pPr marL="2285683" algn="l" defTabSz="914273" rtl="0" eaLnBrk="1" latinLnBrk="0" hangingPunct="1">
        <a:defRPr sz="1832" kern="1200">
          <a:solidFill>
            <a:schemeClr val="tx1"/>
          </a:solidFill>
          <a:latin typeface="+mn-lt"/>
          <a:ea typeface="+mn-ea"/>
          <a:cs typeface="+mn-cs"/>
        </a:defRPr>
      </a:lvl6pPr>
      <a:lvl7pPr marL="2742820" algn="l" defTabSz="914273" rtl="0" eaLnBrk="1" latinLnBrk="0" hangingPunct="1">
        <a:defRPr sz="1832" kern="1200">
          <a:solidFill>
            <a:schemeClr val="tx1"/>
          </a:solidFill>
          <a:latin typeface="+mn-lt"/>
          <a:ea typeface="+mn-ea"/>
          <a:cs typeface="+mn-cs"/>
        </a:defRPr>
      </a:lvl7pPr>
      <a:lvl8pPr marL="3199955" algn="l" defTabSz="914273" rtl="0" eaLnBrk="1" latinLnBrk="0" hangingPunct="1">
        <a:defRPr sz="1832" kern="1200">
          <a:solidFill>
            <a:schemeClr val="tx1"/>
          </a:solidFill>
          <a:latin typeface="+mn-lt"/>
          <a:ea typeface="+mn-ea"/>
          <a:cs typeface="+mn-cs"/>
        </a:defRPr>
      </a:lvl8pPr>
      <a:lvl9pPr marL="3657092" algn="l" defTabSz="914273" rtl="0" eaLnBrk="1" latinLnBrk="0" hangingPunct="1">
        <a:defRPr sz="1832"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68217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rot="5400000">
            <a:off x="10325051" y="1906413"/>
            <a:ext cx="4214127" cy="401304"/>
          </a:xfrm>
          <a:prstGeom prst="rect">
            <a:avLst/>
          </a:prstGeom>
        </p:spPr>
      </p:pic>
    </p:spTree>
    <p:extLst>
      <p:ext uri="{BB962C8B-B14F-4D97-AF65-F5344CB8AC3E}">
        <p14:creationId xmlns:p14="http://schemas.microsoft.com/office/powerpoint/2010/main" val="1617586033"/>
      </p:ext>
    </p:extLst>
  </p:cSld>
  <p:clrMap bg1="dk1" tx1="lt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Lst>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494600"/>
            <a:ext cx="11151917" cy="7478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519248" y="1713801"/>
            <a:ext cx="11151916" cy="2979277"/>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4922352"/>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Lst>
  <p:transition>
    <p:fade/>
  </p:transition>
  <p:txStyles>
    <p:titleStyle>
      <a:lvl1pPr algn="l" defTabSz="914363" rtl="0" eaLnBrk="1" latinLnBrk="0" hangingPunct="1">
        <a:lnSpc>
          <a:spcPct val="90000"/>
        </a:lnSpc>
        <a:spcBef>
          <a:spcPct val="0"/>
        </a:spcBef>
        <a:buNone/>
        <a:defRPr lang="en-US" sz="5400" b="0" kern="1200" cap="none" spc="-100" baseline="0" dirty="0" smtClean="0">
          <a:ln w="3175">
            <a:noFill/>
          </a:ln>
          <a:solidFill>
            <a:schemeClr val="bg1"/>
          </a:solidFill>
          <a:effectLst/>
          <a:latin typeface="Segoe UI Light" pitchFamily="34" charset="0"/>
          <a:ea typeface="+mn-ea"/>
          <a:cs typeface="Arial" charset="0"/>
        </a:defRPr>
      </a:lvl1pPr>
    </p:titleStyle>
    <p:bodyStyle>
      <a:lvl1pPr marL="460375" indent="-460375" algn="l" defTabSz="914363" rtl="0" eaLnBrk="1" latinLnBrk="0" hangingPunct="1">
        <a:lnSpc>
          <a:spcPct val="90000"/>
        </a:lnSpc>
        <a:spcBef>
          <a:spcPct val="20000"/>
        </a:spcBef>
        <a:buClr>
          <a:srgbClr val="92D050"/>
        </a:buClr>
        <a:buSzPct val="120000"/>
        <a:buFont typeface="Arial" pitchFamily="34" charset="0"/>
        <a:buChar char="•"/>
        <a:defRPr sz="4400" kern="1200">
          <a:solidFill>
            <a:schemeClr val="bg1"/>
          </a:solidFill>
          <a:latin typeface="+mn-lt"/>
          <a:ea typeface="+mn-ea"/>
          <a:cs typeface="+mn-cs"/>
        </a:defRPr>
      </a:lvl1pPr>
      <a:lvl2pPr marL="855663" indent="-395288" algn="l" defTabSz="914363" rtl="0" eaLnBrk="1" latinLnBrk="0" hangingPunct="1">
        <a:lnSpc>
          <a:spcPct val="90000"/>
        </a:lnSpc>
        <a:spcBef>
          <a:spcPct val="20000"/>
        </a:spcBef>
        <a:buClr>
          <a:srgbClr val="92D050"/>
        </a:buClr>
        <a:buSzPct val="120000"/>
        <a:buFont typeface="Arial" pitchFamily="34" charset="0"/>
        <a:buChar char="•"/>
        <a:defRPr sz="4000" kern="1200">
          <a:solidFill>
            <a:schemeClr val="bg1"/>
          </a:solidFill>
          <a:latin typeface="+mn-lt"/>
          <a:ea typeface="+mn-ea"/>
          <a:cs typeface="+mn-cs"/>
        </a:defRPr>
      </a:lvl2pPr>
      <a:lvl3pPr marL="1258888" indent="-403225" algn="l" defTabSz="914363" rtl="0" eaLnBrk="1" latinLnBrk="0" hangingPunct="1">
        <a:lnSpc>
          <a:spcPct val="90000"/>
        </a:lnSpc>
        <a:spcBef>
          <a:spcPct val="20000"/>
        </a:spcBef>
        <a:buClr>
          <a:srgbClr val="92D050"/>
        </a:buClr>
        <a:buSzPct val="120000"/>
        <a:buFont typeface="Arial" pitchFamily="34" charset="0"/>
        <a:buChar char="•"/>
        <a:defRPr sz="3600" kern="1200">
          <a:solidFill>
            <a:schemeClr val="bg1"/>
          </a:solidFill>
          <a:latin typeface="+mn-lt"/>
          <a:ea typeface="+mn-ea"/>
          <a:cs typeface="+mn-cs"/>
        </a:defRPr>
      </a:lvl3pPr>
      <a:lvl4pPr marL="1604963" indent="-346075" algn="l" defTabSz="914363" rtl="0" eaLnBrk="1" latinLnBrk="0" hangingPunct="1">
        <a:lnSpc>
          <a:spcPct val="90000"/>
        </a:lnSpc>
        <a:spcBef>
          <a:spcPct val="20000"/>
        </a:spcBef>
        <a:buClr>
          <a:srgbClr val="92D050"/>
        </a:buClr>
        <a:buSzPct val="120000"/>
        <a:buFont typeface="Arial" pitchFamily="34" charset="0"/>
        <a:buChar char="•"/>
        <a:defRPr sz="3200" kern="1200">
          <a:solidFill>
            <a:schemeClr val="bg1"/>
          </a:solidFill>
          <a:latin typeface="+mn-lt"/>
          <a:ea typeface="+mn-ea"/>
          <a:cs typeface="+mn-cs"/>
        </a:defRPr>
      </a:lvl4pPr>
      <a:lvl5pPr marL="1941513" indent="-336550" algn="l" defTabSz="914363" rtl="0" eaLnBrk="1" latinLnBrk="0" hangingPunct="1">
        <a:lnSpc>
          <a:spcPct val="90000"/>
        </a:lnSpc>
        <a:spcBef>
          <a:spcPct val="20000"/>
        </a:spcBef>
        <a:buClr>
          <a:srgbClr val="92D050"/>
        </a:buClr>
        <a:buSzPct val="120000"/>
        <a:buFont typeface="Arial" pitchFamily="34" charset="0"/>
        <a:buChar char="•"/>
        <a:defRPr sz="3200" kern="1200">
          <a:solidFill>
            <a:schemeClr val="bg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bwMode="auto">
          <a:xfrm>
            <a:off x="1" y="0"/>
            <a:ext cx="308424" cy="6858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5" name="Rectangle 4"/>
          <p:cNvSpPr/>
          <p:nvPr/>
        </p:nvSpPr>
        <p:spPr bwMode="auto">
          <a:xfrm>
            <a:off x="2" y="0"/>
            <a:ext cx="12192000" cy="1447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2" name="Title Placeholder 1"/>
          <p:cNvSpPr>
            <a:spLocks noGrp="1"/>
          </p:cNvSpPr>
          <p:nvPr>
            <p:ph type="title"/>
          </p:nvPr>
        </p:nvSpPr>
        <p:spPr>
          <a:xfrm>
            <a:off x="519246" y="228603"/>
            <a:ext cx="11151918" cy="6647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519248" y="1905002"/>
            <a:ext cx="11151916" cy="161890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75832376"/>
      </p:ext>
    </p:extLst>
  </p:cSld>
  <p:clrMap bg1="lt1" tx1="dk1" bg2="lt2" tx2="dk2" accent1="accent1" accent2="accent2" accent3="accent3" accent4="accent4" accent5="accent5" accent6="accent6" hlink="hlink" folHlink="folHlink"/>
  <p:sldLayoutIdLst>
    <p:sldLayoutId id="2147483793" r:id="rId1"/>
  </p:sldLayoutIdLst>
  <p:transition>
    <p:fade/>
  </p:transition>
  <p:txStyles>
    <p:titleStyle>
      <a:lvl1pPr algn="l" defTabSz="914363" rtl="0" eaLnBrk="1" latinLnBrk="0" hangingPunct="1">
        <a:lnSpc>
          <a:spcPct val="90000"/>
        </a:lnSpc>
        <a:spcBef>
          <a:spcPct val="0"/>
        </a:spcBef>
        <a:buNone/>
        <a:defRPr lang="en-US" sz="4800" b="0" kern="1200" cap="none" spc="-100" baseline="0" dirty="0">
          <a:ln w="3175">
            <a:noFill/>
          </a:ln>
          <a:solidFill>
            <a:schemeClr val="bg1">
              <a:alpha val="99000"/>
            </a:schemeClr>
          </a:solidFill>
          <a:effectLst/>
          <a:latin typeface="Segoe UI Light" pitchFamily="34" charset="0"/>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2400" b="0" kern="1200">
          <a:solidFill>
            <a:schemeClr val="bg1"/>
          </a:soli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000" b="0" kern="1200">
          <a:solidFill>
            <a:schemeClr val="bg1"/>
          </a:soli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1800" b="0" kern="1200">
          <a:solidFill>
            <a:schemeClr val="bg1"/>
          </a:soli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1800" b="0" kern="1200">
          <a:solidFill>
            <a:schemeClr val="bg1"/>
          </a:soli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1800" b="0" kern="1200">
          <a:solidFill>
            <a:schemeClr val="bg1"/>
          </a:soli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39" y="286381"/>
            <a:ext cx="11151917" cy="927940"/>
          </a:xfrm>
          <a:prstGeom prst="rect">
            <a:avLst/>
          </a:prstGeom>
        </p:spPr>
        <p:txBody>
          <a:bodyPr vert="horz" wrap="square" lIns="143422" tIns="89639" rIns="143422" bIns="89639" rtlCol="0" anchor="t">
            <a:spAutoFit/>
          </a:bodyPr>
          <a:lstStyle/>
          <a:p>
            <a:r>
              <a:rPr lang="en-US"/>
              <a:t>Click to edit Master title style</a:t>
            </a:r>
            <a:endParaRPr lang="en-US" dirty="0"/>
          </a:p>
        </p:txBody>
      </p:sp>
      <p:sp>
        <p:nvSpPr>
          <p:cNvPr id="4" name="Text Placeholder 3"/>
          <p:cNvSpPr>
            <a:spLocks noGrp="1"/>
          </p:cNvSpPr>
          <p:nvPr>
            <p:ph type="body" idx="1"/>
          </p:nvPr>
        </p:nvSpPr>
        <p:spPr>
          <a:xfrm>
            <a:off x="266063" y="1187621"/>
            <a:ext cx="11155093" cy="2559002"/>
          </a:xfrm>
          <a:prstGeom prst="rect">
            <a:avLst/>
          </a:prstGeom>
        </p:spPr>
        <p:txBody>
          <a:bodyPr vert="horz" lIns="179277" tIns="143422" rIns="179277" bIns="143422"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7950971"/>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Lst>
  <p:transition>
    <p:fade/>
  </p:transition>
  <p:txStyles>
    <p:titleStyle>
      <a:lvl1pPr algn="l" defTabSz="914367" rtl="0" eaLnBrk="1" latinLnBrk="0" hangingPunct="1">
        <a:lnSpc>
          <a:spcPct val="90000"/>
        </a:lnSpc>
        <a:spcBef>
          <a:spcPct val="0"/>
        </a:spcBef>
        <a:buNone/>
        <a:defRPr lang="en-US" sz="5300"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39726" marR="0" indent="-339726" algn="l" defTabSz="914367" rtl="0" eaLnBrk="1" fontAlgn="auto" latinLnBrk="0" hangingPunct="1">
        <a:lnSpc>
          <a:spcPct val="90000"/>
        </a:lnSpc>
        <a:spcBef>
          <a:spcPct val="20000"/>
        </a:spcBef>
        <a:spcAft>
          <a:spcPts val="0"/>
        </a:spcAft>
        <a:buClrTx/>
        <a:buSzPct val="90000"/>
        <a:buFont typeface="Arial" pitchFamily="34" charset="0"/>
        <a:buChar char="•"/>
        <a:tabLst/>
        <a:defRPr sz="3900" kern="1200" spc="-70" baseline="0">
          <a:gradFill>
            <a:gsLst>
              <a:gs pos="1250">
                <a:schemeClr val="tx1"/>
              </a:gs>
              <a:gs pos="100000">
                <a:schemeClr val="tx1"/>
              </a:gs>
            </a:gsLst>
            <a:lin ang="5400000" scaled="0"/>
          </a:gradFill>
          <a:latin typeface="+mj-lt"/>
          <a:ea typeface="+mn-ea"/>
          <a:cs typeface="+mn-cs"/>
        </a:defRPr>
      </a:lvl1pPr>
      <a:lvl2pPr marL="573090" marR="0" indent="-233364" algn="l" defTabSz="914367" rtl="0" eaLnBrk="1" fontAlgn="auto" latinLnBrk="0" hangingPunct="1">
        <a:lnSpc>
          <a:spcPct val="90000"/>
        </a:lnSpc>
        <a:spcBef>
          <a:spcPct val="20000"/>
        </a:spcBef>
        <a:spcAft>
          <a:spcPts val="0"/>
        </a:spcAft>
        <a:buClrTx/>
        <a:buSzPct val="90000"/>
        <a:buFont typeface="Wingdings" pitchFamily="2" charset="2"/>
        <a:buChar char=""/>
        <a:tabLst/>
        <a:defRPr sz="2700" kern="1200" spc="0" baseline="0">
          <a:gradFill>
            <a:gsLst>
              <a:gs pos="1250">
                <a:schemeClr val="tx1"/>
              </a:gs>
              <a:gs pos="100000">
                <a:schemeClr val="tx1"/>
              </a:gs>
            </a:gsLst>
            <a:lin ang="5400000" scaled="0"/>
          </a:gradFill>
          <a:latin typeface="+mn-lt"/>
          <a:ea typeface="+mn-ea"/>
          <a:cs typeface="+mn-cs"/>
        </a:defRPr>
      </a:lvl2pPr>
      <a:lvl3pPr marL="798516" marR="0" indent="-225426" algn="l" defTabSz="914367" rtl="0" eaLnBrk="1" fontAlgn="auto" latinLnBrk="0" hangingPunct="1">
        <a:lnSpc>
          <a:spcPct val="90000"/>
        </a:lnSpc>
        <a:spcBef>
          <a:spcPct val="20000"/>
        </a:spcBef>
        <a:spcAft>
          <a:spcPts val="0"/>
        </a:spcAft>
        <a:buClrTx/>
        <a:buSzPct val="90000"/>
        <a:buFont typeface="Wingdings" pitchFamily="2" charset="2"/>
        <a:buChar char=""/>
        <a:tabLst>
          <a:tab pos="798516" algn="l"/>
        </a:tabLst>
        <a:defRPr sz="2700" kern="1200" spc="0" baseline="0">
          <a:gradFill>
            <a:gsLst>
              <a:gs pos="1250">
                <a:schemeClr val="tx1"/>
              </a:gs>
              <a:gs pos="100000">
                <a:schemeClr val="tx1"/>
              </a:gs>
            </a:gsLst>
            <a:lin ang="5400000" scaled="0"/>
          </a:gradFill>
          <a:latin typeface="+mn-lt"/>
          <a:ea typeface="+mn-ea"/>
          <a:cs typeface="+mn-cs"/>
        </a:defRPr>
      </a:lvl3pPr>
      <a:lvl4pPr marL="1030292" marR="0" indent="-231776" algn="l" defTabSz="914367"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255718" marR="0" indent="-225426" algn="l" defTabSz="914367" rtl="0" eaLnBrk="1" fontAlgn="auto" latinLnBrk="0" hangingPunct="1">
        <a:lnSpc>
          <a:spcPct val="90000"/>
        </a:lnSpc>
        <a:spcBef>
          <a:spcPct val="20000"/>
        </a:spcBef>
        <a:spcAft>
          <a:spcPts val="0"/>
        </a:spcAft>
        <a:buClrTx/>
        <a:buSzPct val="90000"/>
        <a:buFont typeface="Wingdings" pitchFamily="2" charset="2"/>
        <a:buChar char=""/>
        <a:tabLst>
          <a:tab pos="1255718" algn="l"/>
        </a:tabLst>
        <a:defRPr sz="2400"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7" rtl="0" eaLnBrk="1" latinLnBrk="0" hangingPunct="1">
        <a:defRPr sz="1800" kern="1200">
          <a:solidFill>
            <a:schemeClr val="tx1"/>
          </a:solidFill>
          <a:latin typeface="+mn-lt"/>
          <a:ea typeface="+mn-ea"/>
          <a:cs typeface="+mn-cs"/>
        </a:defRPr>
      </a:lvl1pPr>
      <a:lvl2pPr marL="457183" algn="l" defTabSz="914367" rtl="0" eaLnBrk="1" latinLnBrk="0" hangingPunct="1">
        <a:defRPr sz="1800" kern="1200">
          <a:solidFill>
            <a:schemeClr val="tx1"/>
          </a:solidFill>
          <a:latin typeface="+mn-lt"/>
          <a:ea typeface="+mn-ea"/>
          <a:cs typeface="+mn-cs"/>
        </a:defRPr>
      </a:lvl2pPr>
      <a:lvl3pPr marL="914367" algn="l" defTabSz="914367" rtl="0" eaLnBrk="1" latinLnBrk="0" hangingPunct="1">
        <a:defRPr sz="1800" kern="1200">
          <a:solidFill>
            <a:schemeClr val="tx1"/>
          </a:solidFill>
          <a:latin typeface="+mn-lt"/>
          <a:ea typeface="+mn-ea"/>
          <a:cs typeface="+mn-cs"/>
        </a:defRPr>
      </a:lvl3pPr>
      <a:lvl4pPr marL="1371550" algn="l" defTabSz="914367" rtl="0" eaLnBrk="1" latinLnBrk="0" hangingPunct="1">
        <a:defRPr sz="1800" kern="1200">
          <a:solidFill>
            <a:schemeClr val="tx1"/>
          </a:solidFill>
          <a:latin typeface="+mn-lt"/>
          <a:ea typeface="+mn-ea"/>
          <a:cs typeface="+mn-cs"/>
        </a:defRPr>
      </a:lvl4pPr>
      <a:lvl5pPr marL="1828734" algn="l" defTabSz="914367" rtl="0" eaLnBrk="1" latinLnBrk="0" hangingPunct="1">
        <a:defRPr sz="1800" kern="1200">
          <a:solidFill>
            <a:schemeClr val="tx1"/>
          </a:solidFill>
          <a:latin typeface="+mn-lt"/>
          <a:ea typeface="+mn-ea"/>
          <a:cs typeface="+mn-cs"/>
        </a:defRPr>
      </a:lvl5pPr>
      <a:lvl6pPr marL="2285918" algn="l" defTabSz="914367" rtl="0" eaLnBrk="1" latinLnBrk="0" hangingPunct="1">
        <a:defRPr sz="1800" kern="1200">
          <a:solidFill>
            <a:schemeClr val="tx1"/>
          </a:solidFill>
          <a:latin typeface="+mn-lt"/>
          <a:ea typeface="+mn-ea"/>
          <a:cs typeface="+mn-cs"/>
        </a:defRPr>
      </a:lvl6pPr>
      <a:lvl7pPr marL="2743101" algn="l" defTabSz="914367" rtl="0" eaLnBrk="1" latinLnBrk="0" hangingPunct="1">
        <a:defRPr sz="1800" kern="1200">
          <a:solidFill>
            <a:schemeClr val="tx1"/>
          </a:solidFill>
          <a:latin typeface="+mn-lt"/>
          <a:ea typeface="+mn-ea"/>
          <a:cs typeface="+mn-cs"/>
        </a:defRPr>
      </a:lvl7pPr>
      <a:lvl8pPr marL="3200284" algn="l" defTabSz="914367" rtl="0" eaLnBrk="1" latinLnBrk="0" hangingPunct="1">
        <a:defRPr sz="1800" kern="1200">
          <a:solidFill>
            <a:schemeClr val="tx1"/>
          </a:solidFill>
          <a:latin typeface="+mn-lt"/>
          <a:ea typeface="+mn-ea"/>
          <a:cs typeface="+mn-cs"/>
        </a:defRPr>
      </a:lvl8pPr>
      <a:lvl9pPr marL="3657469" algn="l" defTabSz="91436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39" y="286381"/>
            <a:ext cx="11151917" cy="927940"/>
          </a:xfrm>
          <a:prstGeom prst="rect">
            <a:avLst/>
          </a:prstGeom>
        </p:spPr>
        <p:txBody>
          <a:bodyPr vert="horz" wrap="square" lIns="143408" tIns="89631" rIns="143408" bIns="89631" rtlCol="0" anchor="t">
            <a:spAutoFit/>
          </a:bodyPr>
          <a:lstStyle/>
          <a:p>
            <a:r>
              <a:rPr lang="en-US"/>
              <a:t>Click to edit Master title style</a:t>
            </a:r>
            <a:endParaRPr lang="en-US" dirty="0"/>
          </a:p>
        </p:txBody>
      </p:sp>
      <p:sp>
        <p:nvSpPr>
          <p:cNvPr id="4" name="Text Placeholder 3"/>
          <p:cNvSpPr>
            <a:spLocks noGrp="1"/>
          </p:cNvSpPr>
          <p:nvPr>
            <p:ph type="body" idx="1"/>
          </p:nvPr>
        </p:nvSpPr>
        <p:spPr>
          <a:xfrm>
            <a:off x="266064" y="1187622"/>
            <a:ext cx="11155093" cy="2559002"/>
          </a:xfrm>
          <a:prstGeom prst="rect">
            <a:avLst/>
          </a:prstGeom>
        </p:spPr>
        <p:txBody>
          <a:bodyPr vert="horz" lIns="179261" tIns="143408" rIns="179261" bIns="143408"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2"/>
          <p:cNvSpPr>
            <a:spLocks noGrp="1"/>
          </p:cNvSpPr>
          <p:nvPr>
            <p:ph type="sldNum" sz="quarter" idx="4"/>
          </p:nvPr>
        </p:nvSpPr>
        <p:spPr>
          <a:xfrm>
            <a:off x="11421157" y="6444716"/>
            <a:ext cx="501606" cy="124650"/>
          </a:xfrm>
          <a:prstGeom prst="rect">
            <a:avLst/>
          </a:prstGeom>
          <a:noFill/>
        </p:spPr>
        <p:txBody>
          <a:bodyPr wrap="square" lIns="0" tIns="0" rIns="179261" bIns="0" rtlCol="0" anchor="b" anchorCtr="0">
            <a:spAutoFit/>
          </a:bodyPr>
          <a:lstStyle>
            <a:lvl1pPr algn="r">
              <a:defRPr lang="en-US" sz="900" spc="-20" baseline="0" smtClean="0">
                <a:gradFill>
                  <a:gsLst>
                    <a:gs pos="0">
                      <a:schemeClr val="tx1"/>
                    </a:gs>
                    <a:gs pos="100000">
                      <a:schemeClr val="tx1"/>
                    </a:gs>
                  </a:gsLst>
                  <a:lin ang="5400000" scaled="0"/>
                </a:gradFill>
              </a:defRPr>
            </a:lvl1p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4019968258"/>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Lst>
  <p:transition>
    <p:fade/>
  </p:transition>
  <p:hf hdr="0" dt="0"/>
  <p:txStyles>
    <p:titleStyle>
      <a:lvl1pPr algn="l" defTabSz="914281" rtl="0" eaLnBrk="1" latinLnBrk="0" hangingPunct="1">
        <a:lnSpc>
          <a:spcPct val="90000"/>
        </a:lnSpc>
        <a:spcBef>
          <a:spcPct val="0"/>
        </a:spcBef>
        <a:buNone/>
        <a:defRPr lang="en-US" sz="5300"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39695" marR="0" indent="-339695" algn="l" defTabSz="914281" rtl="0" eaLnBrk="1" fontAlgn="auto" latinLnBrk="0" hangingPunct="1">
        <a:lnSpc>
          <a:spcPct val="90000"/>
        </a:lnSpc>
        <a:spcBef>
          <a:spcPct val="20000"/>
        </a:spcBef>
        <a:spcAft>
          <a:spcPts val="0"/>
        </a:spcAft>
        <a:buClrTx/>
        <a:buSzPct val="90000"/>
        <a:buFont typeface="Arial" pitchFamily="34" charset="0"/>
        <a:buChar char="•"/>
        <a:tabLst/>
        <a:defRPr sz="3900" kern="1200" spc="-70" baseline="0">
          <a:gradFill>
            <a:gsLst>
              <a:gs pos="1250">
                <a:schemeClr val="tx1"/>
              </a:gs>
              <a:gs pos="100000">
                <a:schemeClr val="tx1"/>
              </a:gs>
            </a:gsLst>
            <a:lin ang="5400000" scaled="0"/>
          </a:gradFill>
          <a:latin typeface="+mj-lt"/>
          <a:ea typeface="+mn-ea"/>
          <a:cs typeface="+mn-cs"/>
        </a:defRPr>
      </a:lvl1pPr>
      <a:lvl2pPr marL="573036" marR="0" indent="-233342" algn="l" defTabSz="914281" rtl="0" eaLnBrk="1" fontAlgn="auto" latinLnBrk="0" hangingPunct="1">
        <a:lnSpc>
          <a:spcPct val="90000"/>
        </a:lnSpc>
        <a:spcBef>
          <a:spcPct val="20000"/>
        </a:spcBef>
        <a:spcAft>
          <a:spcPts val="0"/>
        </a:spcAft>
        <a:buClrTx/>
        <a:buSzPct val="90000"/>
        <a:buFont typeface="Wingdings" pitchFamily="2" charset="2"/>
        <a:buChar char=""/>
        <a:tabLst/>
        <a:defRPr sz="2700" kern="1200" spc="0" baseline="0">
          <a:gradFill>
            <a:gsLst>
              <a:gs pos="1250">
                <a:schemeClr val="tx1"/>
              </a:gs>
              <a:gs pos="100000">
                <a:schemeClr val="tx1"/>
              </a:gs>
            </a:gsLst>
            <a:lin ang="5400000" scaled="0"/>
          </a:gradFill>
          <a:latin typeface="+mn-lt"/>
          <a:ea typeface="+mn-ea"/>
          <a:cs typeface="+mn-cs"/>
        </a:defRPr>
      </a:lvl2pPr>
      <a:lvl3pPr marL="798441" marR="0" indent="-225405" algn="l" defTabSz="914281" rtl="0" eaLnBrk="1" fontAlgn="auto" latinLnBrk="0" hangingPunct="1">
        <a:lnSpc>
          <a:spcPct val="90000"/>
        </a:lnSpc>
        <a:spcBef>
          <a:spcPct val="20000"/>
        </a:spcBef>
        <a:spcAft>
          <a:spcPts val="0"/>
        </a:spcAft>
        <a:buClrTx/>
        <a:buSzPct val="90000"/>
        <a:buFont typeface="Wingdings" pitchFamily="2" charset="2"/>
        <a:buChar char=""/>
        <a:tabLst>
          <a:tab pos="798441" algn="l"/>
        </a:tabLst>
        <a:defRPr sz="2700" kern="1200" spc="0" baseline="0">
          <a:gradFill>
            <a:gsLst>
              <a:gs pos="1250">
                <a:schemeClr val="tx1"/>
              </a:gs>
              <a:gs pos="100000">
                <a:schemeClr val="tx1"/>
              </a:gs>
            </a:gsLst>
            <a:lin ang="5400000" scaled="0"/>
          </a:gradFill>
          <a:latin typeface="+mn-lt"/>
          <a:ea typeface="+mn-ea"/>
          <a:cs typeface="+mn-cs"/>
        </a:defRPr>
      </a:lvl3pPr>
      <a:lvl4pPr marL="1030195" marR="0" indent="-231755" algn="l" defTabSz="914281"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255600" marR="0" indent="-225405" algn="l" defTabSz="914281" rtl="0" eaLnBrk="1" fontAlgn="auto" latinLnBrk="0" hangingPunct="1">
        <a:lnSpc>
          <a:spcPct val="90000"/>
        </a:lnSpc>
        <a:spcBef>
          <a:spcPct val="20000"/>
        </a:spcBef>
        <a:spcAft>
          <a:spcPts val="0"/>
        </a:spcAft>
        <a:buClrTx/>
        <a:buSzPct val="90000"/>
        <a:buFont typeface="Wingdings" pitchFamily="2" charset="2"/>
        <a:buChar char=""/>
        <a:tabLst>
          <a:tab pos="1255600" algn="l"/>
        </a:tabLst>
        <a:defRPr sz="2400" kern="1200" spc="0" baseline="0">
          <a:gradFill>
            <a:gsLst>
              <a:gs pos="1250">
                <a:schemeClr val="tx1"/>
              </a:gs>
              <a:gs pos="100000">
                <a:schemeClr val="tx1"/>
              </a:gs>
            </a:gsLst>
            <a:lin ang="5400000" scaled="0"/>
          </a:gradFill>
          <a:latin typeface="+mn-lt"/>
          <a:ea typeface="+mn-ea"/>
          <a:cs typeface="+mn-cs"/>
        </a:defRPr>
      </a:lvl5pPr>
      <a:lvl6pPr marL="2514272" indent="-228571" algn="l" defTabSz="91428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14" indent="-228571" algn="l" defTabSz="91428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55" indent="-228571" algn="l" defTabSz="91428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95" indent="-228571" algn="l" defTabSz="91428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1" rtl="0" eaLnBrk="1" latinLnBrk="0" hangingPunct="1">
        <a:defRPr sz="1800" kern="1200">
          <a:solidFill>
            <a:schemeClr val="tx1"/>
          </a:solidFill>
          <a:latin typeface="+mn-lt"/>
          <a:ea typeface="+mn-ea"/>
          <a:cs typeface="+mn-cs"/>
        </a:defRPr>
      </a:lvl1pPr>
      <a:lvl2pPr marL="457140" algn="l" defTabSz="914281" rtl="0" eaLnBrk="1" latinLnBrk="0" hangingPunct="1">
        <a:defRPr sz="1800" kern="1200">
          <a:solidFill>
            <a:schemeClr val="tx1"/>
          </a:solidFill>
          <a:latin typeface="+mn-lt"/>
          <a:ea typeface="+mn-ea"/>
          <a:cs typeface="+mn-cs"/>
        </a:defRPr>
      </a:lvl2pPr>
      <a:lvl3pPr marL="914281" algn="l" defTabSz="914281" rtl="0" eaLnBrk="1" latinLnBrk="0" hangingPunct="1">
        <a:defRPr sz="1800" kern="1200">
          <a:solidFill>
            <a:schemeClr val="tx1"/>
          </a:solidFill>
          <a:latin typeface="+mn-lt"/>
          <a:ea typeface="+mn-ea"/>
          <a:cs typeface="+mn-cs"/>
        </a:defRPr>
      </a:lvl3pPr>
      <a:lvl4pPr marL="1371421" algn="l" defTabSz="914281" rtl="0" eaLnBrk="1" latinLnBrk="0" hangingPunct="1">
        <a:defRPr sz="1800" kern="1200">
          <a:solidFill>
            <a:schemeClr val="tx1"/>
          </a:solidFill>
          <a:latin typeface="+mn-lt"/>
          <a:ea typeface="+mn-ea"/>
          <a:cs typeface="+mn-cs"/>
        </a:defRPr>
      </a:lvl4pPr>
      <a:lvl5pPr marL="1828562" algn="l" defTabSz="914281" rtl="0" eaLnBrk="1" latinLnBrk="0" hangingPunct="1">
        <a:defRPr sz="1800" kern="1200">
          <a:solidFill>
            <a:schemeClr val="tx1"/>
          </a:solidFill>
          <a:latin typeface="+mn-lt"/>
          <a:ea typeface="+mn-ea"/>
          <a:cs typeface="+mn-cs"/>
        </a:defRPr>
      </a:lvl5pPr>
      <a:lvl6pPr marL="2285703" algn="l" defTabSz="914281" rtl="0" eaLnBrk="1" latinLnBrk="0" hangingPunct="1">
        <a:defRPr sz="1800" kern="1200">
          <a:solidFill>
            <a:schemeClr val="tx1"/>
          </a:solidFill>
          <a:latin typeface="+mn-lt"/>
          <a:ea typeface="+mn-ea"/>
          <a:cs typeface="+mn-cs"/>
        </a:defRPr>
      </a:lvl6pPr>
      <a:lvl7pPr marL="2742843" algn="l" defTabSz="914281" rtl="0" eaLnBrk="1" latinLnBrk="0" hangingPunct="1">
        <a:defRPr sz="1800" kern="1200">
          <a:solidFill>
            <a:schemeClr val="tx1"/>
          </a:solidFill>
          <a:latin typeface="+mn-lt"/>
          <a:ea typeface="+mn-ea"/>
          <a:cs typeface="+mn-cs"/>
        </a:defRPr>
      </a:lvl7pPr>
      <a:lvl8pPr marL="3199983" algn="l" defTabSz="914281" rtl="0" eaLnBrk="1" latinLnBrk="0" hangingPunct="1">
        <a:defRPr sz="1800" kern="1200">
          <a:solidFill>
            <a:schemeClr val="tx1"/>
          </a:solidFill>
          <a:latin typeface="+mn-lt"/>
          <a:ea typeface="+mn-ea"/>
          <a:cs typeface="+mn-cs"/>
        </a:defRPr>
      </a:lvl8pPr>
      <a:lvl9pPr marL="3657125" algn="l" defTabSz="91428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image" Target="../media/image42.pn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43.png"/><Relationship Id="rId1" Type="http://schemas.openxmlformats.org/officeDocument/2006/relationships/slideLayout" Target="../slideLayouts/slideLayout179.xml"/><Relationship Id="rId2" Type="http://schemas.openxmlformats.org/officeDocument/2006/relationships/image" Target="../media/image5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9.xml"/><Relationship Id="rId2"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9.xml"/><Relationship Id="rId2" Type="http://schemas.openxmlformats.org/officeDocument/2006/relationships/image" Target="../media/image55.png"/><Relationship Id="rId3"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57.gif"/><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jpeg"/><Relationship Id="rId7" Type="http://schemas.openxmlformats.org/officeDocument/2006/relationships/image" Target="../media/image61.jpeg"/><Relationship Id="rId8" Type="http://schemas.openxmlformats.org/officeDocument/2006/relationships/image" Target="../media/image62.png"/><Relationship Id="rId9" Type="http://schemas.openxmlformats.org/officeDocument/2006/relationships/image" Target="../media/image43.png"/><Relationship Id="rId10" Type="http://schemas.openxmlformats.org/officeDocument/2006/relationships/image" Target="../media/image63.jpeg"/><Relationship Id="rId1" Type="http://schemas.openxmlformats.org/officeDocument/2006/relationships/slideLayout" Target="../slideLayouts/slideLayout179.xml"/><Relationship Id="rId2" Type="http://schemas.openxmlformats.org/officeDocument/2006/relationships/image" Target="../media/image56.jpe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43.png"/><Relationship Id="rId1" Type="http://schemas.openxmlformats.org/officeDocument/2006/relationships/slideLayout" Target="../slideLayouts/slideLayout179.xml"/><Relationship Id="rId2" Type="http://schemas.openxmlformats.org/officeDocument/2006/relationships/hyperlink" Target="http://localhost:7474/browser/"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5.xml"/><Relationship Id="rId2" Type="http://schemas.openxmlformats.org/officeDocument/2006/relationships/image" Target="../media/image6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9.xml"/><Relationship Id="rId2"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9.xml"/><Relationship Id="rId2"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9.xml"/><Relationship Id="rId2" Type="http://schemas.openxmlformats.org/officeDocument/2006/relationships/image" Target="../media/image44.png"/><Relationship Id="rId3"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9.xml"/><Relationship Id="rId2" Type="http://schemas.openxmlformats.org/officeDocument/2006/relationships/image" Target="../media/image45.png"/><Relationship Id="rId3" Type="http://schemas.openxmlformats.org/officeDocument/2006/relationships/image" Target="../media/image4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9.xml"/><Relationship Id="rId2" Type="http://schemas.openxmlformats.org/officeDocument/2006/relationships/image" Target="../media/image4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9.xml"/><Relationship Id="rId2" Type="http://schemas.openxmlformats.org/officeDocument/2006/relationships/image" Target="../media/image46.png"/><Relationship Id="rId3"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3.png"/><Relationship Id="rId1" Type="http://schemas.openxmlformats.org/officeDocument/2006/relationships/slideLayout" Target="../slideLayouts/slideLayout179.xml"/><Relationship Id="rId2"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5" Type="http://schemas.openxmlformats.org/officeDocument/2006/relationships/image" Target="../media/image50.png"/><Relationship Id="rId6" Type="http://schemas.openxmlformats.org/officeDocument/2006/relationships/image" Target="../media/image51.svg"/><Relationship Id="rId7" Type="http://schemas.openxmlformats.org/officeDocument/2006/relationships/image" Target="../media/image43.png"/><Relationship Id="rId1" Type="http://schemas.openxmlformats.org/officeDocument/2006/relationships/slideLayout" Target="../slideLayouts/slideLayout179.xml"/><Relationship Id="rId2"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1191" y="1020431"/>
            <a:ext cx="10993549" cy="832645"/>
          </a:xfrm>
        </p:spPr>
        <p:txBody>
          <a:bodyPr/>
          <a:lstStyle/>
          <a:p>
            <a:r>
              <a:rPr lang="en-US" sz="4800" b="1" dirty="0">
                <a:solidFill>
                  <a:schemeClr val="bg1"/>
                </a:solidFill>
                <a:latin typeface="+mj-lt"/>
                <a:cs typeface="Raavi" pitchFamily="34" charset="0"/>
              </a:rPr>
              <a:t>Neo4j: GRAPH DATABASE</a:t>
            </a:r>
            <a:r>
              <a:rPr lang="en-US" sz="1600" b="1" dirty="0">
                <a:solidFill>
                  <a:schemeClr val="bg1"/>
                </a:solidFill>
                <a:latin typeface="+mj-lt"/>
                <a:cs typeface="Raavi" pitchFamily="34" charset="0"/>
              </a:rPr>
              <a:t/>
            </a:r>
            <a:br>
              <a:rPr lang="en-US" sz="1600" b="1" dirty="0">
                <a:solidFill>
                  <a:schemeClr val="bg1"/>
                </a:solidFill>
                <a:latin typeface="+mj-lt"/>
                <a:cs typeface="Raavi" pitchFamily="34" charset="0"/>
              </a:rPr>
            </a:br>
            <a:r>
              <a:rPr lang="en-US" sz="2000" b="1" dirty="0">
                <a:solidFill>
                  <a:schemeClr val="bg1"/>
                </a:solidFill>
                <a:latin typeface="+mj-lt"/>
                <a:cs typeface="Raavi" pitchFamily="34" charset="0"/>
              </a:rPr>
              <a:t>                                                                              </a:t>
            </a:r>
            <a:r>
              <a:rPr sz="2000" b="1">
                <a:solidFill>
                  <a:schemeClr val="bg1"/>
                </a:solidFill>
                <a:latin typeface="+mj-lt"/>
                <a:cs typeface="Raavi" pitchFamily="34" charset="0"/>
              </a:rPr>
              <a:t>27 March, 2017</a:t>
            </a:r>
            <a:endParaRPr lang="en-CA" sz="2000" b="1" dirty="0">
              <a:solidFill>
                <a:schemeClr val="bg1"/>
              </a:solidFill>
              <a:latin typeface="+mj-lt"/>
              <a:cs typeface="Raavi" pitchFamily="34" charset="0"/>
            </a:endParaRPr>
          </a:p>
        </p:txBody>
      </p:sp>
      <p:sp>
        <p:nvSpPr>
          <p:cNvPr id="3" name="Subtitle 2"/>
          <p:cNvSpPr>
            <a:spLocks noGrp="1"/>
          </p:cNvSpPr>
          <p:nvPr>
            <p:ph type="body" sz="quarter" idx="11"/>
          </p:nvPr>
        </p:nvSpPr>
        <p:spPr>
          <a:xfrm>
            <a:off x="678967" y="4032992"/>
            <a:ext cx="10634367" cy="934720"/>
          </a:xfrm>
        </p:spPr>
        <p:txBody>
          <a:bodyPr>
            <a:noAutofit/>
          </a:bodyPr>
          <a:lstStyle/>
          <a:p>
            <a:r>
              <a:rPr lang="en-CA" sz="1800" dirty="0">
                <a:solidFill>
                  <a:schemeClr val="accent6">
                    <a:lumMod val="60000"/>
                    <a:lumOff val="40000"/>
                  </a:schemeClr>
                </a:solidFill>
                <a:ea typeface="+mj-ea"/>
                <a:cs typeface="+mj-cs"/>
              </a:rPr>
              <a:t>    </a:t>
            </a:r>
            <a:r>
              <a:rPr lang="en-CA" sz="1800" dirty="0">
                <a:solidFill>
                  <a:schemeClr val="bg1"/>
                </a:solidFill>
                <a:ea typeface="+mj-ea"/>
                <a:cs typeface="+mj-cs"/>
              </a:rPr>
              <a:t> </a:t>
            </a:r>
            <a:r>
              <a:rPr lang="en-CA" sz="3200" dirty="0">
                <a:solidFill>
                  <a:schemeClr val="bg1"/>
                </a:solidFill>
                <a:latin typeface="+mn-lt"/>
                <a:ea typeface="+mj-ea"/>
                <a:cs typeface="+mj-cs"/>
              </a:rPr>
              <a:t>Swati Hurde</a:t>
            </a:r>
          </a:p>
          <a:p>
            <a:r>
              <a:rPr lang="en-CA" sz="3200" dirty="0">
                <a:solidFill>
                  <a:schemeClr val="bg1"/>
                </a:solidFill>
                <a:latin typeface="+mn-lt"/>
                <a:ea typeface="+mj-ea"/>
                <a:cs typeface="+mj-cs"/>
              </a:rPr>
              <a:t>   </a:t>
            </a:r>
            <a:r>
              <a:rPr lang="en-CA" dirty="0">
                <a:solidFill>
                  <a:schemeClr val="bg1"/>
                </a:solidFill>
                <a:latin typeface="+mn-lt"/>
                <a:ea typeface="+mj-ea"/>
                <a:cs typeface="+mj-cs"/>
              </a:rPr>
              <a:t>8817756</a:t>
            </a:r>
          </a:p>
          <a:p>
            <a:endParaRPr lang="en-CA" sz="1800" dirty="0">
              <a:solidFill>
                <a:schemeClr val="accent1">
                  <a:lumMod val="75000"/>
                </a:schemeClr>
              </a:solidFill>
              <a:latin typeface="+mj-lt"/>
              <a:ea typeface="+mj-ea"/>
              <a:cs typeface="+mj-cs"/>
            </a:endParaRPr>
          </a:p>
          <a:p>
            <a:r>
              <a:rPr lang="en-CA" sz="1800" dirty="0">
                <a:solidFill>
                  <a:schemeClr val="accent1">
                    <a:lumMod val="75000"/>
                  </a:schemeClr>
                </a:solidFill>
                <a:latin typeface="+mj-lt"/>
                <a:ea typeface="+mj-ea"/>
                <a:cs typeface="+mj-cs"/>
              </a:rPr>
              <a:t>                                                                                                                                               </a:t>
            </a:r>
          </a:p>
          <a:p>
            <a:endParaRPr lang="en-CA" sz="3600" dirty="0">
              <a:solidFill>
                <a:schemeClr val="accent1">
                  <a:lumMod val="75000"/>
                </a:schemeClr>
              </a:solidFill>
              <a:latin typeface="+mj-lt"/>
              <a:ea typeface="+mj-ea"/>
              <a:cs typeface="+mj-cs"/>
            </a:endParaRPr>
          </a:p>
        </p:txBody>
      </p:sp>
      <p:pic>
        <p:nvPicPr>
          <p:cNvPr id="15364" name="Picture 4" descr="Related image"/>
          <p:cNvPicPr>
            <a:picLocks noChangeAspect="1" noChangeArrowheads="1"/>
          </p:cNvPicPr>
          <p:nvPr/>
        </p:nvPicPr>
        <p:blipFill>
          <a:blip r:embed="rId2"/>
          <a:srcRect/>
          <a:stretch>
            <a:fillRect/>
          </a:stretch>
        </p:blipFill>
        <p:spPr bwMode="auto">
          <a:xfrm>
            <a:off x="8791575" y="0"/>
            <a:ext cx="3400425" cy="3400426"/>
          </a:xfrm>
          <a:prstGeom prst="rect">
            <a:avLst/>
          </a:prstGeom>
          <a:noFill/>
        </p:spPr>
      </p:pic>
    </p:spTree>
    <p:extLst>
      <p:ext uri="{BB962C8B-B14F-4D97-AF65-F5344CB8AC3E}">
        <p14:creationId xmlns:p14="http://schemas.microsoft.com/office/powerpoint/2010/main" val="124631767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Graph Data Model</a:t>
            </a:r>
          </a:p>
        </p:txBody>
      </p:sp>
      <p:sp>
        <p:nvSpPr>
          <p:cNvPr id="3" name="Content Placeholder 2"/>
          <p:cNvSpPr>
            <a:spLocks noGrp="1"/>
          </p:cNvSpPr>
          <p:nvPr>
            <p:ph idx="1"/>
          </p:nvPr>
        </p:nvSpPr>
        <p:spPr>
          <a:xfrm>
            <a:off x="394309" y="994835"/>
            <a:ext cx="10614511" cy="5863165"/>
          </a:xfrm>
        </p:spPr>
        <p:txBody>
          <a:bodyPr/>
          <a:lstStyle/>
          <a:p>
            <a:r>
              <a:rPr lang="en-CA" sz="2200" b="1" dirty="0">
                <a:solidFill>
                  <a:srgbClr val="FF6600"/>
                </a:solidFill>
                <a:latin typeface="Segoe UI Light" pitchFamily="34" charset="0"/>
                <a:cs typeface="Segoe UI Light" pitchFamily="34" charset="0"/>
              </a:rPr>
              <a:t>Nodes: </a:t>
            </a:r>
            <a:r>
              <a:rPr lang="en-CA" dirty="0">
                <a:latin typeface="Segoe UI Light" pitchFamily="34" charset="0"/>
                <a:cs typeface="Segoe UI Light" pitchFamily="34" charset="0"/>
              </a:rPr>
              <a:t>Objects in the graph that</a:t>
            </a:r>
            <a:r>
              <a:rPr lang="en-CA" i="1" dirty="0">
                <a:latin typeface="Segoe UI Light" pitchFamily="34" charset="0"/>
                <a:cs typeface="Segoe UI Light" pitchFamily="34" charset="0"/>
              </a:rPr>
              <a:t> </a:t>
            </a:r>
            <a:r>
              <a:rPr lang="en-CA" dirty="0">
                <a:latin typeface="Segoe UI Light" pitchFamily="34" charset="0"/>
                <a:cs typeface="Segoe UI Light" pitchFamily="34" charset="0"/>
              </a:rPr>
              <a:t>have name-value properties and can be labeled.</a:t>
            </a:r>
            <a:endParaRPr lang="en-CA" sz="2000" dirty="0">
              <a:latin typeface="Segoe UI Light" pitchFamily="34" charset="0"/>
              <a:cs typeface="Segoe UI Light" pitchFamily="34" charset="0"/>
            </a:endParaRPr>
          </a:p>
          <a:p>
            <a:r>
              <a:rPr lang="en-CA" sz="2200" b="1" dirty="0">
                <a:solidFill>
                  <a:srgbClr val="FF6600"/>
                </a:solidFill>
                <a:latin typeface="Segoe UI Light" pitchFamily="34" charset="0"/>
                <a:cs typeface="Segoe UI Light" pitchFamily="34" charset="0"/>
              </a:rPr>
              <a:t>Relationships: </a:t>
            </a:r>
            <a:r>
              <a:rPr lang="en-CA" dirty="0">
                <a:latin typeface="Segoe UI Light" pitchFamily="34" charset="0"/>
                <a:cs typeface="Segoe UI Light" pitchFamily="34" charset="0"/>
              </a:rPr>
              <a:t>It relate nodes by type and direction and can have name value properties.</a:t>
            </a:r>
          </a:p>
          <a:p>
            <a:r>
              <a:rPr lang="en-CA" sz="2200" b="1" dirty="0">
                <a:solidFill>
                  <a:srgbClr val="FF6600"/>
                </a:solidFill>
                <a:latin typeface="Segoe UI Light" pitchFamily="34" charset="0"/>
                <a:cs typeface="Segoe UI Light" pitchFamily="34" charset="0"/>
              </a:rPr>
              <a:t>Properties: </a:t>
            </a:r>
            <a:r>
              <a:rPr lang="en-CA" dirty="0">
                <a:latin typeface="Segoe UI Light" pitchFamily="34" charset="0"/>
                <a:cs typeface="Segoe UI Light" pitchFamily="34" charset="0"/>
              </a:rPr>
              <a:t>Properties are named values where the name is a string. </a:t>
            </a:r>
          </a:p>
          <a:p>
            <a:endParaRPr lang="en-CA" dirty="0">
              <a:latin typeface="Segoe UI Light" pitchFamily="34" charset="0"/>
              <a:cs typeface="Segoe UI Light" pitchFamily="34" charset="0"/>
            </a:endParaRPr>
          </a:p>
          <a:p>
            <a:pPr marL="0" indent="0">
              <a:buNone/>
            </a:pPr>
            <a:endParaRPr lang="en-CA" dirty="0">
              <a:latin typeface="Segoe UI Light" pitchFamily="34" charset="0"/>
              <a:cs typeface="Segoe UI Light" pitchFamily="34" charset="0"/>
            </a:endParaRPr>
          </a:p>
        </p:txBody>
      </p:sp>
      <p:pic>
        <p:nvPicPr>
          <p:cNvPr id="17" name="Picture 16"/>
          <p:cNvPicPr>
            <a:picLocks noChangeAspect="1"/>
          </p:cNvPicPr>
          <p:nvPr/>
        </p:nvPicPr>
        <p:blipFill rotWithShape="1">
          <a:blip r:embed="rId2"/>
          <a:srcRect l="41217" t="25022" r="41659" b="32979"/>
          <a:stretch/>
        </p:blipFill>
        <p:spPr>
          <a:xfrm>
            <a:off x="7558808" y="3087498"/>
            <a:ext cx="991303" cy="1367634"/>
          </a:xfrm>
          <a:prstGeom prst="rect">
            <a:avLst/>
          </a:prstGeom>
        </p:spPr>
      </p:pic>
      <p:pic>
        <p:nvPicPr>
          <p:cNvPr id="19" name="Picture 18"/>
          <p:cNvPicPr>
            <a:picLocks noChangeAspect="1"/>
          </p:cNvPicPr>
          <p:nvPr/>
        </p:nvPicPr>
        <p:blipFill rotWithShape="1">
          <a:blip r:embed="rId3"/>
          <a:srcRect l="42943" t="24189" r="43517" b="32744"/>
          <a:stretch/>
        </p:blipFill>
        <p:spPr>
          <a:xfrm>
            <a:off x="2637687" y="3112732"/>
            <a:ext cx="699366" cy="1251316"/>
          </a:xfrm>
          <a:prstGeom prst="rect">
            <a:avLst/>
          </a:prstGeom>
        </p:spPr>
      </p:pic>
      <p:sp>
        <p:nvSpPr>
          <p:cNvPr id="20" name="Arrow: Right 19"/>
          <p:cNvSpPr/>
          <p:nvPr/>
        </p:nvSpPr>
        <p:spPr>
          <a:xfrm>
            <a:off x="4421099" y="3234205"/>
            <a:ext cx="2136297" cy="3155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1" name="Picture 20"/>
          <p:cNvPicPr>
            <a:picLocks noChangeAspect="1"/>
          </p:cNvPicPr>
          <p:nvPr/>
        </p:nvPicPr>
        <p:blipFill>
          <a:blip r:embed="rId4"/>
          <a:stretch>
            <a:fillRect/>
          </a:stretch>
        </p:blipFill>
        <p:spPr>
          <a:xfrm rot="10800000">
            <a:off x="4310494" y="4073291"/>
            <a:ext cx="2164268" cy="377985"/>
          </a:xfrm>
          <a:prstGeom prst="rect">
            <a:avLst/>
          </a:prstGeom>
        </p:spPr>
      </p:pic>
      <p:sp>
        <p:nvSpPr>
          <p:cNvPr id="22" name="TextBox 21"/>
          <p:cNvSpPr txBox="1"/>
          <p:nvPr/>
        </p:nvSpPr>
        <p:spPr>
          <a:xfrm>
            <a:off x="4688029" y="3498514"/>
            <a:ext cx="1431554" cy="646331"/>
          </a:xfrm>
          <a:prstGeom prst="rect">
            <a:avLst/>
          </a:prstGeom>
          <a:noFill/>
        </p:spPr>
        <p:txBody>
          <a:bodyPr wrap="square" rtlCol="0">
            <a:spAutoFit/>
          </a:bodyPr>
          <a:lstStyle/>
          <a:p>
            <a:r>
              <a:rPr lang="en-CA" dirty="0"/>
              <a:t>Relationship: KNOWS</a:t>
            </a:r>
          </a:p>
        </p:txBody>
      </p:sp>
      <p:pic>
        <p:nvPicPr>
          <p:cNvPr id="26" name="Picture 25"/>
          <p:cNvPicPr>
            <a:picLocks noChangeAspect="1"/>
          </p:cNvPicPr>
          <p:nvPr/>
        </p:nvPicPr>
        <p:blipFill rotWithShape="1">
          <a:blip r:embed="rId5"/>
          <a:srcRect l="148" t="15198" r="75834" b="38131"/>
          <a:stretch/>
        </p:blipFill>
        <p:spPr>
          <a:xfrm>
            <a:off x="9976104" y="2221303"/>
            <a:ext cx="2215896" cy="3016903"/>
          </a:xfrm>
          <a:prstGeom prst="rect">
            <a:avLst/>
          </a:prstGeom>
        </p:spPr>
      </p:pic>
      <p:sp>
        <p:nvSpPr>
          <p:cNvPr id="4" name="Rectangle 3"/>
          <p:cNvSpPr/>
          <p:nvPr/>
        </p:nvSpPr>
        <p:spPr>
          <a:xfrm>
            <a:off x="603314" y="4674061"/>
            <a:ext cx="4427046" cy="369332"/>
          </a:xfrm>
          <a:prstGeom prst="rect">
            <a:avLst/>
          </a:prstGeom>
        </p:spPr>
        <p:txBody>
          <a:bodyPr wrap="none">
            <a:spAutoFit/>
          </a:bodyPr>
          <a:lstStyle/>
          <a:p>
            <a:r>
              <a:rPr lang="en-CA" dirty="0"/>
              <a:t>CREATE : </a:t>
            </a:r>
            <a:r>
              <a:rPr lang="en-CA" u="sng" dirty="0">
                <a:solidFill>
                  <a:srgbClr val="7030A0"/>
                </a:solidFill>
              </a:rPr>
              <a:t>Patient{</a:t>
            </a:r>
            <a:r>
              <a:rPr lang="en-CA" u="sng" dirty="0">
                <a:solidFill>
                  <a:srgbClr val="00B050"/>
                </a:solidFill>
              </a:rPr>
              <a:t>name:‘John',Age:8 years})</a:t>
            </a:r>
          </a:p>
        </p:txBody>
      </p:sp>
      <p:sp>
        <p:nvSpPr>
          <p:cNvPr id="5" name="Rectangle 4"/>
          <p:cNvSpPr/>
          <p:nvPr/>
        </p:nvSpPr>
        <p:spPr>
          <a:xfrm>
            <a:off x="6119583" y="4695060"/>
            <a:ext cx="4526560" cy="369332"/>
          </a:xfrm>
          <a:prstGeom prst="rect">
            <a:avLst/>
          </a:prstGeom>
        </p:spPr>
        <p:txBody>
          <a:bodyPr wrap="none">
            <a:spAutoFit/>
          </a:bodyPr>
          <a:lstStyle/>
          <a:p>
            <a:r>
              <a:rPr lang="en-CA" dirty="0"/>
              <a:t>CREATE : </a:t>
            </a:r>
            <a:r>
              <a:rPr lang="en-CA" dirty="0">
                <a:solidFill>
                  <a:srgbClr val="7030A0"/>
                </a:solidFill>
              </a:rPr>
              <a:t>Doctor{</a:t>
            </a:r>
            <a:r>
              <a:rPr lang="en-CA" dirty="0">
                <a:solidFill>
                  <a:srgbClr val="00B050"/>
                </a:solidFill>
              </a:rPr>
              <a:t>name:‘Enny',Age:28years</a:t>
            </a:r>
            <a:r>
              <a:rPr lang="en-CA" dirty="0">
                <a:solidFill>
                  <a:srgbClr val="7030A0"/>
                </a:solidFill>
              </a:rPr>
              <a:t>})</a:t>
            </a:r>
          </a:p>
        </p:txBody>
      </p:sp>
      <p:sp>
        <p:nvSpPr>
          <p:cNvPr id="6" name="Rectangle 5"/>
          <p:cNvSpPr/>
          <p:nvPr/>
        </p:nvSpPr>
        <p:spPr>
          <a:xfrm>
            <a:off x="4807392" y="4674828"/>
            <a:ext cx="1361270" cy="369332"/>
          </a:xfrm>
          <a:prstGeom prst="rect">
            <a:avLst/>
          </a:prstGeom>
        </p:spPr>
        <p:txBody>
          <a:bodyPr wrap="none">
            <a:spAutoFit/>
          </a:bodyPr>
          <a:lstStyle/>
          <a:p>
            <a:r>
              <a:rPr lang="en-CA" dirty="0"/>
              <a:t>-[:knows]-&gt;</a:t>
            </a:r>
          </a:p>
        </p:txBody>
      </p:sp>
      <p:cxnSp>
        <p:nvCxnSpPr>
          <p:cNvPr id="13" name="Straight Connector 12"/>
          <p:cNvCxnSpPr/>
          <p:nvPr/>
        </p:nvCxnSpPr>
        <p:spPr>
          <a:xfrm>
            <a:off x="2460396" y="5231876"/>
            <a:ext cx="23469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965649" y="5231876"/>
            <a:ext cx="2432116"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847654" y="3912124"/>
            <a:ext cx="914400" cy="914400"/>
          </a:xfrm>
          <a:prstGeom prst="rect">
            <a:avLst/>
          </a:prstGeom>
        </p:spPr>
        <p:txBody>
          <a:bodyPr vert="horz" wrap="none" lIns="91440" tIns="91440" rIns="91440" bIns="91440" rtlCol="0" anchor="t">
            <a:noAutofit/>
          </a:bodyPr>
          <a:lstStyle/>
          <a:p>
            <a:pPr marL="171450" indent="-171450">
              <a:buFont typeface="Wingdings" pitchFamily="2" charset="2"/>
              <a:buChar char="§"/>
            </a:pPr>
            <a:endParaRPr lang="en-CA" sz="1600" dirty="0" err="1">
              <a:latin typeface="Segoe UI" pitchFamily="34" charset="0"/>
              <a:ea typeface="Segoe UI" pitchFamily="34" charset="0"/>
              <a:cs typeface="Segoe UI" pitchFamily="34" charset="0"/>
            </a:endParaRPr>
          </a:p>
        </p:txBody>
      </p:sp>
      <p:pic>
        <p:nvPicPr>
          <p:cNvPr id="18" name="Picture 2" descr="Neo4j Home"/>
          <p:cNvPicPr>
            <a:picLocks noChangeAspect="1" noChangeArrowheads="1"/>
          </p:cNvPicPr>
          <p:nvPr/>
        </p:nvPicPr>
        <p:blipFill>
          <a:blip r:embed="rId6"/>
          <a:srcRect/>
          <a:stretch>
            <a:fillRect/>
          </a:stretch>
        </p:blipFill>
        <p:spPr bwMode="auto">
          <a:xfrm>
            <a:off x="10484304" y="0"/>
            <a:ext cx="1707696" cy="758976"/>
          </a:xfrm>
          <a:prstGeom prst="rect">
            <a:avLst/>
          </a:prstGeom>
          <a:noFill/>
        </p:spPr>
      </p:pic>
    </p:spTree>
    <p:extLst>
      <p:ext uri="{BB962C8B-B14F-4D97-AF65-F5344CB8AC3E}">
        <p14:creationId xmlns:p14="http://schemas.microsoft.com/office/powerpoint/2010/main" val="1148464313"/>
      </p:ext>
    </p:extLst>
  </p:cSld>
  <p:clrMapOvr>
    <a:masterClrMapping/>
  </p:clrMapOvr>
  <p:transition>
    <p:wipe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Basic Commands</a:t>
            </a:r>
          </a:p>
        </p:txBody>
      </p:sp>
      <p:sp>
        <p:nvSpPr>
          <p:cNvPr id="7" name="Content Placeholder 6"/>
          <p:cNvSpPr>
            <a:spLocks noGrp="1"/>
          </p:cNvSpPr>
          <p:nvPr>
            <p:ph idx="1"/>
          </p:nvPr>
        </p:nvSpPr>
        <p:spPr>
          <a:xfrm>
            <a:off x="291753" y="1522404"/>
            <a:ext cx="11029615" cy="3678303"/>
          </a:xfrm>
        </p:spPr>
        <p:txBody>
          <a:bodyPr>
            <a:normAutofit fontScale="92500"/>
          </a:bodyPr>
          <a:lstStyle/>
          <a:p>
            <a:pPr marL="0" indent="0">
              <a:buNone/>
            </a:pPr>
            <a:r>
              <a:rPr lang="en-CA" dirty="0">
                <a:latin typeface="Segoe UI Light" pitchFamily="34" charset="0"/>
                <a:cs typeface="Segoe UI Light" pitchFamily="34" charset="0"/>
              </a:rPr>
              <a:t>CREATE (n {name: $value}) : Create a node with the given properties.</a:t>
            </a:r>
          </a:p>
          <a:p>
            <a:pPr marL="0" indent="0">
              <a:buNone/>
            </a:pPr>
            <a:r>
              <a:rPr lang="en-CA" dirty="0">
                <a:latin typeface="Segoe UI Light" pitchFamily="34" charset="0"/>
                <a:cs typeface="Segoe UI Light" pitchFamily="34" charset="0"/>
              </a:rPr>
              <a:t>MATCH (n:Person)-[:KNOWS]-&gt;(m:Person)</a:t>
            </a:r>
          </a:p>
          <a:p>
            <a:pPr marL="0" indent="0">
              <a:buNone/>
            </a:pPr>
            <a:r>
              <a:rPr lang="en-CA" dirty="0">
                <a:latin typeface="Segoe UI Light" pitchFamily="34" charset="0"/>
                <a:cs typeface="Segoe UI Light" pitchFamily="34" charset="0"/>
              </a:rPr>
              <a:t>MERGE (n:Person {name: $value}) :  finds or creates a relationship between the nodes.</a:t>
            </a:r>
          </a:p>
          <a:p>
            <a:pPr marL="0" indent="0">
              <a:buNone/>
            </a:pPr>
            <a:r>
              <a:rPr lang="en-CA" dirty="0">
                <a:latin typeface="Segoe UI Light" pitchFamily="34" charset="0"/>
                <a:cs typeface="Segoe UI Light" pitchFamily="34" charset="0"/>
              </a:rPr>
              <a:t>WHERE </a:t>
            </a:r>
            <a:r>
              <a:rPr lang="en-CA" dirty="0" err="1">
                <a:latin typeface="Segoe UI Light" pitchFamily="34" charset="0"/>
                <a:cs typeface="Segoe UI Light" pitchFamily="34" charset="0"/>
              </a:rPr>
              <a:t>n.property</a:t>
            </a:r>
            <a:r>
              <a:rPr lang="en-CA" dirty="0">
                <a:latin typeface="Segoe UI Light" pitchFamily="34" charset="0"/>
                <a:cs typeface="Segoe UI Light" pitchFamily="34" charset="0"/>
              </a:rPr>
              <a:t> &lt;&gt; $value</a:t>
            </a:r>
          </a:p>
          <a:p>
            <a:pPr marL="0" indent="0">
              <a:buNone/>
            </a:pPr>
            <a:r>
              <a:rPr lang="en-CA" dirty="0">
                <a:latin typeface="Segoe UI Light" pitchFamily="34" charset="0"/>
                <a:cs typeface="Segoe UI Light" pitchFamily="34" charset="0"/>
              </a:rPr>
              <a:t>RETURN * : Return the value of all variables.</a:t>
            </a:r>
          </a:p>
          <a:p>
            <a:pPr marL="0" indent="0">
              <a:buNone/>
            </a:pPr>
            <a:r>
              <a:rPr lang="en-CA" dirty="0">
                <a:latin typeface="Segoe UI Light" pitchFamily="34" charset="0"/>
                <a:cs typeface="Segoe UI Light" pitchFamily="34" charset="0"/>
              </a:rPr>
              <a:t>DETACH DELETE n : Delete a node and all relationships connected to it.</a:t>
            </a:r>
          </a:p>
          <a:p>
            <a:pPr marL="0" indent="0">
              <a:buNone/>
            </a:pPr>
            <a:r>
              <a:rPr lang="en-CA" dirty="0">
                <a:latin typeface="Segoe UI Light" pitchFamily="34" charset="0"/>
                <a:cs typeface="Segoe UI Light" pitchFamily="34" charset="0"/>
              </a:rPr>
              <a:t>DELETE n, r : Delete a node and a relationship.</a:t>
            </a:r>
          </a:p>
          <a:p>
            <a:pPr marL="0" indent="0">
              <a:buNone/>
            </a:pPr>
            <a:r>
              <a:rPr lang="en-CA" dirty="0">
                <a:latin typeface="Segoe UI Light" pitchFamily="34" charset="0"/>
                <a:cs typeface="Segoe UI Light" pitchFamily="34" charset="0"/>
              </a:rPr>
              <a:t>MERGE (</a:t>
            </a:r>
            <a:r>
              <a:rPr lang="en-CA" dirty="0" err="1">
                <a:latin typeface="Segoe UI Light" pitchFamily="34" charset="0"/>
                <a:cs typeface="Segoe UI Light" pitchFamily="34" charset="0"/>
              </a:rPr>
              <a:t>n:Person</a:t>
            </a:r>
            <a:r>
              <a:rPr lang="en-CA" dirty="0">
                <a:latin typeface="Segoe UI Light" pitchFamily="34" charset="0"/>
                <a:cs typeface="Segoe UI Light" pitchFamily="34" charset="0"/>
              </a:rPr>
              <a:t> {name: $value})</a:t>
            </a:r>
          </a:p>
          <a:p>
            <a:pPr marL="0" indent="0">
              <a:buNone/>
            </a:pPr>
            <a:r>
              <a:rPr lang="en-CA" dirty="0">
                <a:latin typeface="Segoe UI Light" pitchFamily="34" charset="0"/>
                <a:cs typeface="Segoe UI Light" pitchFamily="34" charset="0"/>
              </a:rPr>
              <a:t>REMOVE n:Person : Remove a label from n</a:t>
            </a:r>
          </a:p>
          <a:p>
            <a:pPr marL="0" indent="0">
              <a:buNone/>
            </a:pPr>
            <a:endParaRPr lang="en-CA" dirty="0"/>
          </a:p>
          <a:p>
            <a:pPr marL="0" indent="0">
              <a:buNone/>
            </a:pPr>
            <a:endParaRPr lang="en-CA" dirty="0"/>
          </a:p>
        </p:txBody>
      </p:sp>
      <p:sp>
        <p:nvSpPr>
          <p:cNvPr id="10" name="Rectangle 4"/>
          <p:cNvSpPr>
            <a:spLocks noChangeArrowheads="1"/>
          </p:cNvSpPr>
          <p:nvPr/>
        </p:nvSpPr>
        <p:spPr bwMode="auto">
          <a:xfrm>
            <a:off x="820224" y="248143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6"/>
          <p:cNvSpPr>
            <a:spLocks noChangeArrowheads="1"/>
          </p:cNvSpPr>
          <p:nvPr/>
        </p:nvSpPr>
        <p:spPr bwMode="auto">
          <a:xfrm>
            <a:off x="852403" y="2945971"/>
            <a:ext cx="121276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Rectangle 7"/>
          <p:cNvSpPr>
            <a:spLocks noChangeArrowheads="1"/>
          </p:cNvSpPr>
          <p:nvPr/>
        </p:nvSpPr>
        <p:spPr bwMode="auto">
          <a:xfrm>
            <a:off x="800345" y="321876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 name="Rectangle 8"/>
          <p:cNvSpPr>
            <a:spLocks noChangeArrowheads="1"/>
          </p:cNvSpPr>
          <p:nvPr/>
        </p:nvSpPr>
        <p:spPr bwMode="auto">
          <a:xfrm>
            <a:off x="663560" y="4471903"/>
            <a:ext cx="122118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5" name="Rectangle 9"/>
          <p:cNvSpPr>
            <a:spLocks noChangeArrowheads="1"/>
          </p:cNvSpPr>
          <p:nvPr/>
        </p:nvSpPr>
        <p:spPr bwMode="auto">
          <a:xfrm>
            <a:off x="663560" y="470050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cxnSp>
        <p:nvCxnSpPr>
          <p:cNvPr id="16" name="Straight Connector 15"/>
          <p:cNvCxnSpPr/>
          <p:nvPr/>
        </p:nvCxnSpPr>
        <p:spPr>
          <a:xfrm flipV="1">
            <a:off x="360218" y="889066"/>
            <a:ext cx="10861964" cy="41563"/>
          </a:xfrm>
          <a:prstGeom prst="line">
            <a:avLst/>
          </a:prstGeom>
          <a:ln>
            <a:solidFill>
              <a:srgbClr val="F94C07"/>
            </a:solidFill>
          </a:ln>
        </p:spPr>
        <p:style>
          <a:lnRef idx="1">
            <a:schemeClr val="accent1"/>
          </a:lnRef>
          <a:fillRef idx="0">
            <a:schemeClr val="accent1"/>
          </a:fillRef>
          <a:effectRef idx="0">
            <a:schemeClr val="accent1"/>
          </a:effectRef>
          <a:fontRef idx="minor">
            <a:schemeClr val="tx1"/>
          </a:fontRef>
        </p:style>
      </p:cxnSp>
      <p:pic>
        <p:nvPicPr>
          <p:cNvPr id="11" name="Picture 2" descr="Neo4j Home"/>
          <p:cNvPicPr>
            <a:picLocks noChangeAspect="1" noChangeArrowheads="1"/>
          </p:cNvPicPr>
          <p:nvPr/>
        </p:nvPicPr>
        <p:blipFill>
          <a:blip r:embed="rId2"/>
          <a:srcRect/>
          <a:stretch>
            <a:fillRect/>
          </a:stretch>
        </p:blipFill>
        <p:spPr bwMode="auto">
          <a:xfrm>
            <a:off x="10484304" y="0"/>
            <a:ext cx="1707696" cy="758976"/>
          </a:xfrm>
          <a:prstGeom prst="rect">
            <a:avLst/>
          </a:prstGeom>
          <a:noFill/>
        </p:spPr>
      </p:pic>
    </p:spTree>
    <p:extLst>
      <p:ext uri="{BB962C8B-B14F-4D97-AF65-F5344CB8AC3E}">
        <p14:creationId xmlns:p14="http://schemas.microsoft.com/office/powerpoint/2010/main" val="274818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0111"/>
            <a:ext cx="12192000" cy="646042"/>
          </a:xfrm>
        </p:spPr>
        <p:txBody>
          <a:bodyPr>
            <a:noAutofit/>
          </a:bodyPr>
          <a:lstStyle/>
          <a:p>
            <a:r>
              <a:rPr lang="en-CA" sz="3600" dirty="0"/>
              <a:t>Advantages of neo4j</a:t>
            </a:r>
          </a:p>
        </p:txBody>
      </p:sp>
      <p:sp>
        <p:nvSpPr>
          <p:cNvPr id="5" name="Content Placeholder 4"/>
          <p:cNvSpPr>
            <a:spLocks noGrp="1"/>
          </p:cNvSpPr>
          <p:nvPr>
            <p:ph idx="1"/>
          </p:nvPr>
        </p:nvSpPr>
        <p:spPr>
          <a:xfrm>
            <a:off x="317865" y="1196639"/>
            <a:ext cx="10668000" cy="4571999"/>
          </a:xfrm>
        </p:spPr>
        <p:txBody>
          <a:bodyPr/>
          <a:lstStyle/>
          <a:p>
            <a:pPr>
              <a:buFont typeface="Wingdings" pitchFamily="2" charset="2"/>
              <a:buChar char="v"/>
            </a:pPr>
            <a:r>
              <a:rPr lang="en-CA" dirty="0">
                <a:latin typeface="Segoe UI Light" pitchFamily="34" charset="0"/>
                <a:cs typeface="Segoe UI Light" pitchFamily="34" charset="0"/>
              </a:rPr>
              <a:t>Easy to represent connected data</a:t>
            </a:r>
          </a:p>
          <a:p>
            <a:pPr>
              <a:buFont typeface="Wingdings" pitchFamily="2" charset="2"/>
              <a:buChar char="v"/>
            </a:pPr>
            <a:r>
              <a:rPr lang="en-CA" dirty="0">
                <a:latin typeface="Segoe UI Light" pitchFamily="34" charset="0"/>
                <a:cs typeface="Segoe UI Light" pitchFamily="34" charset="0"/>
              </a:rPr>
              <a:t>Very fast to retrieve / traversal / navigate connected data</a:t>
            </a:r>
          </a:p>
          <a:p>
            <a:pPr>
              <a:buFont typeface="Wingdings" pitchFamily="2" charset="2"/>
              <a:buChar char="v"/>
            </a:pPr>
            <a:r>
              <a:rPr lang="en-CA" dirty="0">
                <a:latin typeface="Segoe UI Light" pitchFamily="34" charset="0"/>
                <a:cs typeface="Segoe UI Light" pitchFamily="34" charset="0"/>
              </a:rPr>
              <a:t>Can represent semi structured data very easily</a:t>
            </a:r>
          </a:p>
          <a:p>
            <a:pPr>
              <a:buFont typeface="Wingdings" pitchFamily="2" charset="2"/>
              <a:buChar char="v"/>
            </a:pPr>
            <a:r>
              <a:rPr lang="en-CA" dirty="0" err="1">
                <a:latin typeface="Segoe UI Light" pitchFamily="34" charset="0"/>
                <a:cs typeface="Segoe UI Light" pitchFamily="34" charset="0"/>
              </a:rPr>
              <a:t>Cypher</a:t>
            </a:r>
            <a:r>
              <a:rPr lang="en-CA" dirty="0">
                <a:latin typeface="Segoe UI Light" pitchFamily="34" charset="0"/>
                <a:cs typeface="Segoe UI Light" pitchFamily="34" charset="0"/>
              </a:rPr>
              <a:t> commands are human readable and easy to learn</a:t>
            </a:r>
          </a:p>
          <a:p>
            <a:pPr>
              <a:buFont typeface="Wingdings" pitchFamily="2" charset="2"/>
              <a:buChar char="v"/>
            </a:pPr>
            <a:r>
              <a:rPr lang="en-CA" dirty="0">
                <a:latin typeface="Segoe UI Light" pitchFamily="34" charset="0"/>
                <a:cs typeface="Segoe UI Light" pitchFamily="34" charset="0"/>
              </a:rPr>
              <a:t>Simple and powerful data model</a:t>
            </a:r>
          </a:p>
          <a:p>
            <a:endParaRPr lang="en-CA" dirty="0"/>
          </a:p>
          <a:p>
            <a:endParaRPr lang="en-CA" dirty="0"/>
          </a:p>
          <a:p>
            <a:pPr>
              <a:buNone/>
            </a:pPr>
            <a:endParaRPr lang="en-CA" dirty="0"/>
          </a:p>
        </p:txBody>
      </p:sp>
      <p:pic>
        <p:nvPicPr>
          <p:cNvPr id="314370" name="Picture 2" descr="Image result for advantages icon high resolution"/>
          <p:cNvPicPr>
            <a:picLocks noChangeAspect="1" noChangeArrowheads="1"/>
          </p:cNvPicPr>
          <p:nvPr/>
        </p:nvPicPr>
        <p:blipFill>
          <a:blip r:embed="rId2"/>
          <a:srcRect/>
          <a:stretch>
            <a:fillRect/>
          </a:stretch>
        </p:blipFill>
        <p:spPr bwMode="auto">
          <a:xfrm>
            <a:off x="7900266" y="3692236"/>
            <a:ext cx="3862243" cy="2703570"/>
          </a:xfrm>
          <a:prstGeom prst="rect">
            <a:avLst/>
          </a:prstGeom>
          <a:noFill/>
        </p:spPr>
      </p:pic>
      <p:pic>
        <p:nvPicPr>
          <p:cNvPr id="6" name="Picture 2" descr="Neo4j Home"/>
          <p:cNvPicPr>
            <a:picLocks noChangeAspect="1" noChangeArrowheads="1"/>
          </p:cNvPicPr>
          <p:nvPr/>
        </p:nvPicPr>
        <p:blipFill>
          <a:blip r:embed="rId3"/>
          <a:srcRect/>
          <a:stretch>
            <a:fillRect/>
          </a:stretch>
        </p:blipFill>
        <p:spPr bwMode="auto">
          <a:xfrm>
            <a:off x="10484304" y="0"/>
            <a:ext cx="1707696" cy="758976"/>
          </a:xfrm>
          <a:prstGeom prst="rect">
            <a:avLst/>
          </a:prstGeom>
          <a:noFill/>
        </p:spPr>
      </p:pic>
    </p:spTree>
    <p:extLst>
      <p:ext uri="{BB962C8B-B14F-4D97-AF65-F5344CB8AC3E}">
        <p14:creationId xmlns:p14="http://schemas.microsoft.com/office/powerpoint/2010/main" val="3140127509"/>
      </p:ext>
    </p:extLst>
  </p:cSld>
  <p:clrMapOvr>
    <a:masterClrMapping/>
  </p:clrMapOvr>
  <p:transition>
    <p:pull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Graph Thinking in practice</a:t>
            </a:r>
          </a:p>
        </p:txBody>
      </p:sp>
      <p:sp>
        <p:nvSpPr>
          <p:cNvPr id="3" name="Content Placeholder 2"/>
          <p:cNvSpPr>
            <a:spLocks noGrp="1"/>
          </p:cNvSpPr>
          <p:nvPr>
            <p:ph idx="1"/>
          </p:nvPr>
        </p:nvSpPr>
        <p:spPr>
          <a:xfrm>
            <a:off x="435430" y="1197431"/>
            <a:ext cx="10668000" cy="4571999"/>
          </a:xfrm>
        </p:spPr>
        <p:txBody>
          <a:bodyPr/>
          <a:lstStyle/>
          <a:p>
            <a:r>
              <a:rPr lang="en-CA" dirty="0">
                <a:latin typeface="Segoe UI Light" pitchFamily="34" charset="0"/>
                <a:cs typeface="Segoe UI Light" pitchFamily="34" charset="0"/>
              </a:rPr>
              <a:t>Fraud Detection in Banking</a:t>
            </a:r>
          </a:p>
          <a:p>
            <a:r>
              <a:rPr lang="en-CA" dirty="0">
                <a:latin typeface="Segoe UI Light" pitchFamily="34" charset="0"/>
                <a:cs typeface="Segoe UI Light" pitchFamily="34" charset="0"/>
              </a:rPr>
              <a:t>Social Networking Sites</a:t>
            </a:r>
          </a:p>
          <a:p>
            <a:r>
              <a:rPr lang="en-CA" dirty="0">
                <a:latin typeface="Segoe UI Light" pitchFamily="34" charset="0"/>
                <a:cs typeface="Segoe UI Light" pitchFamily="34" charset="0"/>
              </a:rPr>
              <a:t>Real time recommendations </a:t>
            </a:r>
          </a:p>
          <a:p>
            <a:r>
              <a:rPr lang="en-CA" dirty="0">
                <a:latin typeface="Segoe UI Light" pitchFamily="34" charset="0"/>
                <a:cs typeface="Segoe UI Light" pitchFamily="34" charset="0"/>
              </a:rPr>
              <a:t>Master data management</a:t>
            </a:r>
          </a:p>
          <a:p>
            <a:r>
              <a:rPr lang="en-CA" dirty="0">
                <a:latin typeface="Segoe UI Light" pitchFamily="34" charset="0"/>
                <a:cs typeface="Segoe UI Light" pitchFamily="34" charset="0"/>
              </a:rPr>
              <a:t>Graph based search</a:t>
            </a:r>
          </a:p>
          <a:p>
            <a:r>
              <a:rPr lang="en-CA" dirty="0">
                <a:latin typeface="Segoe UI Light" pitchFamily="34" charset="0"/>
                <a:cs typeface="Segoe UI Light" pitchFamily="34" charset="0"/>
              </a:rPr>
              <a:t>Network and IT operations</a:t>
            </a:r>
          </a:p>
          <a:p>
            <a:r>
              <a:rPr lang="en-CA" dirty="0">
                <a:latin typeface="Segoe UI Light" pitchFamily="34" charset="0"/>
                <a:cs typeface="Segoe UI Light" pitchFamily="34" charset="0"/>
              </a:rPr>
              <a:t>Identity and access management</a:t>
            </a:r>
          </a:p>
          <a:p>
            <a:r>
              <a:rPr lang="en-CA" dirty="0">
                <a:latin typeface="Segoe UI Light" pitchFamily="34" charset="0"/>
                <a:cs typeface="Segoe UI Light" pitchFamily="34" charset="0"/>
              </a:rPr>
              <a:t>Space Agencies</a:t>
            </a:r>
          </a:p>
        </p:txBody>
      </p:sp>
      <p:sp>
        <p:nvSpPr>
          <p:cNvPr id="313346" name="AutoShape 2" descr="data:image/png;base64,iVBORw0KGgoAAAANSUhEUgAAACAAAAAgCAIAAAD8GO2jAAABZUlEQVR4AWLQWfWQpmjUAjxo1IJRC2wBpJTDQkVRFIafKBujZrnGjbNd84wHiJNs27btrm3rrFbW1T73m20u/yMsW0cBg6zue5XCYLFQcC41JK0I3PsYaWvC+BkugYFljrbmWPp/H/86FOnhB2hGZbTg/dBhFoEBhsoEAO23Su9+5s/9nA0R/ANtXEgNJTtiAgObfB28gZaKt8Wen2ZarhRgjVL8nagGmetC+IFMb5lgqOtOZAtsLVgjcIhFZqD+RLYj0IFzGCwUcRctc7XgNNcyA7GBhAW+EWvnHK3XCjqDhg3OUpvAEegFTgAdA+nrwnuF4zCw7DSlwqOPscRxUAmtiYqY5NDXImz/6mPprlAP1sDgcjdFLokdCkPGW6Kstmbhtoim2IWNsRsvFXNsjURvBmvgiMROc11S0+BhVvmhFAUDhewrISgbg4/qlyUdeEnl+sBk7SOgfcBSb3jWaKMWjFoAABKespvtvzYl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313348" name="AutoShape 4" descr="data:image/png;base64,iVBORw0KGgoAAAANSUhEUgAAACAAAAAgCAIAAAD8GO2jAAABZUlEQVR4AWLQWfWQpmjUAjxo1IJRC2wBpJTDQkVRFIafKBujZrnGjbNd84wHiJNs27btrm3rrFbW1T73m20u/yMsW0cBg6zue5XCYLFQcC41JK0I3PsYaWvC+BkugYFljrbmWPp/H/86FOnhB2hGZbTg/dBhFoEBhsoEAO23Su9+5s/9nA0R/ANtXEgNJTtiAgObfB28gZaKt8Wen2ZarhRgjVL8nagGmetC+IFMb5lgqOtOZAtsLVgjcIhFZqD+RLYj0IFzGCwUcRctc7XgNNcyA7GBhAW+EWvnHK3XCjqDhg3OUpvAEegFTgAdA+nrwnuF4zCw7DSlwqOPscRxUAmtiYqY5NDXImz/6mPprlAP1sDgcjdFLokdCkPGW6Kstmbhtoim2IWNsRsvFXNsjURvBmvgiMROc11S0+BhVvmhFAUDhewrISgbg4/qlyUdeEnl+sBk7SOgfcBSb3jWaKMWjFoAABKespvtvzYl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313352" name="Picture 8" descr="Image result for facebook twitter icon"/>
          <p:cNvPicPr>
            <a:picLocks noChangeAspect="1" noChangeArrowheads="1"/>
          </p:cNvPicPr>
          <p:nvPr/>
        </p:nvPicPr>
        <p:blipFill>
          <a:blip r:embed="rId2"/>
          <a:srcRect/>
          <a:stretch>
            <a:fillRect/>
          </a:stretch>
        </p:blipFill>
        <p:spPr bwMode="auto">
          <a:xfrm>
            <a:off x="6625648" y="2263775"/>
            <a:ext cx="4552950" cy="1000125"/>
          </a:xfrm>
          <a:prstGeom prst="rect">
            <a:avLst/>
          </a:prstGeom>
          <a:noFill/>
        </p:spPr>
      </p:pic>
      <p:sp>
        <p:nvSpPr>
          <p:cNvPr id="313358" name="AutoShape 14" descr="Image result for walmart ic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313360" name="Picture 16" descr="Image result for walmart icon"/>
          <p:cNvPicPr>
            <a:picLocks noChangeAspect="1" noChangeArrowheads="1"/>
          </p:cNvPicPr>
          <p:nvPr/>
        </p:nvPicPr>
        <p:blipFill>
          <a:blip r:embed="rId3"/>
          <a:srcRect/>
          <a:stretch>
            <a:fillRect/>
          </a:stretch>
        </p:blipFill>
        <p:spPr bwMode="auto">
          <a:xfrm>
            <a:off x="6645209" y="334545"/>
            <a:ext cx="2462934" cy="1847201"/>
          </a:xfrm>
          <a:prstGeom prst="rect">
            <a:avLst/>
          </a:prstGeom>
          <a:noFill/>
        </p:spPr>
      </p:pic>
      <p:pic>
        <p:nvPicPr>
          <p:cNvPr id="313362" name="Picture 18" descr="Related image"/>
          <p:cNvPicPr>
            <a:picLocks noChangeAspect="1" noChangeArrowheads="1"/>
          </p:cNvPicPr>
          <p:nvPr/>
        </p:nvPicPr>
        <p:blipFill>
          <a:blip r:embed="rId4"/>
          <a:srcRect/>
          <a:stretch>
            <a:fillRect/>
          </a:stretch>
        </p:blipFill>
        <p:spPr bwMode="auto">
          <a:xfrm>
            <a:off x="9618231" y="875868"/>
            <a:ext cx="1603951" cy="1261122"/>
          </a:xfrm>
          <a:prstGeom prst="rect">
            <a:avLst/>
          </a:prstGeom>
          <a:noFill/>
        </p:spPr>
      </p:pic>
      <p:pic>
        <p:nvPicPr>
          <p:cNvPr id="313364" name="Picture 20" descr="Image result for lufthansa icon"/>
          <p:cNvPicPr>
            <a:picLocks noChangeAspect="1" noChangeArrowheads="1"/>
          </p:cNvPicPr>
          <p:nvPr/>
        </p:nvPicPr>
        <p:blipFill>
          <a:blip r:embed="rId5"/>
          <a:srcRect/>
          <a:stretch>
            <a:fillRect/>
          </a:stretch>
        </p:blipFill>
        <p:spPr bwMode="auto">
          <a:xfrm>
            <a:off x="6875030" y="3341976"/>
            <a:ext cx="1335052" cy="1368569"/>
          </a:xfrm>
          <a:prstGeom prst="rect">
            <a:avLst/>
          </a:prstGeom>
          <a:noFill/>
        </p:spPr>
      </p:pic>
      <p:pic>
        <p:nvPicPr>
          <p:cNvPr id="313370" name="Picture 26" descr="Image result for ubs icon"/>
          <p:cNvPicPr>
            <a:picLocks noChangeAspect="1" noChangeArrowheads="1"/>
          </p:cNvPicPr>
          <p:nvPr/>
        </p:nvPicPr>
        <p:blipFill>
          <a:blip r:embed="rId6"/>
          <a:srcRect/>
          <a:stretch>
            <a:fillRect/>
          </a:stretch>
        </p:blipFill>
        <p:spPr bwMode="auto">
          <a:xfrm>
            <a:off x="8220503" y="3362560"/>
            <a:ext cx="1645516" cy="1645517"/>
          </a:xfrm>
          <a:prstGeom prst="rect">
            <a:avLst/>
          </a:prstGeom>
          <a:noFill/>
        </p:spPr>
      </p:pic>
      <p:pic>
        <p:nvPicPr>
          <p:cNvPr id="313372" name="Picture 28" descr="Related image"/>
          <p:cNvPicPr>
            <a:picLocks noChangeAspect="1" noChangeArrowheads="1"/>
          </p:cNvPicPr>
          <p:nvPr/>
        </p:nvPicPr>
        <p:blipFill>
          <a:blip r:embed="rId7"/>
          <a:srcRect/>
          <a:stretch>
            <a:fillRect/>
          </a:stretch>
        </p:blipFill>
        <p:spPr bwMode="auto">
          <a:xfrm>
            <a:off x="7068994" y="5141045"/>
            <a:ext cx="1162772" cy="1162773"/>
          </a:xfrm>
          <a:prstGeom prst="rect">
            <a:avLst/>
          </a:prstGeom>
          <a:noFill/>
        </p:spPr>
      </p:pic>
      <p:pic>
        <p:nvPicPr>
          <p:cNvPr id="313374" name="Picture 30" descr="Related image"/>
          <p:cNvPicPr>
            <a:picLocks noChangeAspect="1" noChangeArrowheads="1"/>
          </p:cNvPicPr>
          <p:nvPr/>
        </p:nvPicPr>
        <p:blipFill>
          <a:blip r:embed="rId8"/>
          <a:srcRect/>
          <a:stretch>
            <a:fillRect/>
          </a:stretch>
        </p:blipFill>
        <p:spPr bwMode="auto">
          <a:xfrm>
            <a:off x="9398536" y="4833258"/>
            <a:ext cx="1603952" cy="1603952"/>
          </a:xfrm>
          <a:prstGeom prst="rect">
            <a:avLst/>
          </a:prstGeom>
          <a:noFill/>
        </p:spPr>
      </p:pic>
      <p:pic>
        <p:nvPicPr>
          <p:cNvPr id="15" name="Picture 2" descr="Neo4j Home"/>
          <p:cNvPicPr>
            <a:picLocks noChangeAspect="1" noChangeArrowheads="1"/>
          </p:cNvPicPr>
          <p:nvPr/>
        </p:nvPicPr>
        <p:blipFill>
          <a:blip r:embed="rId9"/>
          <a:srcRect/>
          <a:stretch>
            <a:fillRect/>
          </a:stretch>
        </p:blipFill>
        <p:spPr bwMode="auto">
          <a:xfrm>
            <a:off x="10484304" y="0"/>
            <a:ext cx="1707696" cy="758976"/>
          </a:xfrm>
          <a:prstGeom prst="rect">
            <a:avLst/>
          </a:prstGeom>
          <a:noFill/>
        </p:spPr>
      </p:pic>
      <p:pic>
        <p:nvPicPr>
          <p:cNvPr id="3076" name="Picture 4" descr="Related image"/>
          <p:cNvPicPr>
            <a:picLocks noChangeAspect="1" noChangeArrowheads="1"/>
          </p:cNvPicPr>
          <p:nvPr/>
        </p:nvPicPr>
        <p:blipFill>
          <a:blip r:embed="rId10"/>
          <a:srcRect/>
          <a:stretch>
            <a:fillRect/>
          </a:stretch>
        </p:blipFill>
        <p:spPr bwMode="auto">
          <a:xfrm>
            <a:off x="9725901" y="3451542"/>
            <a:ext cx="2204842" cy="1359653"/>
          </a:xfrm>
          <a:prstGeom prst="rect">
            <a:avLst/>
          </a:prstGeom>
          <a:noFill/>
        </p:spPr>
      </p:pic>
    </p:spTree>
    <p:extLst>
      <p:ext uri="{BB962C8B-B14F-4D97-AF65-F5344CB8AC3E}">
        <p14:creationId xmlns:p14="http://schemas.microsoft.com/office/powerpoint/2010/main" val="2596835258"/>
      </p:ext>
    </p:extLst>
  </p:cSld>
  <p:clrMapOvr>
    <a:masterClrMapping/>
  </p:clrMapOvr>
  <p:transition>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Project outcome</a:t>
            </a:r>
          </a:p>
        </p:txBody>
      </p:sp>
      <p:sp>
        <p:nvSpPr>
          <p:cNvPr id="3" name="Content Placeholder 2"/>
          <p:cNvSpPr>
            <a:spLocks noGrp="1"/>
          </p:cNvSpPr>
          <p:nvPr>
            <p:ph idx="1"/>
          </p:nvPr>
        </p:nvSpPr>
        <p:spPr>
          <a:xfrm>
            <a:off x="845142" y="895547"/>
            <a:ext cx="9580903" cy="1027522"/>
          </a:xfrm>
        </p:spPr>
        <p:txBody>
          <a:bodyPr/>
          <a:lstStyle/>
          <a:p>
            <a:r>
              <a:rPr lang="en-CA" dirty="0">
                <a:latin typeface="Segoe UI Light" pitchFamily="34" charset="0"/>
                <a:cs typeface="Segoe UI Light" pitchFamily="34" charset="0"/>
              </a:rPr>
              <a:t>Establishing relationship between Students from India, Pakistan and Canada and Universities and Courses they are enrolled</a:t>
            </a:r>
            <a:endParaRPr lang="en-CA" dirty="0">
              <a:latin typeface="Segoe UI Light" pitchFamily="34" charset="0"/>
              <a:cs typeface="Segoe UI Light" pitchFamily="34" charset="0"/>
              <a:hlinkClick r:id="rId2"/>
            </a:endParaRPr>
          </a:p>
          <a:p>
            <a:endParaRPr lang="en-CA" u="sng" dirty="0">
              <a:solidFill>
                <a:schemeClr val="tx1"/>
              </a:solidFill>
              <a:hlinkClick r:id="rId2"/>
            </a:endParaRPr>
          </a:p>
          <a:p>
            <a:endParaRPr lang="en-CA" u="sng" dirty="0">
              <a:solidFill>
                <a:schemeClr val="tx1"/>
              </a:solidFill>
            </a:endParaRPr>
          </a:p>
        </p:txBody>
      </p:sp>
      <p:pic>
        <p:nvPicPr>
          <p:cNvPr id="4" name="Picture 3"/>
          <p:cNvPicPr/>
          <p:nvPr/>
        </p:nvPicPr>
        <p:blipFill rotWithShape="1">
          <a:blip r:embed="rId3"/>
          <a:srcRect t="5205" b="5321"/>
          <a:stretch/>
        </p:blipFill>
        <p:spPr>
          <a:xfrm>
            <a:off x="1071466" y="1854925"/>
            <a:ext cx="8939037" cy="4781006"/>
          </a:xfrm>
          <a:prstGeom prst="rect">
            <a:avLst/>
          </a:prstGeom>
        </p:spPr>
      </p:pic>
      <p:pic>
        <p:nvPicPr>
          <p:cNvPr id="6" name="Picture 2" descr="Neo4j Home"/>
          <p:cNvPicPr>
            <a:picLocks noChangeAspect="1" noChangeArrowheads="1"/>
          </p:cNvPicPr>
          <p:nvPr/>
        </p:nvPicPr>
        <p:blipFill>
          <a:blip r:embed="rId4"/>
          <a:srcRect/>
          <a:stretch>
            <a:fillRect/>
          </a:stretch>
        </p:blipFill>
        <p:spPr bwMode="auto">
          <a:xfrm>
            <a:off x="10484304" y="0"/>
            <a:ext cx="1707696" cy="758976"/>
          </a:xfrm>
          <a:prstGeom prst="rect">
            <a:avLst/>
          </a:prstGeom>
          <a:noFill/>
        </p:spPr>
      </p:pic>
    </p:spTree>
    <p:extLst>
      <p:ext uri="{BB962C8B-B14F-4D97-AF65-F5344CB8AC3E}">
        <p14:creationId xmlns:p14="http://schemas.microsoft.com/office/powerpoint/2010/main" val="1551028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3261" t="27682" r="33396" b="36522"/>
          <a:stretch/>
        </p:blipFill>
        <p:spPr>
          <a:xfrm>
            <a:off x="2947510" y="1407423"/>
            <a:ext cx="7230160" cy="4366378"/>
          </a:xfrm>
          <a:prstGeom prst="rect">
            <a:avLst/>
          </a:prstGeom>
        </p:spPr>
      </p:pic>
    </p:spTree>
    <p:extLst>
      <p:ext uri="{BB962C8B-B14F-4D97-AF65-F5344CB8AC3E}">
        <p14:creationId xmlns:p14="http://schemas.microsoft.com/office/powerpoint/2010/main" val="310777348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
            <a:ext cx="12192000" cy="1257298"/>
          </a:xfrm>
        </p:spPr>
        <p:txBody>
          <a:bodyPr>
            <a:normAutofit fontScale="90000"/>
          </a:bodyPr>
          <a:lstStyle/>
          <a:p>
            <a:r>
              <a:rPr lang="en-US" dirty="0">
                <a:solidFill>
                  <a:schemeClr val="tx1">
                    <a:lumMod val="50000"/>
                  </a:schemeClr>
                </a:solidFill>
              </a:rPr>
              <a:t>Abstract</a:t>
            </a:r>
            <a:br>
              <a:rPr lang="en-US" dirty="0">
                <a:solidFill>
                  <a:schemeClr val="tx1">
                    <a:lumMod val="50000"/>
                  </a:schemeClr>
                </a:solidFill>
              </a:rPr>
            </a:br>
            <a:r>
              <a:rPr lang="en-IN" sz="2000" dirty="0"/>
              <a:t> </a:t>
            </a:r>
            <a:r>
              <a:rPr lang="en-US" kern="0" dirty="0">
                <a:solidFill>
                  <a:schemeClr val="tx1">
                    <a:lumMod val="50000"/>
                  </a:schemeClr>
                </a:solidFill>
                <a:cs typeface="Segoe UI Light" panose="020B0502040204020203" pitchFamily="34" charset="0"/>
              </a:rPr>
              <a:t/>
            </a:r>
            <a:br>
              <a:rPr lang="en-US" kern="0" dirty="0">
                <a:solidFill>
                  <a:schemeClr val="tx1">
                    <a:lumMod val="50000"/>
                  </a:schemeClr>
                </a:solidFill>
                <a:cs typeface="Segoe UI Light" panose="020B0502040204020203" pitchFamily="34" charset="0"/>
              </a:rPr>
            </a:br>
            <a:endParaRPr lang="en-US" dirty="0">
              <a:solidFill>
                <a:schemeClr val="tx1">
                  <a:lumMod val="50000"/>
                </a:schemeClr>
              </a:solidFill>
            </a:endParaRPr>
          </a:p>
        </p:txBody>
      </p:sp>
      <p:sp>
        <p:nvSpPr>
          <p:cNvPr id="3" name="Content Placeholder 2"/>
          <p:cNvSpPr>
            <a:spLocks noGrp="1"/>
          </p:cNvSpPr>
          <p:nvPr>
            <p:ph idx="1"/>
          </p:nvPr>
        </p:nvSpPr>
        <p:spPr>
          <a:xfrm>
            <a:off x="257176" y="929148"/>
            <a:ext cx="11821754" cy="5197016"/>
          </a:xfrm>
        </p:spPr>
        <p:txBody>
          <a:bodyPr>
            <a:noAutofit/>
          </a:bodyPr>
          <a:lstStyle/>
          <a:p>
            <a:pPr marL="0" indent="0">
              <a:buNone/>
            </a:pPr>
            <a:r>
              <a:rPr lang="en-IN" dirty="0">
                <a:latin typeface="Segoe UI Light" pitchFamily="34" charset="0"/>
                <a:cs typeface="Segoe UI Light" pitchFamily="34" charset="0"/>
              </a:rPr>
              <a:t>Neo4j, is the world’s leading graph database, helping businesses create new products and services and re-imagine existing ones, by bringing data</a:t>
            </a:r>
          </a:p>
          <a:p>
            <a:pPr marL="0" indent="0">
              <a:buNone/>
            </a:pPr>
            <a:r>
              <a:rPr lang="en-IN" dirty="0">
                <a:latin typeface="Segoe UI Light" pitchFamily="34" charset="0"/>
                <a:cs typeface="Segoe UI Light" pitchFamily="34" charset="0"/>
              </a:rPr>
              <a:t>relationships to the fore.</a:t>
            </a:r>
          </a:p>
          <a:p>
            <a:pPr marL="0" indent="0">
              <a:buNone/>
            </a:pPr>
            <a:endParaRPr lang="en-IN" dirty="0">
              <a:latin typeface="Segoe UI Light" pitchFamily="34" charset="0"/>
              <a:cs typeface="Segoe UI Light" pitchFamily="34" charset="0"/>
            </a:endParaRPr>
          </a:p>
          <a:p>
            <a:pPr marL="0" indent="0">
              <a:buNone/>
            </a:pPr>
            <a:r>
              <a:rPr lang="en-IN" dirty="0">
                <a:latin typeface="Segoe UI Light" pitchFamily="34" charset="0"/>
                <a:cs typeface="Segoe UI Light" pitchFamily="34" charset="0"/>
              </a:rPr>
              <a:t>Neo4j is a highly scalable, native graph database purpose-built to leverage not only data but also its relationships.</a:t>
            </a:r>
          </a:p>
          <a:p>
            <a:pPr marL="0" indent="0">
              <a:buNone/>
            </a:pPr>
            <a:endParaRPr lang="en-IN" dirty="0">
              <a:latin typeface="Segoe UI Light" pitchFamily="34" charset="0"/>
              <a:cs typeface="Segoe UI Light" pitchFamily="34" charset="0"/>
            </a:endParaRPr>
          </a:p>
          <a:p>
            <a:pPr marL="0" indent="0">
              <a:buNone/>
            </a:pPr>
            <a:r>
              <a:rPr lang="en-IN" dirty="0">
                <a:latin typeface="Segoe UI Light" pitchFamily="34" charset="0"/>
                <a:cs typeface="Segoe UI Light" pitchFamily="34" charset="0"/>
              </a:rPr>
              <a:t>Neo4j's native graph storage and processing engine deliver constant, real-time performance, helping enterprises build intelligent applications to meet today’s evolving data challenges.</a:t>
            </a:r>
          </a:p>
          <a:p>
            <a:pPr marL="0" indent="0">
              <a:buNone/>
            </a:pPr>
            <a:endParaRPr lang="en-US" sz="2800" dirty="0"/>
          </a:p>
        </p:txBody>
      </p:sp>
      <p:pic>
        <p:nvPicPr>
          <p:cNvPr id="5" name="Picture 2" descr="Neo4j Home"/>
          <p:cNvPicPr>
            <a:picLocks noChangeAspect="1" noChangeArrowheads="1"/>
          </p:cNvPicPr>
          <p:nvPr/>
        </p:nvPicPr>
        <p:blipFill>
          <a:blip r:embed="rId2"/>
          <a:srcRect/>
          <a:stretch>
            <a:fillRect/>
          </a:stretch>
        </p:blipFill>
        <p:spPr bwMode="auto">
          <a:xfrm>
            <a:off x="10484304" y="0"/>
            <a:ext cx="1707696" cy="758976"/>
          </a:xfrm>
          <a:prstGeom prst="rect">
            <a:avLst/>
          </a:prstGeom>
          <a:noFill/>
        </p:spPr>
      </p:pic>
    </p:spTree>
    <p:extLst>
      <p:ext uri="{BB962C8B-B14F-4D97-AF65-F5344CB8AC3E}">
        <p14:creationId xmlns:p14="http://schemas.microsoft.com/office/powerpoint/2010/main" val="3834447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4C0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OUTLINE</a:t>
            </a:r>
            <a:endParaRPr lang="en-CA" dirty="0">
              <a:solidFill>
                <a:schemeClr val="bg1"/>
              </a:solidFill>
            </a:endParaRPr>
          </a:p>
        </p:txBody>
      </p:sp>
      <p:sp>
        <p:nvSpPr>
          <p:cNvPr id="3" name="Content Placeholder 2"/>
          <p:cNvSpPr>
            <a:spLocks noGrp="1"/>
          </p:cNvSpPr>
          <p:nvPr>
            <p:ph idx="1"/>
          </p:nvPr>
        </p:nvSpPr>
        <p:spPr>
          <a:xfrm>
            <a:off x="221674" y="1175657"/>
            <a:ext cx="11389134" cy="4309069"/>
          </a:xfrm>
        </p:spPr>
        <p:txBody>
          <a:bodyPr>
            <a:noAutofit/>
          </a:bodyPr>
          <a:lstStyle/>
          <a:p>
            <a:pPr>
              <a:buFont typeface="Wingdings" pitchFamily="2" charset="2"/>
              <a:buChar char="Ø"/>
            </a:pPr>
            <a:r>
              <a:rPr lang="en-US" dirty="0">
                <a:solidFill>
                  <a:schemeClr val="bg1"/>
                </a:solidFill>
                <a:latin typeface="Segoe UI Light" pitchFamily="34" charset="0"/>
                <a:cs typeface="Segoe UI Light" pitchFamily="34" charset="0"/>
              </a:rPr>
              <a:t>What is Database</a:t>
            </a:r>
          </a:p>
          <a:p>
            <a:pPr>
              <a:buFont typeface="Wingdings" pitchFamily="2" charset="2"/>
              <a:buChar char="Ø"/>
            </a:pPr>
            <a:r>
              <a:rPr lang="en-US" dirty="0">
                <a:solidFill>
                  <a:schemeClr val="bg1"/>
                </a:solidFill>
                <a:latin typeface="Segoe UI Light" pitchFamily="34" charset="0"/>
                <a:cs typeface="Segoe UI Light" pitchFamily="34" charset="0"/>
              </a:rPr>
              <a:t>Relational Data Bases</a:t>
            </a:r>
          </a:p>
          <a:p>
            <a:pPr>
              <a:buFont typeface="Wingdings" pitchFamily="2" charset="2"/>
              <a:buChar char="Ø"/>
            </a:pPr>
            <a:r>
              <a:rPr lang="en-US" dirty="0">
                <a:solidFill>
                  <a:schemeClr val="bg1"/>
                </a:solidFill>
                <a:latin typeface="Segoe UI Light" pitchFamily="34" charset="0"/>
                <a:cs typeface="Segoe UI Light" pitchFamily="34" charset="0"/>
              </a:rPr>
              <a:t>Why NOSQL Data Bases</a:t>
            </a:r>
          </a:p>
          <a:p>
            <a:pPr>
              <a:buFont typeface="Wingdings" pitchFamily="2" charset="2"/>
              <a:buChar char="Ø"/>
            </a:pPr>
            <a:r>
              <a:rPr lang="en-US" dirty="0">
                <a:solidFill>
                  <a:schemeClr val="bg1"/>
                </a:solidFill>
                <a:latin typeface="Segoe UI Light" pitchFamily="34" charset="0"/>
                <a:cs typeface="Segoe UI Light" pitchFamily="34" charset="0"/>
              </a:rPr>
              <a:t>Types of NOSQL Data Bases</a:t>
            </a:r>
          </a:p>
          <a:p>
            <a:pPr>
              <a:buFont typeface="Wingdings" pitchFamily="2" charset="2"/>
              <a:buChar char="Ø"/>
            </a:pPr>
            <a:r>
              <a:rPr lang="en-US" dirty="0">
                <a:solidFill>
                  <a:schemeClr val="bg1"/>
                </a:solidFill>
                <a:latin typeface="Segoe UI Light" pitchFamily="34" charset="0"/>
                <a:cs typeface="Segoe UI Light" pitchFamily="34" charset="0"/>
              </a:rPr>
              <a:t> Neo4j and features</a:t>
            </a:r>
          </a:p>
          <a:p>
            <a:pPr>
              <a:buFont typeface="Wingdings" pitchFamily="2" charset="2"/>
              <a:buChar char="Ø"/>
            </a:pPr>
            <a:r>
              <a:rPr lang="en-US" dirty="0">
                <a:solidFill>
                  <a:schemeClr val="bg1"/>
                </a:solidFill>
                <a:latin typeface="Segoe UI Light" pitchFamily="34" charset="0"/>
                <a:cs typeface="Segoe UI Light" pitchFamily="34" charset="0"/>
              </a:rPr>
              <a:t>GRAPH Data Base</a:t>
            </a:r>
          </a:p>
          <a:p>
            <a:pPr>
              <a:buFont typeface="Wingdings" pitchFamily="2" charset="2"/>
              <a:buChar char="Ø"/>
            </a:pPr>
            <a:r>
              <a:rPr lang="en-US" dirty="0">
                <a:solidFill>
                  <a:schemeClr val="bg1"/>
                </a:solidFill>
                <a:latin typeface="Segoe UI Light" pitchFamily="34" charset="0"/>
                <a:cs typeface="Segoe UI Light" pitchFamily="34" charset="0"/>
              </a:rPr>
              <a:t>Graph Data Model</a:t>
            </a:r>
          </a:p>
          <a:p>
            <a:pPr>
              <a:buFont typeface="Wingdings" pitchFamily="2" charset="2"/>
              <a:buChar char="Ø"/>
            </a:pPr>
            <a:r>
              <a:rPr lang="en-US" dirty="0">
                <a:solidFill>
                  <a:schemeClr val="bg1"/>
                </a:solidFill>
                <a:latin typeface="Segoe UI Light" pitchFamily="34" charset="0"/>
                <a:cs typeface="Segoe UI Light" pitchFamily="34" charset="0"/>
              </a:rPr>
              <a:t>Basic Commands</a:t>
            </a:r>
          </a:p>
          <a:p>
            <a:pPr>
              <a:buFont typeface="Wingdings" pitchFamily="2" charset="2"/>
              <a:buChar char="Ø"/>
            </a:pPr>
            <a:r>
              <a:rPr lang="en-US" dirty="0">
                <a:solidFill>
                  <a:schemeClr val="bg1"/>
                </a:solidFill>
                <a:latin typeface="Segoe UI Light" pitchFamily="34" charset="0"/>
                <a:cs typeface="Segoe UI Light" pitchFamily="34" charset="0"/>
              </a:rPr>
              <a:t>Advantages</a:t>
            </a:r>
          </a:p>
          <a:p>
            <a:pPr>
              <a:buFont typeface="Wingdings" pitchFamily="2" charset="2"/>
              <a:buChar char="Ø"/>
            </a:pPr>
            <a:r>
              <a:rPr lang="en-US" dirty="0">
                <a:solidFill>
                  <a:schemeClr val="bg1"/>
                </a:solidFill>
                <a:latin typeface="Segoe UI Light" pitchFamily="34" charset="0"/>
                <a:cs typeface="Segoe UI Light" pitchFamily="34" charset="0"/>
              </a:rPr>
              <a:t>Applications</a:t>
            </a:r>
          </a:p>
          <a:p>
            <a:pPr>
              <a:buFont typeface="Wingdings" pitchFamily="2" charset="2"/>
              <a:buChar char="Ø"/>
            </a:pPr>
            <a:r>
              <a:rPr lang="en-US" dirty="0">
                <a:solidFill>
                  <a:schemeClr val="bg1"/>
                </a:solidFill>
                <a:latin typeface="Segoe UI Light" pitchFamily="34" charset="0"/>
                <a:cs typeface="Segoe UI Light" pitchFamily="34" charset="0"/>
              </a:rPr>
              <a:t>Project Outcome</a:t>
            </a:r>
          </a:p>
          <a:p>
            <a:endParaRPr lang="en-CA" dirty="0"/>
          </a:p>
        </p:txBody>
      </p:sp>
      <p:pic>
        <p:nvPicPr>
          <p:cNvPr id="7" name="Picture 2" descr="Neo4j Home"/>
          <p:cNvPicPr>
            <a:picLocks noChangeAspect="1" noChangeArrowheads="1"/>
          </p:cNvPicPr>
          <p:nvPr/>
        </p:nvPicPr>
        <p:blipFill>
          <a:blip r:embed="rId2"/>
          <a:srcRect/>
          <a:stretch>
            <a:fillRect/>
          </a:stretch>
        </p:blipFill>
        <p:spPr bwMode="auto">
          <a:xfrm>
            <a:off x="10484304" y="0"/>
            <a:ext cx="1707696" cy="758976"/>
          </a:xfrm>
          <a:prstGeom prst="rect">
            <a:avLst/>
          </a:prstGeom>
          <a:noFill/>
        </p:spPr>
      </p:pic>
    </p:spTree>
    <p:extLst>
      <p:ext uri="{BB962C8B-B14F-4D97-AF65-F5344CB8AC3E}">
        <p14:creationId xmlns:p14="http://schemas.microsoft.com/office/powerpoint/2010/main" val="329343194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3">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3">
                                            <p:txEl>
                                              <p:pRg st="0" end="0"/>
                                            </p:txEl>
                                          </p:spTgt>
                                        </p:tgtEl>
                                      </p:cBhvr>
                                    </p:animEffect>
                                  </p:childTnLst>
                                </p:cTn>
                              </p:par>
                              <p:par>
                                <p:cTn id="12" presetID="54" presetClass="entr" presetSubtype="0" accel="10000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strVal val="#ppt_w*0.05"/>
                                          </p:val>
                                        </p:tav>
                                        <p:tav tm="100000">
                                          <p:val>
                                            <p:strVal val="#ppt_w"/>
                                          </p:val>
                                        </p:tav>
                                      </p:tavLst>
                                    </p:anim>
                                    <p:anim calcmode="lin" valueType="num">
                                      <p:cBhvr>
                                        <p:cTn id="15" dur="5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16" dur="5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7" dur="500" fill="hold"/>
                                        <p:tgtEl>
                                          <p:spTgt spid="3">
                                            <p:txEl>
                                              <p:pRg st="1" end="1"/>
                                            </p:txEl>
                                          </p:spTgt>
                                        </p:tgtEl>
                                        <p:attrNameLst>
                                          <p:attrName>ppt_y</p:attrName>
                                        </p:attrNameLst>
                                      </p:cBhvr>
                                      <p:tavLst>
                                        <p:tav tm="0">
                                          <p:val>
                                            <p:strVal val="#ppt_y"/>
                                          </p:val>
                                        </p:tav>
                                        <p:tav tm="100000">
                                          <p:val>
                                            <p:strVal val="#ppt_y"/>
                                          </p:val>
                                        </p:tav>
                                      </p:tavLst>
                                    </p:anim>
                                    <p:animEffect transition="in" filter="fade">
                                      <p:cBhvr>
                                        <p:cTn id="18" dur="500"/>
                                        <p:tgtEl>
                                          <p:spTgt spid="3">
                                            <p:txEl>
                                              <p:pRg st="1" end="1"/>
                                            </p:txEl>
                                          </p:spTgt>
                                        </p:tgtEl>
                                      </p:cBhvr>
                                    </p:animEffect>
                                  </p:childTnLst>
                                </p:cTn>
                              </p:par>
                              <p:par>
                                <p:cTn id="19" presetID="54" presetClass="entr" presetSubtype="0" accel="10000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strVal val="#ppt_w*0.05"/>
                                          </p:val>
                                        </p:tav>
                                        <p:tav tm="100000">
                                          <p:val>
                                            <p:strVal val="#ppt_w"/>
                                          </p:val>
                                        </p:tav>
                                      </p:tavLst>
                                    </p:anim>
                                    <p:anim calcmode="lin" valueType="num">
                                      <p:cBhvr>
                                        <p:cTn id="22" dur="5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23" dur="500" fill="hold"/>
                                        <p:tgtEl>
                                          <p:spTgt spid="3">
                                            <p:txEl>
                                              <p:pRg st="2" end="2"/>
                                            </p:txEl>
                                          </p:spTgt>
                                        </p:tgtEl>
                                        <p:attrNameLst>
                                          <p:attrName>ppt_x</p:attrName>
                                        </p:attrNameLst>
                                      </p:cBhvr>
                                      <p:tavLst>
                                        <p:tav tm="0">
                                          <p:val>
                                            <p:strVal val="#ppt_x-.2"/>
                                          </p:val>
                                        </p:tav>
                                        <p:tav tm="100000">
                                          <p:val>
                                            <p:strVal val="#ppt_x"/>
                                          </p:val>
                                        </p:tav>
                                      </p:tavLst>
                                    </p:anim>
                                    <p:anim calcmode="lin" valueType="num">
                                      <p:cBhvr>
                                        <p:cTn id="24" dur="500" fill="hold"/>
                                        <p:tgtEl>
                                          <p:spTgt spid="3">
                                            <p:txEl>
                                              <p:pRg st="2" end="2"/>
                                            </p:txEl>
                                          </p:spTgt>
                                        </p:tgtEl>
                                        <p:attrNameLst>
                                          <p:attrName>ppt_y</p:attrName>
                                        </p:attrNameLst>
                                      </p:cBhvr>
                                      <p:tavLst>
                                        <p:tav tm="0">
                                          <p:val>
                                            <p:strVal val="#ppt_y"/>
                                          </p:val>
                                        </p:tav>
                                        <p:tav tm="100000">
                                          <p:val>
                                            <p:strVal val="#ppt_y"/>
                                          </p:val>
                                        </p:tav>
                                      </p:tavLst>
                                    </p:anim>
                                    <p:animEffect transition="in" filter="fade">
                                      <p:cBhvr>
                                        <p:cTn id="25" dur="500"/>
                                        <p:tgtEl>
                                          <p:spTgt spid="3">
                                            <p:txEl>
                                              <p:pRg st="2" end="2"/>
                                            </p:txEl>
                                          </p:spTgt>
                                        </p:tgtEl>
                                      </p:cBhvr>
                                    </p:animEffect>
                                  </p:childTnLst>
                                </p:cTn>
                              </p:par>
                              <p:par>
                                <p:cTn id="26" presetID="54" presetClass="entr" presetSubtype="0" accel="100000"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strVal val="#ppt_w*0.05"/>
                                          </p:val>
                                        </p:tav>
                                        <p:tav tm="100000">
                                          <p:val>
                                            <p:strVal val="#ppt_w"/>
                                          </p:val>
                                        </p:tav>
                                      </p:tavLst>
                                    </p:anim>
                                    <p:anim calcmode="lin" valueType="num">
                                      <p:cBhvr>
                                        <p:cTn id="29" dur="500" fill="hold"/>
                                        <p:tgtEl>
                                          <p:spTgt spid="3">
                                            <p:txEl>
                                              <p:pRg st="3" end="3"/>
                                            </p:txEl>
                                          </p:spTgt>
                                        </p:tgtEl>
                                        <p:attrNameLst>
                                          <p:attrName>ppt_h</p:attrName>
                                        </p:attrNameLst>
                                      </p:cBhvr>
                                      <p:tavLst>
                                        <p:tav tm="0">
                                          <p:val>
                                            <p:strVal val="#ppt_h"/>
                                          </p:val>
                                        </p:tav>
                                        <p:tav tm="100000">
                                          <p:val>
                                            <p:strVal val="#ppt_h"/>
                                          </p:val>
                                        </p:tav>
                                      </p:tavLst>
                                    </p:anim>
                                    <p:anim calcmode="lin" valueType="num">
                                      <p:cBhvr>
                                        <p:cTn id="30" dur="500" fill="hold"/>
                                        <p:tgtEl>
                                          <p:spTgt spid="3">
                                            <p:txEl>
                                              <p:pRg st="3" end="3"/>
                                            </p:txEl>
                                          </p:spTgt>
                                        </p:tgtEl>
                                        <p:attrNameLst>
                                          <p:attrName>ppt_x</p:attrName>
                                        </p:attrNameLst>
                                      </p:cBhvr>
                                      <p:tavLst>
                                        <p:tav tm="0">
                                          <p:val>
                                            <p:strVal val="#ppt_x-.2"/>
                                          </p:val>
                                        </p:tav>
                                        <p:tav tm="100000">
                                          <p:val>
                                            <p:strVal val="#ppt_x"/>
                                          </p:val>
                                        </p:tav>
                                      </p:tavLst>
                                    </p:anim>
                                    <p:anim calcmode="lin" valueType="num">
                                      <p:cBhvr>
                                        <p:cTn id="31" dur="500" fill="hold"/>
                                        <p:tgtEl>
                                          <p:spTgt spid="3">
                                            <p:txEl>
                                              <p:pRg st="3" end="3"/>
                                            </p:txEl>
                                          </p:spTgt>
                                        </p:tgtEl>
                                        <p:attrNameLst>
                                          <p:attrName>ppt_y</p:attrName>
                                        </p:attrNameLst>
                                      </p:cBhvr>
                                      <p:tavLst>
                                        <p:tav tm="0">
                                          <p:val>
                                            <p:strVal val="#ppt_y"/>
                                          </p:val>
                                        </p:tav>
                                        <p:tav tm="100000">
                                          <p:val>
                                            <p:strVal val="#ppt_y"/>
                                          </p:val>
                                        </p:tav>
                                      </p:tavLst>
                                    </p:anim>
                                    <p:animEffect transition="in" filter="fade">
                                      <p:cBhvr>
                                        <p:cTn id="32" dur="500"/>
                                        <p:tgtEl>
                                          <p:spTgt spid="3">
                                            <p:txEl>
                                              <p:pRg st="3" end="3"/>
                                            </p:txEl>
                                          </p:spTgt>
                                        </p:tgtEl>
                                      </p:cBhvr>
                                    </p:animEffect>
                                  </p:childTnLst>
                                </p:cTn>
                              </p:par>
                              <p:par>
                                <p:cTn id="33" presetID="54" presetClass="entr" presetSubtype="0" accel="100000"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strVal val="#ppt_w*0.05"/>
                                          </p:val>
                                        </p:tav>
                                        <p:tav tm="100000">
                                          <p:val>
                                            <p:strVal val="#ppt_w"/>
                                          </p:val>
                                        </p:tav>
                                      </p:tavLst>
                                    </p:anim>
                                    <p:anim calcmode="lin" valueType="num">
                                      <p:cBhvr>
                                        <p:cTn id="36" dur="500" fill="hold"/>
                                        <p:tgtEl>
                                          <p:spTgt spid="3">
                                            <p:txEl>
                                              <p:pRg st="4" end="4"/>
                                            </p:txEl>
                                          </p:spTgt>
                                        </p:tgtEl>
                                        <p:attrNameLst>
                                          <p:attrName>ppt_h</p:attrName>
                                        </p:attrNameLst>
                                      </p:cBhvr>
                                      <p:tavLst>
                                        <p:tav tm="0">
                                          <p:val>
                                            <p:strVal val="#ppt_h"/>
                                          </p:val>
                                        </p:tav>
                                        <p:tav tm="100000">
                                          <p:val>
                                            <p:strVal val="#ppt_h"/>
                                          </p:val>
                                        </p:tav>
                                      </p:tavLst>
                                    </p:anim>
                                    <p:anim calcmode="lin" valueType="num">
                                      <p:cBhvr>
                                        <p:cTn id="37" dur="500" fill="hold"/>
                                        <p:tgtEl>
                                          <p:spTgt spid="3">
                                            <p:txEl>
                                              <p:pRg st="4" end="4"/>
                                            </p:txEl>
                                          </p:spTgt>
                                        </p:tgtEl>
                                        <p:attrNameLst>
                                          <p:attrName>ppt_x</p:attrName>
                                        </p:attrNameLst>
                                      </p:cBhvr>
                                      <p:tavLst>
                                        <p:tav tm="0">
                                          <p:val>
                                            <p:strVal val="#ppt_x-.2"/>
                                          </p:val>
                                        </p:tav>
                                        <p:tav tm="100000">
                                          <p:val>
                                            <p:strVal val="#ppt_x"/>
                                          </p:val>
                                        </p:tav>
                                      </p:tavLst>
                                    </p:anim>
                                    <p:anim calcmode="lin" valueType="num">
                                      <p:cBhvr>
                                        <p:cTn id="38" dur="500" fill="hold"/>
                                        <p:tgtEl>
                                          <p:spTgt spid="3">
                                            <p:txEl>
                                              <p:pRg st="4" end="4"/>
                                            </p:txEl>
                                          </p:spTgt>
                                        </p:tgtEl>
                                        <p:attrNameLst>
                                          <p:attrName>ppt_y</p:attrName>
                                        </p:attrNameLst>
                                      </p:cBhvr>
                                      <p:tavLst>
                                        <p:tav tm="0">
                                          <p:val>
                                            <p:strVal val="#ppt_y"/>
                                          </p:val>
                                        </p:tav>
                                        <p:tav tm="100000">
                                          <p:val>
                                            <p:strVal val="#ppt_y"/>
                                          </p:val>
                                        </p:tav>
                                      </p:tavLst>
                                    </p:anim>
                                    <p:animEffect transition="in" filter="fade">
                                      <p:cBhvr>
                                        <p:cTn id="39" dur="500"/>
                                        <p:tgtEl>
                                          <p:spTgt spid="3">
                                            <p:txEl>
                                              <p:pRg st="4" end="4"/>
                                            </p:txEl>
                                          </p:spTgt>
                                        </p:tgtEl>
                                      </p:cBhvr>
                                    </p:animEffect>
                                  </p:childTnLst>
                                </p:cTn>
                              </p:par>
                              <p:par>
                                <p:cTn id="40" presetID="54" presetClass="entr" presetSubtype="0" accel="100000" fill="hold" nodeType="with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strVal val="#ppt_w*0.05"/>
                                          </p:val>
                                        </p:tav>
                                        <p:tav tm="100000">
                                          <p:val>
                                            <p:strVal val="#ppt_w"/>
                                          </p:val>
                                        </p:tav>
                                      </p:tavLst>
                                    </p:anim>
                                    <p:anim calcmode="lin" valueType="num">
                                      <p:cBhvr>
                                        <p:cTn id="43" dur="500" fill="hold"/>
                                        <p:tgtEl>
                                          <p:spTgt spid="3">
                                            <p:txEl>
                                              <p:pRg st="5" end="5"/>
                                            </p:txEl>
                                          </p:spTgt>
                                        </p:tgtEl>
                                        <p:attrNameLst>
                                          <p:attrName>ppt_h</p:attrName>
                                        </p:attrNameLst>
                                      </p:cBhvr>
                                      <p:tavLst>
                                        <p:tav tm="0">
                                          <p:val>
                                            <p:strVal val="#ppt_h"/>
                                          </p:val>
                                        </p:tav>
                                        <p:tav tm="100000">
                                          <p:val>
                                            <p:strVal val="#ppt_h"/>
                                          </p:val>
                                        </p:tav>
                                      </p:tavLst>
                                    </p:anim>
                                    <p:anim calcmode="lin" valueType="num">
                                      <p:cBhvr>
                                        <p:cTn id="44" dur="500" fill="hold"/>
                                        <p:tgtEl>
                                          <p:spTgt spid="3">
                                            <p:txEl>
                                              <p:pRg st="5" end="5"/>
                                            </p:txEl>
                                          </p:spTgt>
                                        </p:tgtEl>
                                        <p:attrNameLst>
                                          <p:attrName>ppt_x</p:attrName>
                                        </p:attrNameLst>
                                      </p:cBhvr>
                                      <p:tavLst>
                                        <p:tav tm="0">
                                          <p:val>
                                            <p:strVal val="#ppt_x-.2"/>
                                          </p:val>
                                        </p:tav>
                                        <p:tav tm="100000">
                                          <p:val>
                                            <p:strVal val="#ppt_x"/>
                                          </p:val>
                                        </p:tav>
                                      </p:tavLst>
                                    </p:anim>
                                    <p:anim calcmode="lin" valueType="num">
                                      <p:cBhvr>
                                        <p:cTn id="45" dur="500" fill="hold"/>
                                        <p:tgtEl>
                                          <p:spTgt spid="3">
                                            <p:txEl>
                                              <p:pRg st="5" end="5"/>
                                            </p:txEl>
                                          </p:spTgt>
                                        </p:tgtEl>
                                        <p:attrNameLst>
                                          <p:attrName>ppt_y</p:attrName>
                                        </p:attrNameLst>
                                      </p:cBhvr>
                                      <p:tavLst>
                                        <p:tav tm="0">
                                          <p:val>
                                            <p:strVal val="#ppt_y"/>
                                          </p:val>
                                        </p:tav>
                                        <p:tav tm="100000">
                                          <p:val>
                                            <p:strVal val="#ppt_y"/>
                                          </p:val>
                                        </p:tav>
                                      </p:tavLst>
                                    </p:anim>
                                    <p:animEffect transition="in" filter="fade">
                                      <p:cBhvr>
                                        <p:cTn id="46" dur="500"/>
                                        <p:tgtEl>
                                          <p:spTgt spid="3">
                                            <p:txEl>
                                              <p:pRg st="5" end="5"/>
                                            </p:txEl>
                                          </p:spTgt>
                                        </p:tgtEl>
                                      </p:cBhvr>
                                    </p:animEffect>
                                  </p:childTnLst>
                                </p:cTn>
                              </p:par>
                              <p:par>
                                <p:cTn id="47" presetID="54" presetClass="entr" presetSubtype="0" accel="100000" fill="hold" nodeType="with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strVal val="#ppt_w*0.05"/>
                                          </p:val>
                                        </p:tav>
                                        <p:tav tm="100000">
                                          <p:val>
                                            <p:strVal val="#ppt_w"/>
                                          </p:val>
                                        </p:tav>
                                      </p:tavLst>
                                    </p:anim>
                                    <p:anim calcmode="lin" valueType="num">
                                      <p:cBhvr>
                                        <p:cTn id="50" dur="500" fill="hold"/>
                                        <p:tgtEl>
                                          <p:spTgt spid="3">
                                            <p:txEl>
                                              <p:pRg st="6" end="6"/>
                                            </p:txEl>
                                          </p:spTgt>
                                        </p:tgtEl>
                                        <p:attrNameLst>
                                          <p:attrName>ppt_h</p:attrName>
                                        </p:attrNameLst>
                                      </p:cBhvr>
                                      <p:tavLst>
                                        <p:tav tm="0">
                                          <p:val>
                                            <p:strVal val="#ppt_h"/>
                                          </p:val>
                                        </p:tav>
                                        <p:tav tm="100000">
                                          <p:val>
                                            <p:strVal val="#ppt_h"/>
                                          </p:val>
                                        </p:tav>
                                      </p:tavLst>
                                    </p:anim>
                                    <p:anim calcmode="lin" valueType="num">
                                      <p:cBhvr>
                                        <p:cTn id="51" dur="500" fill="hold"/>
                                        <p:tgtEl>
                                          <p:spTgt spid="3">
                                            <p:txEl>
                                              <p:pRg st="6" end="6"/>
                                            </p:txEl>
                                          </p:spTgt>
                                        </p:tgtEl>
                                        <p:attrNameLst>
                                          <p:attrName>ppt_x</p:attrName>
                                        </p:attrNameLst>
                                      </p:cBhvr>
                                      <p:tavLst>
                                        <p:tav tm="0">
                                          <p:val>
                                            <p:strVal val="#ppt_x-.2"/>
                                          </p:val>
                                        </p:tav>
                                        <p:tav tm="100000">
                                          <p:val>
                                            <p:strVal val="#ppt_x"/>
                                          </p:val>
                                        </p:tav>
                                      </p:tavLst>
                                    </p:anim>
                                    <p:anim calcmode="lin" valueType="num">
                                      <p:cBhvr>
                                        <p:cTn id="52" dur="500" fill="hold"/>
                                        <p:tgtEl>
                                          <p:spTgt spid="3">
                                            <p:txEl>
                                              <p:pRg st="6" end="6"/>
                                            </p:txEl>
                                          </p:spTgt>
                                        </p:tgtEl>
                                        <p:attrNameLst>
                                          <p:attrName>ppt_y</p:attrName>
                                        </p:attrNameLst>
                                      </p:cBhvr>
                                      <p:tavLst>
                                        <p:tav tm="0">
                                          <p:val>
                                            <p:strVal val="#ppt_y"/>
                                          </p:val>
                                        </p:tav>
                                        <p:tav tm="100000">
                                          <p:val>
                                            <p:strVal val="#ppt_y"/>
                                          </p:val>
                                        </p:tav>
                                      </p:tavLst>
                                    </p:anim>
                                    <p:animEffect transition="in" filter="fade">
                                      <p:cBhvr>
                                        <p:cTn id="53" dur="500"/>
                                        <p:tgtEl>
                                          <p:spTgt spid="3">
                                            <p:txEl>
                                              <p:pRg st="6" end="6"/>
                                            </p:txEl>
                                          </p:spTgt>
                                        </p:tgtEl>
                                      </p:cBhvr>
                                    </p:animEffect>
                                  </p:childTnLst>
                                </p:cTn>
                              </p:par>
                              <p:par>
                                <p:cTn id="54" presetID="54" presetClass="entr" presetSubtype="0" accel="100000" fill="hold" nodeType="with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500" fill="hold"/>
                                        <p:tgtEl>
                                          <p:spTgt spid="3">
                                            <p:txEl>
                                              <p:pRg st="7" end="7"/>
                                            </p:txEl>
                                          </p:spTgt>
                                        </p:tgtEl>
                                        <p:attrNameLst>
                                          <p:attrName>ppt_w</p:attrName>
                                        </p:attrNameLst>
                                      </p:cBhvr>
                                      <p:tavLst>
                                        <p:tav tm="0">
                                          <p:val>
                                            <p:strVal val="#ppt_w*0.05"/>
                                          </p:val>
                                        </p:tav>
                                        <p:tav tm="100000">
                                          <p:val>
                                            <p:strVal val="#ppt_w"/>
                                          </p:val>
                                        </p:tav>
                                      </p:tavLst>
                                    </p:anim>
                                    <p:anim calcmode="lin" valueType="num">
                                      <p:cBhvr>
                                        <p:cTn id="57" dur="500" fill="hold"/>
                                        <p:tgtEl>
                                          <p:spTgt spid="3">
                                            <p:txEl>
                                              <p:pRg st="7" end="7"/>
                                            </p:txEl>
                                          </p:spTgt>
                                        </p:tgtEl>
                                        <p:attrNameLst>
                                          <p:attrName>ppt_h</p:attrName>
                                        </p:attrNameLst>
                                      </p:cBhvr>
                                      <p:tavLst>
                                        <p:tav tm="0">
                                          <p:val>
                                            <p:strVal val="#ppt_h"/>
                                          </p:val>
                                        </p:tav>
                                        <p:tav tm="100000">
                                          <p:val>
                                            <p:strVal val="#ppt_h"/>
                                          </p:val>
                                        </p:tav>
                                      </p:tavLst>
                                    </p:anim>
                                    <p:anim calcmode="lin" valueType="num">
                                      <p:cBhvr>
                                        <p:cTn id="58" dur="500" fill="hold"/>
                                        <p:tgtEl>
                                          <p:spTgt spid="3">
                                            <p:txEl>
                                              <p:pRg st="7" end="7"/>
                                            </p:txEl>
                                          </p:spTgt>
                                        </p:tgtEl>
                                        <p:attrNameLst>
                                          <p:attrName>ppt_x</p:attrName>
                                        </p:attrNameLst>
                                      </p:cBhvr>
                                      <p:tavLst>
                                        <p:tav tm="0">
                                          <p:val>
                                            <p:strVal val="#ppt_x-.2"/>
                                          </p:val>
                                        </p:tav>
                                        <p:tav tm="100000">
                                          <p:val>
                                            <p:strVal val="#ppt_x"/>
                                          </p:val>
                                        </p:tav>
                                      </p:tavLst>
                                    </p:anim>
                                    <p:anim calcmode="lin" valueType="num">
                                      <p:cBhvr>
                                        <p:cTn id="59" dur="500" fill="hold"/>
                                        <p:tgtEl>
                                          <p:spTgt spid="3">
                                            <p:txEl>
                                              <p:pRg st="7" end="7"/>
                                            </p:txEl>
                                          </p:spTgt>
                                        </p:tgtEl>
                                        <p:attrNameLst>
                                          <p:attrName>ppt_y</p:attrName>
                                        </p:attrNameLst>
                                      </p:cBhvr>
                                      <p:tavLst>
                                        <p:tav tm="0">
                                          <p:val>
                                            <p:strVal val="#ppt_y"/>
                                          </p:val>
                                        </p:tav>
                                        <p:tav tm="100000">
                                          <p:val>
                                            <p:strVal val="#ppt_y"/>
                                          </p:val>
                                        </p:tav>
                                      </p:tavLst>
                                    </p:anim>
                                    <p:animEffect transition="in" filter="fade">
                                      <p:cBhvr>
                                        <p:cTn id="60" dur="500"/>
                                        <p:tgtEl>
                                          <p:spTgt spid="3">
                                            <p:txEl>
                                              <p:pRg st="7" end="7"/>
                                            </p:txEl>
                                          </p:spTgt>
                                        </p:tgtEl>
                                      </p:cBhvr>
                                    </p:animEffect>
                                  </p:childTnLst>
                                </p:cTn>
                              </p:par>
                              <p:par>
                                <p:cTn id="61" presetID="54" presetClass="entr" presetSubtype="0" accel="100000" fill="hold" nodeType="with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 calcmode="lin" valueType="num">
                                      <p:cBhvr>
                                        <p:cTn id="63" dur="500" fill="hold"/>
                                        <p:tgtEl>
                                          <p:spTgt spid="3">
                                            <p:txEl>
                                              <p:pRg st="8" end="8"/>
                                            </p:txEl>
                                          </p:spTgt>
                                        </p:tgtEl>
                                        <p:attrNameLst>
                                          <p:attrName>ppt_w</p:attrName>
                                        </p:attrNameLst>
                                      </p:cBhvr>
                                      <p:tavLst>
                                        <p:tav tm="0">
                                          <p:val>
                                            <p:strVal val="#ppt_w*0.05"/>
                                          </p:val>
                                        </p:tav>
                                        <p:tav tm="100000">
                                          <p:val>
                                            <p:strVal val="#ppt_w"/>
                                          </p:val>
                                        </p:tav>
                                      </p:tavLst>
                                    </p:anim>
                                    <p:anim calcmode="lin" valueType="num">
                                      <p:cBhvr>
                                        <p:cTn id="64" dur="500" fill="hold"/>
                                        <p:tgtEl>
                                          <p:spTgt spid="3">
                                            <p:txEl>
                                              <p:pRg st="8" end="8"/>
                                            </p:txEl>
                                          </p:spTgt>
                                        </p:tgtEl>
                                        <p:attrNameLst>
                                          <p:attrName>ppt_h</p:attrName>
                                        </p:attrNameLst>
                                      </p:cBhvr>
                                      <p:tavLst>
                                        <p:tav tm="0">
                                          <p:val>
                                            <p:strVal val="#ppt_h"/>
                                          </p:val>
                                        </p:tav>
                                        <p:tav tm="100000">
                                          <p:val>
                                            <p:strVal val="#ppt_h"/>
                                          </p:val>
                                        </p:tav>
                                      </p:tavLst>
                                    </p:anim>
                                    <p:anim calcmode="lin" valueType="num">
                                      <p:cBhvr>
                                        <p:cTn id="65" dur="500" fill="hold"/>
                                        <p:tgtEl>
                                          <p:spTgt spid="3">
                                            <p:txEl>
                                              <p:pRg st="8" end="8"/>
                                            </p:txEl>
                                          </p:spTgt>
                                        </p:tgtEl>
                                        <p:attrNameLst>
                                          <p:attrName>ppt_x</p:attrName>
                                        </p:attrNameLst>
                                      </p:cBhvr>
                                      <p:tavLst>
                                        <p:tav tm="0">
                                          <p:val>
                                            <p:strVal val="#ppt_x-.2"/>
                                          </p:val>
                                        </p:tav>
                                        <p:tav tm="100000">
                                          <p:val>
                                            <p:strVal val="#ppt_x"/>
                                          </p:val>
                                        </p:tav>
                                      </p:tavLst>
                                    </p:anim>
                                    <p:anim calcmode="lin" valueType="num">
                                      <p:cBhvr>
                                        <p:cTn id="66" dur="500" fill="hold"/>
                                        <p:tgtEl>
                                          <p:spTgt spid="3">
                                            <p:txEl>
                                              <p:pRg st="8" end="8"/>
                                            </p:txEl>
                                          </p:spTgt>
                                        </p:tgtEl>
                                        <p:attrNameLst>
                                          <p:attrName>ppt_y</p:attrName>
                                        </p:attrNameLst>
                                      </p:cBhvr>
                                      <p:tavLst>
                                        <p:tav tm="0">
                                          <p:val>
                                            <p:strVal val="#ppt_y"/>
                                          </p:val>
                                        </p:tav>
                                        <p:tav tm="100000">
                                          <p:val>
                                            <p:strVal val="#ppt_y"/>
                                          </p:val>
                                        </p:tav>
                                      </p:tavLst>
                                    </p:anim>
                                    <p:animEffect transition="in" filter="fade">
                                      <p:cBhvr>
                                        <p:cTn id="67" dur="500"/>
                                        <p:tgtEl>
                                          <p:spTgt spid="3">
                                            <p:txEl>
                                              <p:pRg st="8" end="8"/>
                                            </p:txEl>
                                          </p:spTgt>
                                        </p:tgtEl>
                                      </p:cBhvr>
                                    </p:animEffect>
                                  </p:childTnLst>
                                </p:cTn>
                              </p:par>
                              <p:par>
                                <p:cTn id="68" presetID="54" presetClass="entr" presetSubtype="0" accel="100000" fill="hold" nodeType="with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 calcmode="lin" valueType="num">
                                      <p:cBhvr>
                                        <p:cTn id="70" dur="500" fill="hold"/>
                                        <p:tgtEl>
                                          <p:spTgt spid="3">
                                            <p:txEl>
                                              <p:pRg st="9" end="9"/>
                                            </p:txEl>
                                          </p:spTgt>
                                        </p:tgtEl>
                                        <p:attrNameLst>
                                          <p:attrName>ppt_w</p:attrName>
                                        </p:attrNameLst>
                                      </p:cBhvr>
                                      <p:tavLst>
                                        <p:tav tm="0">
                                          <p:val>
                                            <p:strVal val="#ppt_w*0.05"/>
                                          </p:val>
                                        </p:tav>
                                        <p:tav tm="100000">
                                          <p:val>
                                            <p:strVal val="#ppt_w"/>
                                          </p:val>
                                        </p:tav>
                                      </p:tavLst>
                                    </p:anim>
                                    <p:anim calcmode="lin" valueType="num">
                                      <p:cBhvr>
                                        <p:cTn id="71" dur="500" fill="hold"/>
                                        <p:tgtEl>
                                          <p:spTgt spid="3">
                                            <p:txEl>
                                              <p:pRg st="9" end="9"/>
                                            </p:txEl>
                                          </p:spTgt>
                                        </p:tgtEl>
                                        <p:attrNameLst>
                                          <p:attrName>ppt_h</p:attrName>
                                        </p:attrNameLst>
                                      </p:cBhvr>
                                      <p:tavLst>
                                        <p:tav tm="0">
                                          <p:val>
                                            <p:strVal val="#ppt_h"/>
                                          </p:val>
                                        </p:tav>
                                        <p:tav tm="100000">
                                          <p:val>
                                            <p:strVal val="#ppt_h"/>
                                          </p:val>
                                        </p:tav>
                                      </p:tavLst>
                                    </p:anim>
                                    <p:anim calcmode="lin" valueType="num">
                                      <p:cBhvr>
                                        <p:cTn id="72" dur="500" fill="hold"/>
                                        <p:tgtEl>
                                          <p:spTgt spid="3">
                                            <p:txEl>
                                              <p:pRg st="9" end="9"/>
                                            </p:txEl>
                                          </p:spTgt>
                                        </p:tgtEl>
                                        <p:attrNameLst>
                                          <p:attrName>ppt_x</p:attrName>
                                        </p:attrNameLst>
                                      </p:cBhvr>
                                      <p:tavLst>
                                        <p:tav tm="0">
                                          <p:val>
                                            <p:strVal val="#ppt_x-.2"/>
                                          </p:val>
                                        </p:tav>
                                        <p:tav tm="100000">
                                          <p:val>
                                            <p:strVal val="#ppt_x"/>
                                          </p:val>
                                        </p:tav>
                                      </p:tavLst>
                                    </p:anim>
                                    <p:anim calcmode="lin" valueType="num">
                                      <p:cBhvr>
                                        <p:cTn id="73" dur="500" fill="hold"/>
                                        <p:tgtEl>
                                          <p:spTgt spid="3">
                                            <p:txEl>
                                              <p:pRg st="9" end="9"/>
                                            </p:txEl>
                                          </p:spTgt>
                                        </p:tgtEl>
                                        <p:attrNameLst>
                                          <p:attrName>ppt_y</p:attrName>
                                        </p:attrNameLst>
                                      </p:cBhvr>
                                      <p:tavLst>
                                        <p:tav tm="0">
                                          <p:val>
                                            <p:strVal val="#ppt_y"/>
                                          </p:val>
                                        </p:tav>
                                        <p:tav tm="100000">
                                          <p:val>
                                            <p:strVal val="#ppt_y"/>
                                          </p:val>
                                        </p:tav>
                                      </p:tavLst>
                                    </p:anim>
                                    <p:animEffect transition="in" filter="fade">
                                      <p:cBhvr>
                                        <p:cTn id="74" dur="500"/>
                                        <p:tgtEl>
                                          <p:spTgt spid="3">
                                            <p:txEl>
                                              <p:pRg st="9" end="9"/>
                                            </p:txEl>
                                          </p:spTgt>
                                        </p:tgtEl>
                                      </p:cBhvr>
                                    </p:animEffect>
                                  </p:childTnLst>
                                </p:cTn>
                              </p:par>
                              <p:par>
                                <p:cTn id="75" presetID="54" presetClass="entr" presetSubtype="0" accel="100000" fill="hold" nodeType="with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 calcmode="lin" valueType="num">
                                      <p:cBhvr>
                                        <p:cTn id="77" dur="500" fill="hold"/>
                                        <p:tgtEl>
                                          <p:spTgt spid="3">
                                            <p:txEl>
                                              <p:pRg st="10" end="10"/>
                                            </p:txEl>
                                          </p:spTgt>
                                        </p:tgtEl>
                                        <p:attrNameLst>
                                          <p:attrName>ppt_w</p:attrName>
                                        </p:attrNameLst>
                                      </p:cBhvr>
                                      <p:tavLst>
                                        <p:tav tm="0">
                                          <p:val>
                                            <p:strVal val="#ppt_w*0.05"/>
                                          </p:val>
                                        </p:tav>
                                        <p:tav tm="100000">
                                          <p:val>
                                            <p:strVal val="#ppt_w"/>
                                          </p:val>
                                        </p:tav>
                                      </p:tavLst>
                                    </p:anim>
                                    <p:anim calcmode="lin" valueType="num">
                                      <p:cBhvr>
                                        <p:cTn id="78" dur="500" fill="hold"/>
                                        <p:tgtEl>
                                          <p:spTgt spid="3">
                                            <p:txEl>
                                              <p:pRg st="10" end="10"/>
                                            </p:txEl>
                                          </p:spTgt>
                                        </p:tgtEl>
                                        <p:attrNameLst>
                                          <p:attrName>ppt_h</p:attrName>
                                        </p:attrNameLst>
                                      </p:cBhvr>
                                      <p:tavLst>
                                        <p:tav tm="0">
                                          <p:val>
                                            <p:strVal val="#ppt_h"/>
                                          </p:val>
                                        </p:tav>
                                        <p:tav tm="100000">
                                          <p:val>
                                            <p:strVal val="#ppt_h"/>
                                          </p:val>
                                        </p:tav>
                                      </p:tavLst>
                                    </p:anim>
                                    <p:anim calcmode="lin" valueType="num">
                                      <p:cBhvr>
                                        <p:cTn id="79" dur="500" fill="hold"/>
                                        <p:tgtEl>
                                          <p:spTgt spid="3">
                                            <p:txEl>
                                              <p:pRg st="10" end="10"/>
                                            </p:txEl>
                                          </p:spTgt>
                                        </p:tgtEl>
                                        <p:attrNameLst>
                                          <p:attrName>ppt_x</p:attrName>
                                        </p:attrNameLst>
                                      </p:cBhvr>
                                      <p:tavLst>
                                        <p:tav tm="0">
                                          <p:val>
                                            <p:strVal val="#ppt_x-.2"/>
                                          </p:val>
                                        </p:tav>
                                        <p:tav tm="100000">
                                          <p:val>
                                            <p:strVal val="#ppt_x"/>
                                          </p:val>
                                        </p:tav>
                                      </p:tavLst>
                                    </p:anim>
                                    <p:anim calcmode="lin" valueType="num">
                                      <p:cBhvr>
                                        <p:cTn id="80" dur="500" fill="hold"/>
                                        <p:tgtEl>
                                          <p:spTgt spid="3">
                                            <p:txEl>
                                              <p:pRg st="10" end="10"/>
                                            </p:txEl>
                                          </p:spTgt>
                                        </p:tgtEl>
                                        <p:attrNameLst>
                                          <p:attrName>ppt_y</p:attrName>
                                        </p:attrNameLst>
                                      </p:cBhvr>
                                      <p:tavLst>
                                        <p:tav tm="0">
                                          <p:val>
                                            <p:strVal val="#ppt_y"/>
                                          </p:val>
                                        </p:tav>
                                        <p:tav tm="100000">
                                          <p:val>
                                            <p:strVal val="#ppt_y"/>
                                          </p:val>
                                        </p:tav>
                                      </p:tavLst>
                                    </p:anim>
                                    <p:animEffect transition="in" filter="fade">
                                      <p:cBhvr>
                                        <p:cTn id="81"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DATA BASE</a:t>
            </a:r>
          </a:p>
        </p:txBody>
      </p:sp>
      <p:sp>
        <p:nvSpPr>
          <p:cNvPr id="3" name="Content Placeholder 2"/>
          <p:cNvSpPr>
            <a:spLocks noGrp="1"/>
          </p:cNvSpPr>
          <p:nvPr>
            <p:ph idx="1"/>
          </p:nvPr>
        </p:nvSpPr>
        <p:spPr>
          <a:xfrm>
            <a:off x="512712" y="1289055"/>
            <a:ext cx="11378836" cy="4463065"/>
          </a:xfrm>
        </p:spPr>
        <p:txBody>
          <a:bodyPr/>
          <a:lstStyle/>
          <a:p>
            <a:r>
              <a:rPr lang="en-CA" dirty="0">
                <a:latin typeface="Segoe UI Light" pitchFamily="34" charset="0"/>
                <a:cs typeface="Segoe UI Light" pitchFamily="34" charset="0"/>
              </a:rPr>
              <a:t>DATABASE: Any kind of organized collection of data. Not all databases require a management system. A database management system, then, can technically be referred to as a set of computer programs that manage the database.</a:t>
            </a:r>
          </a:p>
          <a:p>
            <a:pPr>
              <a:buNone/>
            </a:pPr>
            <a:endParaRPr lang="en-CA" dirty="0">
              <a:latin typeface="Segoe UI Light" pitchFamily="34" charset="0"/>
              <a:cs typeface="Segoe UI Light" pitchFamily="34" charset="0"/>
            </a:endParaRPr>
          </a:p>
          <a:p>
            <a:r>
              <a:rPr lang="en-CA" dirty="0">
                <a:latin typeface="Segoe UI Light" pitchFamily="34" charset="0"/>
                <a:cs typeface="Segoe UI Light" pitchFamily="34" charset="0"/>
              </a:rPr>
              <a:t>Database management systems have been under development:</a:t>
            </a:r>
          </a:p>
          <a:p>
            <a:pPr lvl="0">
              <a:buFont typeface="Wingdings" panose="05000000000000000000" pitchFamily="2" charset="2"/>
              <a:buChar char="Ø"/>
            </a:pPr>
            <a:r>
              <a:rPr lang="en-CA" dirty="0">
                <a:latin typeface="Segoe UI Light" pitchFamily="34" charset="0"/>
                <a:cs typeface="Segoe UI Light" pitchFamily="34" charset="0"/>
              </a:rPr>
              <a:t>Relational database</a:t>
            </a:r>
          </a:p>
          <a:p>
            <a:pPr lvl="0">
              <a:buFont typeface="Wingdings" panose="05000000000000000000" pitchFamily="2" charset="2"/>
              <a:buChar char="Ø"/>
            </a:pPr>
            <a:r>
              <a:rPr lang="en-CA" dirty="0">
                <a:latin typeface="Segoe UI Light" pitchFamily="34" charset="0"/>
                <a:cs typeface="Segoe UI Light" pitchFamily="34" charset="0"/>
              </a:rPr>
              <a:t>NoSQL database </a:t>
            </a:r>
          </a:p>
          <a:p>
            <a:endParaRPr lang="en-CA" dirty="0"/>
          </a:p>
        </p:txBody>
      </p:sp>
      <p:pic>
        <p:nvPicPr>
          <p:cNvPr id="5" name="Picture 4"/>
          <p:cNvPicPr>
            <a:picLocks noChangeAspect="1"/>
          </p:cNvPicPr>
          <p:nvPr/>
        </p:nvPicPr>
        <p:blipFill rotWithShape="1">
          <a:blip r:embed="rId2"/>
          <a:srcRect l="39186" t="26432" r="40465" b="34011"/>
          <a:stretch/>
        </p:blipFill>
        <p:spPr>
          <a:xfrm>
            <a:off x="8587047" y="3372759"/>
            <a:ext cx="2442396" cy="2670593"/>
          </a:xfrm>
          <a:prstGeom prst="rect">
            <a:avLst/>
          </a:prstGeom>
        </p:spPr>
      </p:pic>
      <p:pic>
        <p:nvPicPr>
          <p:cNvPr id="8" name="Picture 2" descr="Neo4j Home"/>
          <p:cNvPicPr>
            <a:picLocks noChangeAspect="1" noChangeArrowheads="1"/>
          </p:cNvPicPr>
          <p:nvPr/>
        </p:nvPicPr>
        <p:blipFill>
          <a:blip r:embed="rId3"/>
          <a:srcRect/>
          <a:stretch>
            <a:fillRect/>
          </a:stretch>
        </p:blipFill>
        <p:spPr bwMode="auto">
          <a:xfrm>
            <a:off x="10484304" y="0"/>
            <a:ext cx="1707696" cy="758976"/>
          </a:xfrm>
          <a:prstGeom prst="rect">
            <a:avLst/>
          </a:prstGeom>
          <a:noFill/>
        </p:spPr>
      </p:pic>
    </p:spTree>
    <p:extLst>
      <p:ext uri="{BB962C8B-B14F-4D97-AF65-F5344CB8AC3E}">
        <p14:creationId xmlns:p14="http://schemas.microsoft.com/office/powerpoint/2010/main" val="326088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3">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p:cTn id="16" dur="500" fill="hold"/>
                                        <p:tgtEl>
                                          <p:spTgt spid="3">
                                            <p:txEl>
                                              <p:pRg st="2" end="2"/>
                                            </p:txEl>
                                          </p:spTgt>
                                        </p:tgtEl>
                                        <p:attrNameLst>
                                          <p:attrName>ppt_w</p:attrName>
                                        </p:attrNameLst>
                                      </p:cBhvr>
                                      <p:tavLst>
                                        <p:tav tm="0">
                                          <p:val>
                                            <p:strVal val="#ppt_w*0.05"/>
                                          </p:val>
                                        </p:tav>
                                        <p:tav tm="100000">
                                          <p:val>
                                            <p:strVal val="#ppt_w"/>
                                          </p:val>
                                        </p:tav>
                                      </p:tavLst>
                                    </p:anim>
                                    <p:anim calcmode="lin" valueType="num">
                                      <p:cBhvr>
                                        <p:cTn id="17" dur="5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18" dur="500" fill="hold"/>
                                        <p:tgtEl>
                                          <p:spTgt spid="3">
                                            <p:txEl>
                                              <p:pRg st="2" end="2"/>
                                            </p:txEl>
                                          </p:spTgt>
                                        </p:tgtEl>
                                        <p:attrNameLst>
                                          <p:attrName>ppt_x</p:attrName>
                                        </p:attrNameLst>
                                      </p:cBhvr>
                                      <p:tavLst>
                                        <p:tav tm="0">
                                          <p:val>
                                            <p:strVal val="#ppt_x-.2"/>
                                          </p:val>
                                        </p:tav>
                                        <p:tav tm="100000">
                                          <p:val>
                                            <p:strVal val="#ppt_x"/>
                                          </p:val>
                                        </p:tav>
                                      </p:tavLst>
                                    </p:anim>
                                    <p:anim calcmode="lin" valueType="num">
                                      <p:cBhvr>
                                        <p:cTn id="19" dur="500" fill="hold"/>
                                        <p:tgtEl>
                                          <p:spTgt spid="3">
                                            <p:txEl>
                                              <p:pRg st="2" end="2"/>
                                            </p:txEl>
                                          </p:spTgt>
                                        </p:tgtEl>
                                        <p:attrNameLst>
                                          <p:attrName>ppt_y</p:attrName>
                                        </p:attrNameLst>
                                      </p:cBhvr>
                                      <p:tavLst>
                                        <p:tav tm="0">
                                          <p:val>
                                            <p:strVal val="#ppt_y"/>
                                          </p:val>
                                        </p:tav>
                                        <p:tav tm="100000">
                                          <p:val>
                                            <p:strVal val="#ppt_y"/>
                                          </p:val>
                                        </p:tav>
                                      </p:tavLst>
                                    </p:anim>
                                    <p:animEffect transition="in" filter="fade">
                                      <p:cBhvr>
                                        <p:cTn id="20" dur="500"/>
                                        <p:tgtEl>
                                          <p:spTgt spid="3">
                                            <p:txEl>
                                              <p:pRg st="2" end="2"/>
                                            </p:txEl>
                                          </p:spTgt>
                                        </p:tgtEl>
                                      </p:cBhvr>
                                    </p:animEffect>
                                  </p:childTnLst>
                                </p:cTn>
                              </p:par>
                              <p:par>
                                <p:cTn id="21" presetID="54" presetClass="entr" presetSubtype="0" accel="10000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p:cTn id="23" dur="500" fill="hold"/>
                                        <p:tgtEl>
                                          <p:spTgt spid="3">
                                            <p:txEl>
                                              <p:pRg st="3" end="3"/>
                                            </p:txEl>
                                          </p:spTgt>
                                        </p:tgtEl>
                                        <p:attrNameLst>
                                          <p:attrName>ppt_w</p:attrName>
                                        </p:attrNameLst>
                                      </p:cBhvr>
                                      <p:tavLst>
                                        <p:tav tm="0">
                                          <p:val>
                                            <p:strVal val="#ppt_w*0.05"/>
                                          </p:val>
                                        </p:tav>
                                        <p:tav tm="100000">
                                          <p:val>
                                            <p:strVal val="#ppt_w"/>
                                          </p:val>
                                        </p:tav>
                                      </p:tavLst>
                                    </p:anim>
                                    <p:anim calcmode="lin" valueType="num">
                                      <p:cBhvr>
                                        <p:cTn id="24" dur="500" fill="hold"/>
                                        <p:tgtEl>
                                          <p:spTgt spid="3">
                                            <p:txEl>
                                              <p:pRg st="3" end="3"/>
                                            </p:txEl>
                                          </p:spTgt>
                                        </p:tgtEl>
                                        <p:attrNameLst>
                                          <p:attrName>ppt_h</p:attrName>
                                        </p:attrNameLst>
                                      </p:cBhvr>
                                      <p:tavLst>
                                        <p:tav tm="0">
                                          <p:val>
                                            <p:strVal val="#ppt_h"/>
                                          </p:val>
                                        </p:tav>
                                        <p:tav tm="100000">
                                          <p:val>
                                            <p:strVal val="#ppt_h"/>
                                          </p:val>
                                        </p:tav>
                                      </p:tavLst>
                                    </p:anim>
                                    <p:anim calcmode="lin" valueType="num">
                                      <p:cBhvr>
                                        <p:cTn id="25" dur="500" fill="hold"/>
                                        <p:tgtEl>
                                          <p:spTgt spid="3">
                                            <p:txEl>
                                              <p:pRg st="3" end="3"/>
                                            </p:txEl>
                                          </p:spTgt>
                                        </p:tgtEl>
                                        <p:attrNameLst>
                                          <p:attrName>ppt_x</p:attrName>
                                        </p:attrNameLst>
                                      </p:cBhvr>
                                      <p:tavLst>
                                        <p:tav tm="0">
                                          <p:val>
                                            <p:strVal val="#ppt_x-.2"/>
                                          </p:val>
                                        </p:tav>
                                        <p:tav tm="100000">
                                          <p:val>
                                            <p:strVal val="#ppt_x"/>
                                          </p:val>
                                        </p:tav>
                                      </p:tavLst>
                                    </p:anim>
                                    <p:anim calcmode="lin" valueType="num">
                                      <p:cBhvr>
                                        <p:cTn id="26" dur="500" fill="hold"/>
                                        <p:tgtEl>
                                          <p:spTgt spid="3">
                                            <p:txEl>
                                              <p:pRg st="3" end="3"/>
                                            </p:txEl>
                                          </p:spTgt>
                                        </p:tgtEl>
                                        <p:attrNameLst>
                                          <p:attrName>ppt_y</p:attrName>
                                        </p:attrNameLst>
                                      </p:cBhvr>
                                      <p:tavLst>
                                        <p:tav tm="0">
                                          <p:val>
                                            <p:strVal val="#ppt_y"/>
                                          </p:val>
                                        </p:tav>
                                        <p:tav tm="100000">
                                          <p:val>
                                            <p:strVal val="#ppt_y"/>
                                          </p:val>
                                        </p:tav>
                                      </p:tavLst>
                                    </p:anim>
                                    <p:animEffect transition="in" filter="fade">
                                      <p:cBhvr>
                                        <p:cTn id="27" dur="500"/>
                                        <p:tgtEl>
                                          <p:spTgt spid="3">
                                            <p:txEl>
                                              <p:pRg st="3" end="3"/>
                                            </p:txEl>
                                          </p:spTgt>
                                        </p:tgtEl>
                                      </p:cBhvr>
                                    </p:animEffect>
                                  </p:childTnLst>
                                </p:cTn>
                              </p:par>
                              <p:par>
                                <p:cTn id="28" presetID="54" presetClass="entr" presetSubtype="0" accel="100000"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p:cTn id="30" dur="500" fill="hold"/>
                                        <p:tgtEl>
                                          <p:spTgt spid="3">
                                            <p:txEl>
                                              <p:pRg st="4" end="4"/>
                                            </p:txEl>
                                          </p:spTgt>
                                        </p:tgtEl>
                                        <p:attrNameLst>
                                          <p:attrName>ppt_w</p:attrName>
                                        </p:attrNameLst>
                                      </p:cBhvr>
                                      <p:tavLst>
                                        <p:tav tm="0">
                                          <p:val>
                                            <p:strVal val="#ppt_w*0.05"/>
                                          </p:val>
                                        </p:tav>
                                        <p:tav tm="100000">
                                          <p:val>
                                            <p:strVal val="#ppt_w"/>
                                          </p:val>
                                        </p:tav>
                                      </p:tavLst>
                                    </p:anim>
                                    <p:anim calcmode="lin" valueType="num">
                                      <p:cBhvr>
                                        <p:cTn id="31" dur="500" fill="hold"/>
                                        <p:tgtEl>
                                          <p:spTgt spid="3">
                                            <p:txEl>
                                              <p:pRg st="4" end="4"/>
                                            </p:txEl>
                                          </p:spTgt>
                                        </p:tgtEl>
                                        <p:attrNameLst>
                                          <p:attrName>ppt_h</p:attrName>
                                        </p:attrNameLst>
                                      </p:cBhvr>
                                      <p:tavLst>
                                        <p:tav tm="0">
                                          <p:val>
                                            <p:strVal val="#ppt_h"/>
                                          </p:val>
                                        </p:tav>
                                        <p:tav tm="100000">
                                          <p:val>
                                            <p:strVal val="#ppt_h"/>
                                          </p:val>
                                        </p:tav>
                                      </p:tavLst>
                                    </p:anim>
                                    <p:anim calcmode="lin" valueType="num">
                                      <p:cBhvr>
                                        <p:cTn id="32" dur="500" fill="hold"/>
                                        <p:tgtEl>
                                          <p:spTgt spid="3">
                                            <p:txEl>
                                              <p:pRg st="4" end="4"/>
                                            </p:txEl>
                                          </p:spTgt>
                                        </p:tgtEl>
                                        <p:attrNameLst>
                                          <p:attrName>ppt_x</p:attrName>
                                        </p:attrNameLst>
                                      </p:cBhvr>
                                      <p:tavLst>
                                        <p:tav tm="0">
                                          <p:val>
                                            <p:strVal val="#ppt_x-.2"/>
                                          </p:val>
                                        </p:tav>
                                        <p:tav tm="100000">
                                          <p:val>
                                            <p:strVal val="#ppt_x"/>
                                          </p:val>
                                        </p:tav>
                                      </p:tavLst>
                                    </p:anim>
                                    <p:anim calcmode="lin" valueType="num">
                                      <p:cBhvr>
                                        <p:cTn id="33" dur="500" fill="hold"/>
                                        <p:tgtEl>
                                          <p:spTgt spid="3">
                                            <p:txEl>
                                              <p:pRg st="4" end="4"/>
                                            </p:txEl>
                                          </p:spTgt>
                                        </p:tgtEl>
                                        <p:attrNameLst>
                                          <p:attrName>ppt_y</p:attrName>
                                        </p:attrNameLst>
                                      </p:cBhvr>
                                      <p:tavLst>
                                        <p:tav tm="0">
                                          <p:val>
                                            <p:strVal val="#ppt_y"/>
                                          </p:val>
                                        </p:tav>
                                        <p:tav tm="100000">
                                          <p:val>
                                            <p:strVal val="#ppt_y"/>
                                          </p:val>
                                        </p:tav>
                                      </p:tavLst>
                                    </p:anim>
                                    <p:animEffect transition="in" filter="fade">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375281" cy="746318"/>
          </a:xfrm>
        </p:spPr>
        <p:txBody>
          <a:bodyPr>
            <a:normAutofit fontScale="90000"/>
          </a:bodyPr>
          <a:lstStyle/>
          <a:p>
            <a:r>
              <a:rPr lang="en-CA" dirty="0"/>
              <a:t>Relational Data base</a:t>
            </a:r>
          </a:p>
        </p:txBody>
      </p:sp>
      <p:sp>
        <p:nvSpPr>
          <p:cNvPr id="3" name="Content Placeholder 2"/>
          <p:cNvSpPr>
            <a:spLocks noGrp="1"/>
          </p:cNvSpPr>
          <p:nvPr>
            <p:ph idx="1"/>
          </p:nvPr>
        </p:nvSpPr>
        <p:spPr>
          <a:xfrm>
            <a:off x="304800" y="820132"/>
            <a:ext cx="11070481" cy="5450736"/>
          </a:xfrm>
        </p:spPr>
        <p:txBody>
          <a:bodyPr>
            <a:normAutofit/>
          </a:bodyPr>
          <a:lstStyle/>
          <a:p>
            <a:pPr>
              <a:buNone/>
            </a:pPr>
            <a:r>
              <a:rPr lang="en-CA" b="1" dirty="0">
                <a:solidFill>
                  <a:srgbClr val="FF6600"/>
                </a:solidFill>
                <a:latin typeface="Segoe UI Light" pitchFamily="34" charset="0"/>
                <a:cs typeface="Segoe UI Light" pitchFamily="34" charset="0"/>
              </a:rPr>
              <a:t>Features:</a:t>
            </a:r>
          </a:p>
          <a:p>
            <a:r>
              <a:rPr lang="en-CA" dirty="0">
                <a:latin typeface="Segoe UI Light" pitchFamily="34" charset="0"/>
                <a:cs typeface="Segoe UI Light" pitchFamily="34" charset="0"/>
              </a:rPr>
              <a:t>Easy query language SQL</a:t>
            </a:r>
          </a:p>
          <a:p>
            <a:r>
              <a:rPr lang="en-CA" dirty="0">
                <a:latin typeface="Segoe UI Light" pitchFamily="34" charset="0"/>
                <a:cs typeface="Segoe UI Light" pitchFamily="34" charset="0"/>
              </a:rPr>
              <a:t>Schema based</a:t>
            </a:r>
          </a:p>
          <a:p>
            <a:r>
              <a:rPr lang="en-CA" dirty="0">
                <a:latin typeface="Segoe UI Light" pitchFamily="34" charset="0"/>
                <a:cs typeface="Segoe UI Light" pitchFamily="34" charset="0"/>
              </a:rPr>
              <a:t>Data Stored in rows and columns</a:t>
            </a:r>
          </a:p>
          <a:p>
            <a:r>
              <a:rPr lang="en-CA" dirty="0">
                <a:latin typeface="Segoe UI Light" pitchFamily="34" charset="0"/>
                <a:cs typeface="Segoe UI Light" pitchFamily="34" charset="0"/>
              </a:rPr>
              <a:t>Supports Exports data to various formats</a:t>
            </a:r>
          </a:p>
          <a:p>
            <a:r>
              <a:rPr lang="en-CA" dirty="0">
                <a:latin typeface="Segoe UI Light" pitchFamily="34" charset="0"/>
                <a:cs typeface="Segoe UI Light" pitchFamily="34" charset="0"/>
              </a:rPr>
              <a:t>Full acid: Atomicity, consistency, Isolation &amp; durability</a:t>
            </a:r>
          </a:p>
          <a:p>
            <a:pPr>
              <a:buNone/>
            </a:pPr>
            <a:endParaRPr lang="en-CA" dirty="0">
              <a:latin typeface="Segoe UI Light" pitchFamily="34" charset="0"/>
              <a:cs typeface="Segoe UI Light" pitchFamily="34" charset="0"/>
            </a:endParaRPr>
          </a:p>
          <a:p>
            <a:pPr>
              <a:buNone/>
            </a:pPr>
            <a:r>
              <a:rPr lang="en-CA" b="1" dirty="0">
                <a:solidFill>
                  <a:srgbClr val="FF6600"/>
                </a:solidFill>
                <a:latin typeface="Segoe UI Light" pitchFamily="34" charset="0"/>
                <a:cs typeface="Segoe UI Light" pitchFamily="34" charset="0"/>
              </a:rPr>
              <a:t>Drawbacks of Relational databases:</a:t>
            </a:r>
          </a:p>
          <a:p>
            <a:r>
              <a:rPr lang="en-CA" dirty="0">
                <a:latin typeface="Segoe UI Light" pitchFamily="34" charset="0"/>
                <a:cs typeface="Segoe UI Light" pitchFamily="34" charset="0"/>
              </a:rPr>
              <a:t>Can’t model or store data and relationship without complexity.</a:t>
            </a:r>
          </a:p>
          <a:p>
            <a:r>
              <a:rPr lang="en-CA" dirty="0">
                <a:latin typeface="Segoe UI Light" pitchFamily="34" charset="0"/>
                <a:cs typeface="Segoe UI Light" pitchFamily="34" charset="0"/>
              </a:rPr>
              <a:t>Performance degrades with no. of levels of relationships and data base sizes.</a:t>
            </a:r>
          </a:p>
          <a:p>
            <a:r>
              <a:rPr lang="en-CA" dirty="0">
                <a:latin typeface="Segoe UI Light" pitchFamily="34" charset="0"/>
                <a:cs typeface="Segoe UI Light" pitchFamily="34" charset="0"/>
              </a:rPr>
              <a:t>Adding new types of data and relationship requires redesign of schema increasing time to market.</a:t>
            </a:r>
          </a:p>
          <a:p>
            <a:endParaRPr lang="en-CA" dirty="0"/>
          </a:p>
        </p:txBody>
      </p:sp>
      <p:pic>
        <p:nvPicPr>
          <p:cNvPr id="7" name="Picture 6"/>
          <p:cNvPicPr>
            <a:picLocks noChangeAspect="1"/>
          </p:cNvPicPr>
          <p:nvPr/>
        </p:nvPicPr>
        <p:blipFill rotWithShape="1">
          <a:blip r:embed="rId2"/>
          <a:srcRect l="18711" t="22571" r="20811" b="13098"/>
          <a:stretch/>
        </p:blipFill>
        <p:spPr>
          <a:xfrm>
            <a:off x="7284760" y="1136468"/>
            <a:ext cx="4737423" cy="2834640"/>
          </a:xfrm>
          <a:prstGeom prst="rect">
            <a:avLst/>
          </a:prstGeom>
        </p:spPr>
      </p:pic>
      <p:pic>
        <p:nvPicPr>
          <p:cNvPr id="9" name="Picture 2" descr="Neo4j Home"/>
          <p:cNvPicPr>
            <a:picLocks noChangeAspect="1" noChangeArrowheads="1"/>
          </p:cNvPicPr>
          <p:nvPr/>
        </p:nvPicPr>
        <p:blipFill>
          <a:blip r:embed="rId3"/>
          <a:srcRect/>
          <a:stretch>
            <a:fillRect/>
          </a:stretch>
        </p:blipFill>
        <p:spPr bwMode="auto">
          <a:xfrm>
            <a:off x="10484304" y="0"/>
            <a:ext cx="1707696" cy="758976"/>
          </a:xfrm>
          <a:prstGeom prst="rect">
            <a:avLst/>
          </a:prstGeom>
          <a:noFill/>
        </p:spPr>
      </p:pic>
    </p:spTree>
    <p:extLst>
      <p:ext uri="{BB962C8B-B14F-4D97-AF65-F5344CB8AC3E}">
        <p14:creationId xmlns:p14="http://schemas.microsoft.com/office/powerpoint/2010/main" val="82936545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4" presetClass="entr" presetSubtype="0" accel="10000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p:cTn id="39" dur="500" fill="hold"/>
                                        <p:tgtEl>
                                          <p:spTgt spid="3">
                                            <p:txEl>
                                              <p:pRg st="7" end="7"/>
                                            </p:txEl>
                                          </p:spTgt>
                                        </p:tgtEl>
                                        <p:attrNameLst>
                                          <p:attrName>ppt_w</p:attrName>
                                        </p:attrNameLst>
                                      </p:cBhvr>
                                      <p:tavLst>
                                        <p:tav tm="0">
                                          <p:val>
                                            <p:strVal val="#ppt_w*0.05"/>
                                          </p:val>
                                        </p:tav>
                                        <p:tav tm="100000">
                                          <p:val>
                                            <p:strVal val="#ppt_w"/>
                                          </p:val>
                                        </p:tav>
                                      </p:tavLst>
                                    </p:anim>
                                    <p:anim calcmode="lin" valueType="num">
                                      <p:cBhvr>
                                        <p:cTn id="40" dur="500" fill="hold"/>
                                        <p:tgtEl>
                                          <p:spTgt spid="3">
                                            <p:txEl>
                                              <p:pRg st="7" end="7"/>
                                            </p:txEl>
                                          </p:spTgt>
                                        </p:tgtEl>
                                        <p:attrNameLst>
                                          <p:attrName>ppt_h</p:attrName>
                                        </p:attrNameLst>
                                      </p:cBhvr>
                                      <p:tavLst>
                                        <p:tav tm="0">
                                          <p:val>
                                            <p:strVal val="#ppt_h"/>
                                          </p:val>
                                        </p:tav>
                                        <p:tav tm="100000">
                                          <p:val>
                                            <p:strVal val="#ppt_h"/>
                                          </p:val>
                                        </p:tav>
                                      </p:tavLst>
                                    </p:anim>
                                    <p:anim calcmode="lin" valueType="num">
                                      <p:cBhvr>
                                        <p:cTn id="41" dur="500" fill="hold"/>
                                        <p:tgtEl>
                                          <p:spTgt spid="3">
                                            <p:txEl>
                                              <p:pRg st="7" end="7"/>
                                            </p:txEl>
                                          </p:spTgt>
                                        </p:tgtEl>
                                        <p:attrNameLst>
                                          <p:attrName>ppt_x</p:attrName>
                                        </p:attrNameLst>
                                      </p:cBhvr>
                                      <p:tavLst>
                                        <p:tav tm="0">
                                          <p:val>
                                            <p:strVal val="#ppt_x-.2"/>
                                          </p:val>
                                        </p:tav>
                                        <p:tav tm="100000">
                                          <p:val>
                                            <p:strVal val="#ppt_x"/>
                                          </p:val>
                                        </p:tav>
                                      </p:tavLst>
                                    </p:anim>
                                    <p:anim calcmode="lin" valueType="num">
                                      <p:cBhvr>
                                        <p:cTn id="42" dur="500" fill="hold"/>
                                        <p:tgtEl>
                                          <p:spTgt spid="3">
                                            <p:txEl>
                                              <p:pRg st="7" end="7"/>
                                            </p:txEl>
                                          </p:spTgt>
                                        </p:tgtEl>
                                        <p:attrNameLst>
                                          <p:attrName>ppt_y</p:attrName>
                                        </p:attrNameLst>
                                      </p:cBhvr>
                                      <p:tavLst>
                                        <p:tav tm="0">
                                          <p:val>
                                            <p:strVal val="#ppt_y"/>
                                          </p:val>
                                        </p:tav>
                                        <p:tav tm="100000">
                                          <p:val>
                                            <p:strVal val="#ppt_y"/>
                                          </p:val>
                                        </p:tav>
                                      </p:tavLst>
                                    </p:anim>
                                    <p:animEffect transition="in" filter="fade">
                                      <p:cBhvr>
                                        <p:cTn id="43" dur="500"/>
                                        <p:tgtEl>
                                          <p:spTgt spid="3">
                                            <p:txEl>
                                              <p:pRg st="7" end="7"/>
                                            </p:txEl>
                                          </p:spTgt>
                                        </p:tgtEl>
                                      </p:cBhvr>
                                    </p:animEffect>
                                  </p:childTnLst>
                                </p:cTn>
                              </p:par>
                              <p:par>
                                <p:cTn id="44" presetID="54" presetClass="entr" presetSubtype="0" accel="100000" fill="hold" nodeType="with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 calcmode="lin" valueType="num">
                                      <p:cBhvr>
                                        <p:cTn id="46" dur="500" fill="hold"/>
                                        <p:tgtEl>
                                          <p:spTgt spid="3">
                                            <p:txEl>
                                              <p:pRg st="8" end="8"/>
                                            </p:txEl>
                                          </p:spTgt>
                                        </p:tgtEl>
                                        <p:attrNameLst>
                                          <p:attrName>ppt_w</p:attrName>
                                        </p:attrNameLst>
                                      </p:cBhvr>
                                      <p:tavLst>
                                        <p:tav tm="0">
                                          <p:val>
                                            <p:strVal val="#ppt_w*0.05"/>
                                          </p:val>
                                        </p:tav>
                                        <p:tav tm="100000">
                                          <p:val>
                                            <p:strVal val="#ppt_w"/>
                                          </p:val>
                                        </p:tav>
                                      </p:tavLst>
                                    </p:anim>
                                    <p:anim calcmode="lin" valueType="num">
                                      <p:cBhvr>
                                        <p:cTn id="47" dur="500" fill="hold"/>
                                        <p:tgtEl>
                                          <p:spTgt spid="3">
                                            <p:txEl>
                                              <p:pRg st="8" end="8"/>
                                            </p:txEl>
                                          </p:spTgt>
                                        </p:tgtEl>
                                        <p:attrNameLst>
                                          <p:attrName>ppt_h</p:attrName>
                                        </p:attrNameLst>
                                      </p:cBhvr>
                                      <p:tavLst>
                                        <p:tav tm="0">
                                          <p:val>
                                            <p:strVal val="#ppt_h"/>
                                          </p:val>
                                        </p:tav>
                                        <p:tav tm="100000">
                                          <p:val>
                                            <p:strVal val="#ppt_h"/>
                                          </p:val>
                                        </p:tav>
                                      </p:tavLst>
                                    </p:anim>
                                    <p:anim calcmode="lin" valueType="num">
                                      <p:cBhvr>
                                        <p:cTn id="48" dur="500" fill="hold"/>
                                        <p:tgtEl>
                                          <p:spTgt spid="3">
                                            <p:txEl>
                                              <p:pRg st="8" end="8"/>
                                            </p:txEl>
                                          </p:spTgt>
                                        </p:tgtEl>
                                        <p:attrNameLst>
                                          <p:attrName>ppt_x</p:attrName>
                                        </p:attrNameLst>
                                      </p:cBhvr>
                                      <p:tavLst>
                                        <p:tav tm="0">
                                          <p:val>
                                            <p:strVal val="#ppt_x-.2"/>
                                          </p:val>
                                        </p:tav>
                                        <p:tav tm="100000">
                                          <p:val>
                                            <p:strVal val="#ppt_x"/>
                                          </p:val>
                                        </p:tav>
                                      </p:tavLst>
                                    </p:anim>
                                    <p:anim calcmode="lin" valueType="num">
                                      <p:cBhvr>
                                        <p:cTn id="49" dur="500" fill="hold"/>
                                        <p:tgtEl>
                                          <p:spTgt spid="3">
                                            <p:txEl>
                                              <p:pRg st="8" end="8"/>
                                            </p:txEl>
                                          </p:spTgt>
                                        </p:tgtEl>
                                        <p:attrNameLst>
                                          <p:attrName>ppt_y</p:attrName>
                                        </p:attrNameLst>
                                      </p:cBhvr>
                                      <p:tavLst>
                                        <p:tav tm="0">
                                          <p:val>
                                            <p:strVal val="#ppt_y"/>
                                          </p:val>
                                        </p:tav>
                                        <p:tav tm="100000">
                                          <p:val>
                                            <p:strVal val="#ppt_y"/>
                                          </p:val>
                                        </p:tav>
                                      </p:tavLst>
                                    </p:anim>
                                    <p:animEffect transition="in" filter="fade">
                                      <p:cBhvr>
                                        <p:cTn id="50" dur="500"/>
                                        <p:tgtEl>
                                          <p:spTgt spid="3">
                                            <p:txEl>
                                              <p:pRg st="8" end="8"/>
                                            </p:txEl>
                                          </p:spTgt>
                                        </p:tgtEl>
                                      </p:cBhvr>
                                    </p:animEffect>
                                  </p:childTnLst>
                                </p:cTn>
                              </p:par>
                              <p:par>
                                <p:cTn id="51" presetID="54" presetClass="entr" presetSubtype="0" accel="100000" fill="hold" nodeType="with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 calcmode="lin" valueType="num">
                                      <p:cBhvr>
                                        <p:cTn id="53" dur="500" fill="hold"/>
                                        <p:tgtEl>
                                          <p:spTgt spid="3">
                                            <p:txEl>
                                              <p:pRg st="9" end="9"/>
                                            </p:txEl>
                                          </p:spTgt>
                                        </p:tgtEl>
                                        <p:attrNameLst>
                                          <p:attrName>ppt_w</p:attrName>
                                        </p:attrNameLst>
                                      </p:cBhvr>
                                      <p:tavLst>
                                        <p:tav tm="0">
                                          <p:val>
                                            <p:strVal val="#ppt_w*0.05"/>
                                          </p:val>
                                        </p:tav>
                                        <p:tav tm="100000">
                                          <p:val>
                                            <p:strVal val="#ppt_w"/>
                                          </p:val>
                                        </p:tav>
                                      </p:tavLst>
                                    </p:anim>
                                    <p:anim calcmode="lin" valueType="num">
                                      <p:cBhvr>
                                        <p:cTn id="54" dur="500" fill="hold"/>
                                        <p:tgtEl>
                                          <p:spTgt spid="3">
                                            <p:txEl>
                                              <p:pRg st="9" end="9"/>
                                            </p:txEl>
                                          </p:spTgt>
                                        </p:tgtEl>
                                        <p:attrNameLst>
                                          <p:attrName>ppt_h</p:attrName>
                                        </p:attrNameLst>
                                      </p:cBhvr>
                                      <p:tavLst>
                                        <p:tav tm="0">
                                          <p:val>
                                            <p:strVal val="#ppt_h"/>
                                          </p:val>
                                        </p:tav>
                                        <p:tav tm="100000">
                                          <p:val>
                                            <p:strVal val="#ppt_h"/>
                                          </p:val>
                                        </p:tav>
                                      </p:tavLst>
                                    </p:anim>
                                    <p:anim calcmode="lin" valueType="num">
                                      <p:cBhvr>
                                        <p:cTn id="55" dur="500" fill="hold"/>
                                        <p:tgtEl>
                                          <p:spTgt spid="3">
                                            <p:txEl>
                                              <p:pRg st="9" end="9"/>
                                            </p:txEl>
                                          </p:spTgt>
                                        </p:tgtEl>
                                        <p:attrNameLst>
                                          <p:attrName>ppt_x</p:attrName>
                                        </p:attrNameLst>
                                      </p:cBhvr>
                                      <p:tavLst>
                                        <p:tav tm="0">
                                          <p:val>
                                            <p:strVal val="#ppt_x-.2"/>
                                          </p:val>
                                        </p:tav>
                                        <p:tav tm="100000">
                                          <p:val>
                                            <p:strVal val="#ppt_x"/>
                                          </p:val>
                                        </p:tav>
                                      </p:tavLst>
                                    </p:anim>
                                    <p:anim calcmode="lin" valueType="num">
                                      <p:cBhvr>
                                        <p:cTn id="56" dur="500" fill="hold"/>
                                        <p:tgtEl>
                                          <p:spTgt spid="3">
                                            <p:txEl>
                                              <p:pRg st="9" end="9"/>
                                            </p:txEl>
                                          </p:spTgt>
                                        </p:tgtEl>
                                        <p:attrNameLst>
                                          <p:attrName>ppt_y</p:attrName>
                                        </p:attrNameLst>
                                      </p:cBhvr>
                                      <p:tavLst>
                                        <p:tav tm="0">
                                          <p:val>
                                            <p:strVal val="#ppt_y"/>
                                          </p:val>
                                        </p:tav>
                                        <p:tav tm="100000">
                                          <p:val>
                                            <p:strVal val="#ppt_y"/>
                                          </p:val>
                                        </p:tav>
                                      </p:tavLst>
                                    </p:anim>
                                    <p:animEffect transition="in" filter="fade">
                                      <p:cBhvr>
                                        <p:cTn id="57" dur="500"/>
                                        <p:tgtEl>
                                          <p:spTgt spid="3">
                                            <p:txEl>
                                              <p:pRg st="9" end="9"/>
                                            </p:txEl>
                                          </p:spTgt>
                                        </p:tgtEl>
                                      </p:cBhvr>
                                    </p:animEffect>
                                  </p:childTnLst>
                                </p:cTn>
                              </p:par>
                              <p:par>
                                <p:cTn id="58" presetID="54" presetClass="entr" presetSubtype="0" accel="100000" fill="hold" nodeType="withEffect">
                                  <p:stCondLst>
                                    <p:cond delay="0"/>
                                  </p:stCondLst>
                                  <p:childTnLst>
                                    <p:set>
                                      <p:cBhvr>
                                        <p:cTn id="59" dur="1" fill="hold">
                                          <p:stCondLst>
                                            <p:cond delay="0"/>
                                          </p:stCondLst>
                                        </p:cTn>
                                        <p:tgtEl>
                                          <p:spTgt spid="3">
                                            <p:txEl>
                                              <p:pRg st="10" end="10"/>
                                            </p:txEl>
                                          </p:spTgt>
                                        </p:tgtEl>
                                        <p:attrNameLst>
                                          <p:attrName>style.visibility</p:attrName>
                                        </p:attrNameLst>
                                      </p:cBhvr>
                                      <p:to>
                                        <p:strVal val="visible"/>
                                      </p:to>
                                    </p:set>
                                    <p:anim calcmode="lin" valueType="num">
                                      <p:cBhvr>
                                        <p:cTn id="60" dur="500" fill="hold"/>
                                        <p:tgtEl>
                                          <p:spTgt spid="3">
                                            <p:txEl>
                                              <p:pRg st="10" end="10"/>
                                            </p:txEl>
                                          </p:spTgt>
                                        </p:tgtEl>
                                        <p:attrNameLst>
                                          <p:attrName>ppt_w</p:attrName>
                                        </p:attrNameLst>
                                      </p:cBhvr>
                                      <p:tavLst>
                                        <p:tav tm="0">
                                          <p:val>
                                            <p:strVal val="#ppt_w*0.05"/>
                                          </p:val>
                                        </p:tav>
                                        <p:tav tm="100000">
                                          <p:val>
                                            <p:strVal val="#ppt_w"/>
                                          </p:val>
                                        </p:tav>
                                      </p:tavLst>
                                    </p:anim>
                                    <p:anim calcmode="lin" valueType="num">
                                      <p:cBhvr>
                                        <p:cTn id="61" dur="500" fill="hold"/>
                                        <p:tgtEl>
                                          <p:spTgt spid="3">
                                            <p:txEl>
                                              <p:pRg st="10" end="10"/>
                                            </p:txEl>
                                          </p:spTgt>
                                        </p:tgtEl>
                                        <p:attrNameLst>
                                          <p:attrName>ppt_h</p:attrName>
                                        </p:attrNameLst>
                                      </p:cBhvr>
                                      <p:tavLst>
                                        <p:tav tm="0">
                                          <p:val>
                                            <p:strVal val="#ppt_h"/>
                                          </p:val>
                                        </p:tav>
                                        <p:tav tm="100000">
                                          <p:val>
                                            <p:strVal val="#ppt_h"/>
                                          </p:val>
                                        </p:tav>
                                      </p:tavLst>
                                    </p:anim>
                                    <p:anim calcmode="lin" valueType="num">
                                      <p:cBhvr>
                                        <p:cTn id="62" dur="500" fill="hold"/>
                                        <p:tgtEl>
                                          <p:spTgt spid="3">
                                            <p:txEl>
                                              <p:pRg st="10" end="10"/>
                                            </p:txEl>
                                          </p:spTgt>
                                        </p:tgtEl>
                                        <p:attrNameLst>
                                          <p:attrName>ppt_x</p:attrName>
                                        </p:attrNameLst>
                                      </p:cBhvr>
                                      <p:tavLst>
                                        <p:tav tm="0">
                                          <p:val>
                                            <p:strVal val="#ppt_x-.2"/>
                                          </p:val>
                                        </p:tav>
                                        <p:tav tm="100000">
                                          <p:val>
                                            <p:strVal val="#ppt_x"/>
                                          </p:val>
                                        </p:tav>
                                      </p:tavLst>
                                    </p:anim>
                                    <p:anim calcmode="lin" valueType="num">
                                      <p:cBhvr>
                                        <p:cTn id="63" dur="500" fill="hold"/>
                                        <p:tgtEl>
                                          <p:spTgt spid="3">
                                            <p:txEl>
                                              <p:pRg st="10" end="10"/>
                                            </p:txEl>
                                          </p:spTgt>
                                        </p:tgtEl>
                                        <p:attrNameLst>
                                          <p:attrName>ppt_y</p:attrName>
                                        </p:attrNameLst>
                                      </p:cBhvr>
                                      <p:tavLst>
                                        <p:tav tm="0">
                                          <p:val>
                                            <p:strVal val="#ppt_y"/>
                                          </p:val>
                                        </p:tav>
                                        <p:tav tm="100000">
                                          <p:val>
                                            <p:strVal val="#ppt_y"/>
                                          </p:val>
                                        </p:tav>
                                      </p:tavLst>
                                    </p:anim>
                                    <p:animEffect transition="in" filter="fade">
                                      <p:cBhvr>
                                        <p:cTn id="6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29559"/>
          </a:xfrm>
        </p:spPr>
        <p:txBody>
          <a:bodyPr>
            <a:normAutofit/>
          </a:bodyPr>
          <a:lstStyle/>
          <a:p>
            <a:r>
              <a:rPr lang="en-CA" sz="3600" dirty="0" err="1"/>
              <a:t>NoSQL</a:t>
            </a:r>
            <a:r>
              <a:rPr lang="en-CA" sz="3600" dirty="0"/>
              <a:t> Data base</a:t>
            </a:r>
          </a:p>
        </p:txBody>
      </p:sp>
      <p:sp>
        <p:nvSpPr>
          <p:cNvPr id="3" name="Content Placeholder 2"/>
          <p:cNvSpPr>
            <a:spLocks noGrp="1"/>
          </p:cNvSpPr>
          <p:nvPr>
            <p:ph idx="1"/>
          </p:nvPr>
        </p:nvSpPr>
        <p:spPr>
          <a:xfrm>
            <a:off x="305593" y="1166365"/>
            <a:ext cx="11222880" cy="4103094"/>
          </a:xfrm>
        </p:spPr>
        <p:txBody>
          <a:bodyPr>
            <a:normAutofit/>
          </a:bodyPr>
          <a:lstStyle/>
          <a:p>
            <a:r>
              <a:rPr lang="en-CA" dirty="0">
                <a:latin typeface="Segoe UI Light" panose="020B0502040204020203" pitchFamily="34" charset="0"/>
                <a:cs typeface="Segoe UI Light" panose="020B0502040204020203" pitchFamily="34" charset="0"/>
              </a:rPr>
              <a:t>A mechanism for storage and retrieval of data other than the tabular relations used in relational databases.</a:t>
            </a:r>
          </a:p>
          <a:p>
            <a:r>
              <a:rPr lang="en-CA" dirty="0">
                <a:latin typeface="Segoe UI Light" panose="020B0502040204020203" pitchFamily="34" charset="0"/>
                <a:cs typeface="Segoe UI Light" panose="020B0502040204020203" pitchFamily="34" charset="0"/>
              </a:rPr>
              <a:t>Used in big data and real-time web applications.</a:t>
            </a:r>
          </a:p>
          <a:p>
            <a:r>
              <a:rPr lang="en-CA" dirty="0">
                <a:latin typeface="Segoe UI Light" panose="020B0502040204020203" pitchFamily="34" charset="0"/>
                <a:cs typeface="Segoe UI Light" panose="020B0502040204020203" pitchFamily="34" charset="0"/>
              </a:rPr>
              <a:t>Not only SQL" to emphasize that they may support SQL-like </a:t>
            </a:r>
            <a:r>
              <a:rPr lang="en-CA" dirty="0">
                <a:latin typeface="+mj-lt"/>
              </a:rPr>
              <a:t>query languages.</a:t>
            </a:r>
            <a:endParaRPr lang="en-CA" dirty="0">
              <a:latin typeface="+mj-lt"/>
              <a:cs typeface="Segoe UI Light" pitchFamily="34" charset="0"/>
            </a:endParaRPr>
          </a:p>
          <a:p>
            <a:endParaRPr lang="en-CA" dirty="0"/>
          </a:p>
        </p:txBody>
      </p:sp>
      <p:pic>
        <p:nvPicPr>
          <p:cNvPr id="6" name="Picture 2" descr="Neo4j Home"/>
          <p:cNvPicPr>
            <a:picLocks noChangeAspect="1" noChangeArrowheads="1"/>
          </p:cNvPicPr>
          <p:nvPr/>
        </p:nvPicPr>
        <p:blipFill>
          <a:blip r:embed="rId2"/>
          <a:srcRect/>
          <a:stretch>
            <a:fillRect/>
          </a:stretch>
        </p:blipFill>
        <p:spPr bwMode="auto">
          <a:xfrm>
            <a:off x="10484304" y="0"/>
            <a:ext cx="1707696" cy="758976"/>
          </a:xfrm>
          <a:prstGeom prst="rect">
            <a:avLst/>
          </a:prstGeom>
          <a:noFill/>
        </p:spPr>
      </p:pic>
    </p:spTree>
    <p:extLst>
      <p:ext uri="{BB962C8B-B14F-4D97-AF65-F5344CB8AC3E}">
        <p14:creationId xmlns:p14="http://schemas.microsoft.com/office/powerpoint/2010/main" val="68431697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3">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p:cTn id="16" dur="500" fill="hold"/>
                                        <p:tgtEl>
                                          <p:spTgt spid="3">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3">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500" fill="hold"/>
                                        <p:tgtEl>
                                          <p:spTgt spid="3">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3">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3">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Types: NoSQL data bases</a:t>
            </a:r>
          </a:p>
        </p:txBody>
      </p:sp>
      <p:sp>
        <p:nvSpPr>
          <p:cNvPr id="5" name="Content Placeholder 4"/>
          <p:cNvSpPr>
            <a:spLocks noGrp="1"/>
          </p:cNvSpPr>
          <p:nvPr>
            <p:ph idx="1"/>
          </p:nvPr>
        </p:nvSpPr>
        <p:spPr>
          <a:xfrm>
            <a:off x="413529" y="1074657"/>
            <a:ext cx="11183424" cy="2300140"/>
          </a:xfrm>
        </p:spPr>
        <p:txBody>
          <a:bodyPr>
            <a:noAutofit/>
          </a:bodyPr>
          <a:lstStyle/>
          <a:p>
            <a:r>
              <a:rPr lang="en-CA" dirty="0">
                <a:latin typeface="Segoe UI Light" pitchFamily="34" charset="0"/>
                <a:cs typeface="Segoe UI Light" pitchFamily="34" charset="0"/>
              </a:rPr>
              <a:t>Document Data Base: Stores data elements in document like structures. Ex: </a:t>
            </a:r>
            <a:r>
              <a:rPr lang="en-CA" dirty="0" err="1">
                <a:latin typeface="Segoe UI Light" pitchFamily="34" charset="0"/>
                <a:cs typeface="Segoe UI Light" pitchFamily="34" charset="0"/>
              </a:rPr>
              <a:t>MongoDB</a:t>
            </a:r>
            <a:r>
              <a:rPr lang="en-CA" dirty="0">
                <a:latin typeface="Segoe UI Light" pitchFamily="34" charset="0"/>
                <a:cs typeface="Segoe UI Light" pitchFamily="34" charset="0"/>
              </a:rPr>
              <a:t>    </a:t>
            </a:r>
          </a:p>
          <a:p>
            <a:r>
              <a:rPr lang="en-CA" dirty="0">
                <a:latin typeface="Segoe UI Light" pitchFamily="34" charset="0"/>
                <a:cs typeface="Segoe UI Light" pitchFamily="34" charset="0"/>
              </a:rPr>
              <a:t>Graph Data Base: Stores data in form of nodes and relationships</a:t>
            </a:r>
            <a:r>
              <a:rPr lang="en-CA" b="1" dirty="0">
                <a:latin typeface="Segoe UI Light" pitchFamily="34" charset="0"/>
                <a:cs typeface="Segoe UI Light" pitchFamily="34" charset="0"/>
              </a:rPr>
              <a:t>: NEO4J</a:t>
            </a:r>
          </a:p>
          <a:p>
            <a:r>
              <a:rPr lang="en-CA" dirty="0">
                <a:latin typeface="Segoe UI Light" pitchFamily="34" charset="0"/>
                <a:cs typeface="Segoe UI Light" pitchFamily="34" charset="0"/>
              </a:rPr>
              <a:t>Key value Data Base: Use a simple data model that pairs  a unique key and its associated value in storing data elements. Ex: Dynamo DB</a:t>
            </a:r>
          </a:p>
          <a:p>
            <a:r>
              <a:rPr lang="en-CA" dirty="0">
                <a:latin typeface="Segoe UI Light" pitchFamily="34" charset="0"/>
                <a:cs typeface="Segoe UI Light" pitchFamily="34" charset="0"/>
              </a:rPr>
              <a:t>Wide column stores : Store data across tables that can have large no. of columns.  Ex: Simple DB        </a:t>
            </a:r>
          </a:p>
        </p:txBody>
      </p:sp>
      <p:pic>
        <p:nvPicPr>
          <p:cNvPr id="12" name="Picture 11"/>
          <p:cNvPicPr>
            <a:picLocks noChangeAspect="1"/>
          </p:cNvPicPr>
          <p:nvPr/>
        </p:nvPicPr>
        <p:blipFill rotWithShape="1">
          <a:blip r:embed="rId2"/>
          <a:srcRect l="27147" t="33624" r="27201" b="14570"/>
          <a:stretch/>
        </p:blipFill>
        <p:spPr>
          <a:xfrm>
            <a:off x="7303851" y="3737720"/>
            <a:ext cx="4888149" cy="3120280"/>
          </a:xfrm>
          <a:prstGeom prst="rect">
            <a:avLst/>
          </a:prstGeom>
        </p:spPr>
      </p:pic>
      <p:pic>
        <p:nvPicPr>
          <p:cNvPr id="7" name="Picture 2" descr="Neo4j Home"/>
          <p:cNvPicPr>
            <a:picLocks noChangeAspect="1" noChangeArrowheads="1"/>
          </p:cNvPicPr>
          <p:nvPr/>
        </p:nvPicPr>
        <p:blipFill>
          <a:blip r:embed="rId3"/>
          <a:srcRect/>
          <a:stretch>
            <a:fillRect/>
          </a:stretch>
        </p:blipFill>
        <p:spPr bwMode="auto">
          <a:xfrm>
            <a:off x="10484304" y="0"/>
            <a:ext cx="1707696" cy="758976"/>
          </a:xfrm>
          <a:prstGeom prst="rect">
            <a:avLst/>
          </a:prstGeom>
          <a:noFill/>
        </p:spPr>
      </p:pic>
    </p:spTree>
    <p:extLst>
      <p:ext uri="{BB962C8B-B14F-4D97-AF65-F5344CB8AC3E}">
        <p14:creationId xmlns:p14="http://schemas.microsoft.com/office/powerpoint/2010/main" val="3726259252"/>
      </p:ext>
    </p:extLst>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8852"/>
            <a:ext cx="12192000" cy="646042"/>
          </a:xfrm>
        </p:spPr>
        <p:txBody>
          <a:bodyPr>
            <a:normAutofit fontScale="90000"/>
          </a:bodyPr>
          <a:lstStyle/>
          <a:p>
            <a:r>
              <a:rPr dirty="0"/>
              <a:t>What is </a:t>
            </a:r>
            <a:r>
              <a:rPr/>
              <a:t>Neo4j</a:t>
            </a:r>
            <a:r>
              <a:rPr lang="en-CA" dirty="0"/>
              <a:t> &amp; Salient features</a:t>
            </a:r>
            <a:endParaRPr lang="en-IN" dirty="0"/>
          </a:p>
        </p:txBody>
      </p:sp>
      <p:sp>
        <p:nvSpPr>
          <p:cNvPr id="4" name="Content Placeholder 2"/>
          <p:cNvSpPr>
            <a:spLocks noGrp="1"/>
          </p:cNvSpPr>
          <p:nvPr>
            <p:ph idx="1"/>
          </p:nvPr>
        </p:nvSpPr>
        <p:spPr>
          <a:xfrm>
            <a:off x="435430" y="1145178"/>
            <a:ext cx="10668000" cy="4571999"/>
          </a:xfrm>
        </p:spPr>
        <p:txBody>
          <a:bodyPr>
            <a:normAutofit fontScale="92500" lnSpcReduction="20000"/>
          </a:bodyPr>
          <a:lstStyle/>
          <a:p>
            <a:r>
              <a:rPr lang="en-US" dirty="0">
                <a:latin typeface="Segoe UI Light" panose="020B0502040204020203" pitchFamily="34" charset="0"/>
                <a:cs typeface="Segoe UI Light" panose="020B0502040204020203" pitchFamily="34" charset="0"/>
              </a:rPr>
              <a:t>Developed by Neo Technologies</a:t>
            </a:r>
          </a:p>
          <a:p>
            <a:r>
              <a:rPr lang="en-US" dirty="0">
                <a:latin typeface="Segoe UI Light" panose="020B0502040204020203" pitchFamily="34" charset="0"/>
                <a:cs typeface="Segoe UI Light" panose="020B0502040204020203" pitchFamily="34" charset="0"/>
              </a:rPr>
              <a:t>Most Popular Graph Database</a:t>
            </a:r>
          </a:p>
          <a:p>
            <a:r>
              <a:rPr lang="en-US" dirty="0">
                <a:latin typeface="Segoe UI Light" panose="020B0502040204020203" pitchFamily="34" charset="0"/>
                <a:cs typeface="Segoe UI Light" panose="020B0502040204020203" pitchFamily="34" charset="0"/>
              </a:rPr>
              <a:t>Implemented in Java</a:t>
            </a:r>
          </a:p>
          <a:p>
            <a:r>
              <a:rPr lang="en-US" dirty="0">
                <a:latin typeface="Segoe UI Light" panose="020B0502040204020203" pitchFamily="34" charset="0"/>
                <a:cs typeface="Segoe UI Light" panose="020B0502040204020203" pitchFamily="34" charset="0"/>
              </a:rPr>
              <a:t>Open Source</a:t>
            </a:r>
          </a:p>
          <a:p>
            <a:endParaRPr lang="en-US" dirty="0">
              <a:latin typeface="Segoe UI Light" panose="020B0502040204020203" pitchFamily="34" charset="0"/>
              <a:cs typeface="Segoe UI Light" panose="020B0502040204020203" pitchFamily="34" charset="0"/>
            </a:endParaRPr>
          </a:p>
          <a:p>
            <a:pPr>
              <a:buNone/>
            </a:pPr>
            <a:r>
              <a:rPr lang="en-US" sz="2200" b="1" dirty="0">
                <a:solidFill>
                  <a:srgbClr val="FF6600"/>
                </a:solidFill>
                <a:latin typeface="Segoe UI Light" pitchFamily="34" charset="0"/>
                <a:cs typeface="Segoe UI Light" pitchFamily="34" charset="0"/>
              </a:rPr>
              <a:t>Features:</a:t>
            </a:r>
          </a:p>
          <a:p>
            <a:r>
              <a:rPr lang="en-CA" dirty="0">
                <a:latin typeface="Segoe UI Light" panose="020B0502040204020203" pitchFamily="34" charset="0"/>
                <a:cs typeface="Segoe UI Light" panose="020B0502040204020203" pitchFamily="34" charset="0"/>
              </a:rPr>
              <a:t>Schema free: Data doesn’t have to adhere to any convention.</a:t>
            </a:r>
          </a:p>
          <a:p>
            <a:r>
              <a:rPr lang="en-CA" dirty="0">
                <a:latin typeface="Segoe UI Light" panose="020B0502040204020203" pitchFamily="34" charset="0"/>
                <a:cs typeface="Segoe UI Light" panose="020B0502040204020203" pitchFamily="34" charset="0"/>
              </a:rPr>
              <a:t>ACID: atomic, consistent, isolated and durable</a:t>
            </a:r>
          </a:p>
          <a:p>
            <a:r>
              <a:rPr lang="en-CA" dirty="0">
                <a:latin typeface="Segoe UI Light" panose="020B0502040204020203" pitchFamily="34" charset="0"/>
                <a:cs typeface="Segoe UI Light" panose="020B0502040204020203" pitchFamily="34" charset="0"/>
              </a:rPr>
              <a:t>Support for wide variety of languages</a:t>
            </a:r>
            <a:r>
              <a:rPr lang="en-CA" dirty="0"/>
              <a:t>.</a:t>
            </a:r>
          </a:p>
          <a:p>
            <a:r>
              <a:rPr lang="en-CA" dirty="0">
                <a:latin typeface="Segoe UI Light" pitchFamily="34" charset="0"/>
                <a:cs typeface="Segoe UI Light" pitchFamily="34" charset="0"/>
              </a:rPr>
              <a:t>High performance graph operations : traversing 1,000,000+ relationships /sec on commodity hardware.</a:t>
            </a:r>
          </a:p>
          <a:p>
            <a:r>
              <a:rPr lang="en-IN" dirty="0">
                <a:latin typeface="Segoe UI Light" pitchFamily="34" charset="0"/>
                <a:cs typeface="Segoe UI Light" pitchFamily="34" charset="0"/>
              </a:rPr>
              <a:t>Powerful and expressive query language: Cypher often requires 10x to 100x less code than SQL</a:t>
            </a:r>
            <a:endParaRPr lang="en-CA" dirty="0">
              <a:latin typeface="Segoe UI Light" pitchFamily="34" charset="0"/>
              <a:cs typeface="Segoe UI Light" pitchFamily="34" charset="0"/>
            </a:endParaRPr>
          </a:p>
          <a:p>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8948" y="2097772"/>
            <a:ext cx="2152791" cy="1327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2756" y="1235527"/>
            <a:ext cx="2759030" cy="1427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Neo4j Home"/>
          <p:cNvPicPr>
            <a:picLocks noChangeAspect="1" noChangeArrowheads="1"/>
          </p:cNvPicPr>
          <p:nvPr/>
        </p:nvPicPr>
        <p:blipFill>
          <a:blip r:embed="rId4"/>
          <a:srcRect/>
          <a:stretch>
            <a:fillRect/>
          </a:stretch>
        </p:blipFill>
        <p:spPr bwMode="auto">
          <a:xfrm>
            <a:off x="10484304" y="0"/>
            <a:ext cx="1707696" cy="758976"/>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Graph Data base</a:t>
            </a:r>
          </a:p>
        </p:txBody>
      </p:sp>
      <p:pic>
        <p:nvPicPr>
          <p:cNvPr id="19" name="Content Placeholder 18"/>
          <p:cNvPicPr>
            <a:picLocks noGrp="1" noChangeAspect="1"/>
          </p:cNvPicPr>
          <p:nvPr>
            <p:ph idx="1"/>
          </p:nvPr>
        </p:nvPicPr>
        <p:blipFill rotWithShape="1">
          <a:blip r:embed="rId2"/>
          <a:srcRect l="27974" t="34095" r="38965" b="39619"/>
          <a:stretch/>
        </p:blipFill>
        <p:spPr>
          <a:xfrm>
            <a:off x="6146923" y="2011681"/>
            <a:ext cx="5597151" cy="3043646"/>
          </a:xfrm>
          <a:prstGeom prst="rect">
            <a:avLst/>
          </a:prstGeom>
        </p:spPr>
      </p:pic>
      <p:sp>
        <p:nvSpPr>
          <p:cNvPr id="7" name="TextBox 6"/>
          <p:cNvSpPr txBox="1"/>
          <p:nvPr/>
        </p:nvSpPr>
        <p:spPr>
          <a:xfrm>
            <a:off x="2024742" y="3027952"/>
            <a:ext cx="926131" cy="381453"/>
          </a:xfrm>
          <a:prstGeom prst="rect">
            <a:avLst/>
          </a:prstGeom>
          <a:noFill/>
        </p:spPr>
        <p:txBody>
          <a:bodyPr wrap="square" rtlCol="0">
            <a:spAutoFit/>
          </a:bodyPr>
          <a:lstStyle/>
          <a:p>
            <a:r>
              <a:rPr lang="en-CA" dirty="0"/>
              <a:t>CHART</a:t>
            </a:r>
          </a:p>
        </p:txBody>
      </p:sp>
      <p:sp>
        <p:nvSpPr>
          <p:cNvPr id="8" name="TextBox 7"/>
          <p:cNvSpPr txBox="1"/>
          <p:nvPr/>
        </p:nvSpPr>
        <p:spPr>
          <a:xfrm>
            <a:off x="7596900" y="5224332"/>
            <a:ext cx="2961685" cy="369332"/>
          </a:xfrm>
          <a:prstGeom prst="rect">
            <a:avLst/>
          </a:prstGeom>
          <a:noFill/>
        </p:spPr>
        <p:txBody>
          <a:bodyPr wrap="square" rtlCol="0">
            <a:spAutoFit/>
          </a:bodyPr>
          <a:lstStyle/>
          <a:p>
            <a:r>
              <a:rPr lang="en-CA" dirty="0"/>
              <a:t>GRAPH: Connected Data</a:t>
            </a:r>
          </a:p>
        </p:txBody>
      </p:sp>
      <p:graphicFrame>
        <p:nvGraphicFramePr>
          <p:cNvPr id="13" name="Chart 12"/>
          <p:cNvGraphicFramePr/>
          <p:nvPr>
            <p:extLst>
              <p:ext uri="{D42A27DB-BD31-4B8C-83A1-F6EECF244321}">
                <p14:modId xmlns:p14="http://schemas.microsoft.com/office/powerpoint/2010/main" val="2017543026"/>
              </p:ext>
            </p:extLst>
          </p:nvPr>
        </p:nvGraphicFramePr>
        <p:xfrm>
          <a:off x="788163" y="1071155"/>
          <a:ext cx="3444203" cy="19071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p:cNvGraphicFramePr/>
          <p:nvPr>
            <p:extLst>
              <p:ext uri="{D42A27DB-BD31-4B8C-83A1-F6EECF244321}">
                <p14:modId xmlns:p14="http://schemas.microsoft.com/office/powerpoint/2010/main" val="119193687"/>
              </p:ext>
            </p:extLst>
          </p:nvPr>
        </p:nvGraphicFramePr>
        <p:xfrm>
          <a:off x="653143" y="3814355"/>
          <a:ext cx="4114800" cy="2416628"/>
        </p:xfrm>
        <a:graphic>
          <a:graphicData uri="http://schemas.openxmlformats.org/drawingml/2006/chart">
            <c:chart xmlns:c="http://schemas.openxmlformats.org/drawingml/2006/chart" xmlns:r="http://schemas.openxmlformats.org/officeDocument/2006/relationships" r:id="rId4"/>
          </a:graphicData>
        </a:graphic>
      </p:graphicFrame>
      <p:pic>
        <p:nvPicPr>
          <p:cNvPr id="4" name="Graphic 3" descr="Right Pointing Backhand Index "/>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682500" y="4982470"/>
            <a:ext cx="914400" cy="914400"/>
          </a:xfrm>
          <a:prstGeom prst="rect">
            <a:avLst/>
          </a:prstGeom>
        </p:spPr>
      </p:pic>
      <p:sp>
        <p:nvSpPr>
          <p:cNvPr id="5" name="TextBox 4"/>
          <p:cNvSpPr txBox="1"/>
          <p:nvPr/>
        </p:nvSpPr>
        <p:spPr>
          <a:xfrm>
            <a:off x="5847827" y="5224332"/>
            <a:ext cx="1038859" cy="369332"/>
          </a:xfrm>
          <a:prstGeom prst="rect">
            <a:avLst/>
          </a:prstGeom>
          <a:noFill/>
        </p:spPr>
        <p:txBody>
          <a:bodyPr wrap="square" rtlCol="0">
            <a:spAutoFit/>
          </a:bodyPr>
          <a:lstStyle/>
          <a:p>
            <a:r>
              <a:rPr lang="en-CA" dirty="0"/>
              <a:t>NEO4J</a:t>
            </a:r>
          </a:p>
        </p:txBody>
      </p:sp>
      <p:sp>
        <p:nvSpPr>
          <p:cNvPr id="14" name="TextBox 13"/>
          <p:cNvSpPr txBox="1"/>
          <p:nvPr/>
        </p:nvSpPr>
        <p:spPr>
          <a:xfrm>
            <a:off x="1907177" y="6230983"/>
            <a:ext cx="1201783" cy="352697"/>
          </a:xfrm>
          <a:prstGeom prst="rect">
            <a:avLst/>
          </a:prstGeom>
        </p:spPr>
        <p:txBody>
          <a:bodyPr vert="horz" wrap="square" lIns="91440" tIns="91440" rIns="91440" bIns="91440" rtlCol="0" anchor="t">
            <a:noAutofit/>
          </a:bodyPr>
          <a:lstStyle/>
          <a:p>
            <a:pPr marL="171450" indent="-171450"/>
            <a:r>
              <a:rPr lang="en-IN" sz="1600" dirty="0">
                <a:latin typeface="Segoe UI" pitchFamily="34" charset="0"/>
                <a:ea typeface="Segoe UI" pitchFamily="34" charset="0"/>
                <a:cs typeface="Segoe UI" pitchFamily="34" charset="0"/>
              </a:rPr>
              <a:t>Pi Chart</a:t>
            </a:r>
          </a:p>
        </p:txBody>
      </p:sp>
      <p:pic>
        <p:nvPicPr>
          <p:cNvPr id="7170" name="Picture 2" descr="Neo4j Home"/>
          <p:cNvPicPr>
            <a:picLocks noChangeAspect="1" noChangeArrowheads="1"/>
          </p:cNvPicPr>
          <p:nvPr/>
        </p:nvPicPr>
        <p:blipFill>
          <a:blip r:embed="rId7"/>
          <a:srcRect/>
          <a:stretch>
            <a:fillRect/>
          </a:stretch>
        </p:blipFill>
        <p:spPr bwMode="auto">
          <a:xfrm>
            <a:off x="10484304" y="0"/>
            <a:ext cx="1707696" cy="758976"/>
          </a:xfrm>
          <a:prstGeom prst="rect">
            <a:avLst/>
          </a:prstGeom>
          <a:noFill/>
        </p:spPr>
      </p:pic>
    </p:spTree>
    <p:extLst>
      <p:ext uri="{BB962C8B-B14F-4D97-AF65-F5344CB8AC3E}">
        <p14:creationId xmlns:p14="http://schemas.microsoft.com/office/powerpoint/2010/main" val="3566141855"/>
      </p:ext>
    </p:extLst>
  </p:cSld>
  <p:clrMapOvr>
    <a:masterClrMapping/>
  </p:clrMapOvr>
  <p:transition>
    <p:wipe dir="r"/>
  </p:transition>
</p:sld>
</file>

<file path=ppt/theme/_rels/theme6.xml.rels><?xml version="1.0" encoding="UTF-8" standalone="yes"?>
<Relationships xmlns="http://schemas.openxmlformats.org/package/2006/relationships"><Relationship Id="rId1" Type="http://schemas.openxmlformats.org/officeDocument/2006/relationships/image" Target="../media/image24.png"/></Relationships>
</file>

<file path=ppt/theme/theme1.xml><?xml version="1.0" encoding="utf-8"?>
<a:theme xmlns:a="http://schemas.openxmlformats.org/drawingml/2006/main" name="FY13_EPG_External_Light">
  <a:themeElements>
    <a:clrScheme name="FY13 EPG">
      <a:dk1>
        <a:srgbClr val="505050"/>
      </a:dk1>
      <a:lt1>
        <a:sysClr val="window" lastClr="FFFFFF"/>
      </a:lt1>
      <a:dk2>
        <a:srgbClr val="0072C6"/>
      </a:dk2>
      <a:lt2>
        <a:srgbClr val="FFB900"/>
      </a:lt2>
      <a:accent1>
        <a:srgbClr val="7FBA00"/>
      </a:accent1>
      <a:accent2>
        <a:srgbClr val="00188F"/>
      </a:accent2>
      <a:accent3>
        <a:srgbClr val="442359"/>
      </a:accent3>
      <a:accent4>
        <a:srgbClr val="00BCF2"/>
      </a:accent4>
      <a:accent5>
        <a:srgbClr val="D2D2D2"/>
      </a:accent5>
      <a:accent6>
        <a:srgbClr val="969696"/>
      </a:accent6>
      <a:hlink>
        <a:srgbClr val="969696"/>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noAutofit/>
      </a:bodyPr>
      <a:lstStyle>
        <a:defPPr marL="171450" indent="-171450">
          <a:buFont typeface="Wingdings" pitchFamily="2" charset="2"/>
          <a:buChar char="§"/>
          <a:defRPr sz="1600" dirty="0" err="1" smtClean="0">
            <a:latin typeface="Segoe UI" pitchFamily="34" charset="0"/>
            <a:ea typeface="Segoe UI" pitchFamily="34" charset="0"/>
            <a:cs typeface="Segoe UI" pitchFamily="34" charset="0"/>
          </a:defRPr>
        </a:defPPr>
      </a:lstStyle>
    </a:txDef>
  </a:objectDefaults>
  <a:extraClrSchemeLst/>
</a:theme>
</file>

<file path=ppt/theme/theme10.xml><?xml version="1.0" encoding="utf-8"?>
<a:theme xmlns:a="http://schemas.openxmlformats.org/drawingml/2006/main" name="2_5-30550_MGX_FY15_Breakout_LIGHT_Template">
  <a:themeElements>
    <a:clrScheme name="MGX FY15">
      <a:dk1>
        <a:srgbClr val="505050"/>
      </a:dk1>
      <a:lt1>
        <a:srgbClr val="FFFFFF"/>
      </a:lt1>
      <a:dk2>
        <a:srgbClr val="002050"/>
      </a:dk2>
      <a:lt2>
        <a:srgbClr val="D2D2D2"/>
      </a:lt2>
      <a:accent1>
        <a:srgbClr val="0072C6"/>
      </a:accent1>
      <a:accent2>
        <a:srgbClr val="FFB900"/>
      </a:accent2>
      <a:accent3>
        <a:srgbClr val="002050"/>
      </a:accent3>
      <a:accent4>
        <a:srgbClr val="008272"/>
      </a:accent4>
      <a:accent5>
        <a:srgbClr val="68217A"/>
      </a:accent5>
      <a:accent6>
        <a:srgbClr val="00188F"/>
      </a:accent6>
      <a:hlink>
        <a:srgbClr val="008272"/>
      </a:hlink>
      <a:folHlink>
        <a:srgbClr val="00827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GXFY15_Breakout_LIGHT_Template" id="{E1D381DE-CE38-4CAE-9BB9-1E6AA2D186DE}" vid="{535F27F0-4040-404A-A0F1-63DC40C0C8F4}"/>
    </a:ext>
  </a:extLst>
</a:theme>
</file>

<file path=ppt/theme/theme11.xml><?xml version="1.0" encoding="utf-8"?>
<a:theme xmlns:a="http://schemas.openxmlformats.org/drawingml/2006/main" name="1_FY13_EPG_External_Light">
  <a:themeElements>
    <a:clrScheme name="FY13 EPG">
      <a:dk1>
        <a:srgbClr val="505050"/>
      </a:dk1>
      <a:lt1>
        <a:sysClr val="window" lastClr="FFFFFF"/>
      </a:lt1>
      <a:dk2>
        <a:srgbClr val="0072C6"/>
      </a:dk2>
      <a:lt2>
        <a:srgbClr val="FFB900"/>
      </a:lt2>
      <a:accent1>
        <a:srgbClr val="7FBA00"/>
      </a:accent1>
      <a:accent2>
        <a:srgbClr val="00188F"/>
      </a:accent2>
      <a:accent3>
        <a:srgbClr val="442359"/>
      </a:accent3>
      <a:accent4>
        <a:srgbClr val="00BCF2"/>
      </a:accent4>
      <a:accent5>
        <a:srgbClr val="D2D2D2"/>
      </a:accent5>
      <a:accent6>
        <a:srgbClr val="969696"/>
      </a:accent6>
      <a:hlink>
        <a:srgbClr val="969696"/>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noAutofit/>
      </a:bodyPr>
      <a:lstStyle>
        <a:defPPr marL="171450" indent="-171450">
          <a:buFont typeface="Wingdings" pitchFamily="2" charset="2"/>
          <a:buChar char="§"/>
          <a:defRPr sz="1600" dirty="0" err="1" smtClean="0">
            <a:latin typeface="Segoe UI" pitchFamily="34" charset="0"/>
            <a:ea typeface="Segoe UI" pitchFamily="34" charset="0"/>
            <a:cs typeface="Segoe UI" pitchFamily="34" charset="0"/>
          </a:defRPr>
        </a:defPPr>
      </a:lstStyle>
    </a:tx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SVID_White_16x9_2012-08-18">
  <a:themeElements>
    <a:clrScheme name="Server and Cloud">
      <a:dk1>
        <a:srgbClr val="505050"/>
      </a:dk1>
      <a:lt1>
        <a:srgbClr val="FFFFFF"/>
      </a:lt1>
      <a:dk2>
        <a:srgbClr val="008272"/>
      </a:dk2>
      <a:lt2>
        <a:srgbClr val="D2D2D2"/>
      </a:lt2>
      <a:accent1>
        <a:srgbClr val="0072C6"/>
      </a:accent1>
      <a:accent2>
        <a:srgbClr val="DC3C00"/>
      </a:accent2>
      <a:accent3>
        <a:srgbClr val="008272"/>
      </a:accent3>
      <a:accent4>
        <a:srgbClr val="68217A"/>
      </a:accent4>
      <a:accent5>
        <a:srgbClr val="002050"/>
      </a:accent5>
      <a:accent6>
        <a:srgbClr val="442359"/>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ITIS_Cloud_PPT_Template_v02.pptx" id="{060202FD-3765-4667-8AA4-695A7E649179}" vid="{C7D36D94-1E60-4F46-974C-7942FC86E7FD}"/>
    </a:ext>
  </a:extLst>
</a:theme>
</file>

<file path=ppt/theme/theme3.xml><?xml version="1.0" encoding="utf-8"?>
<a:theme xmlns:a="http://schemas.openxmlformats.org/drawingml/2006/main" name="MSVID_White_16x9_2012-08-18">
  <a:themeElements>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4.xml><?xml version="1.0" encoding="utf-8"?>
<a:theme xmlns:a="http://schemas.openxmlformats.org/drawingml/2006/main" name="Windows_Server_Management_Marketing_Template_16x9_v10">
  <a:themeElements>
    <a:clrScheme name="WSMM_v02">
      <a:dk1>
        <a:srgbClr val="505050"/>
      </a:dk1>
      <a:lt1>
        <a:srgbClr val="EFEFEF"/>
      </a:lt1>
      <a:dk2>
        <a:srgbClr val="00188F"/>
      </a:dk2>
      <a:lt2>
        <a:srgbClr val="969696"/>
      </a:lt2>
      <a:accent1>
        <a:srgbClr val="00188F"/>
      </a:accent1>
      <a:accent2>
        <a:srgbClr val="7FBA00"/>
      </a:accent2>
      <a:accent3>
        <a:srgbClr val="FF8C00"/>
      </a:accent3>
      <a:accent4>
        <a:srgbClr val="002050"/>
      </a:accent4>
      <a:accent5>
        <a:srgbClr val="007233"/>
      </a:accent5>
      <a:accent6>
        <a:srgbClr val="FFB900"/>
      </a:accent6>
      <a:hlink>
        <a:srgbClr val="00188F"/>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lnSpc>
            <a:spcPct val="90000"/>
          </a:lnSpc>
          <a:spcBef>
            <a:spcPct val="0"/>
          </a:spcBef>
          <a:spcAft>
            <a:spcPct val="0"/>
          </a:spcAft>
          <a:defRPr sz="2000" spc="-50" dirty="0" smtClean="0">
            <a:gradFill>
              <a:gsLst>
                <a:gs pos="0">
                  <a:schemeClr val="bg1"/>
                </a:gs>
                <a:gs pos="100000">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nSpc>
            <a:spcPct val="90000"/>
          </a:lnSpc>
          <a:defRPr sz="2400" spc="-50" dirty="0" smtClean="0">
            <a:gradFill>
              <a:gsLst>
                <a:gs pos="2917">
                  <a:schemeClr val="tx1"/>
                </a:gs>
                <a:gs pos="30000">
                  <a:schemeClr val="tx1"/>
                </a:gs>
              </a:gsLst>
              <a:lin ang="5400000" scaled="0"/>
            </a:gradFill>
          </a:defRPr>
        </a:defPPr>
      </a:lstStyle>
    </a:txDef>
  </a:objectDefaults>
  <a:extraClrSchemeLst/>
</a:theme>
</file>

<file path=ppt/theme/theme5.xml><?xml version="1.0" encoding="utf-8"?>
<a:theme xmlns:a="http://schemas.openxmlformats.org/drawingml/2006/main" name="One Marketing Purple Template 16x9">
  <a:themeElements>
    <a:clrScheme name="Custom 5">
      <a:dk1>
        <a:srgbClr val="442359"/>
      </a:dk1>
      <a:lt1>
        <a:srgbClr val="FFFFFF"/>
      </a:lt1>
      <a:dk2>
        <a:srgbClr val="68217A"/>
      </a:dk2>
      <a:lt2>
        <a:srgbClr val="D2D2D2"/>
      </a:lt2>
      <a:accent1>
        <a:srgbClr val="00BCF2"/>
      </a:accent1>
      <a:accent2>
        <a:srgbClr val="DD5900"/>
      </a:accent2>
      <a:accent3>
        <a:srgbClr val="0072C6"/>
      </a:accent3>
      <a:accent4>
        <a:srgbClr val="FF8C00"/>
      </a:accent4>
      <a:accent5>
        <a:srgbClr val="BA141A"/>
      </a:accent5>
      <a:accent6>
        <a:srgbClr val="FFF100"/>
      </a:accent6>
      <a:hlink>
        <a:srgbClr val="00BCF2"/>
      </a:hlink>
      <a:folHlink>
        <a:srgbClr val="696969"/>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One_Marketing_Template_Purple_16x9.potx" id="{A89AB1A7-F33D-4BBB-A820-8780FA335EF4}" vid="{F69F06BC-FCB0-44E7-BC9A-6C616AFE8B51}"/>
    </a:ext>
  </a:extLst>
</a:theme>
</file>

<file path=ppt/theme/theme6.xml><?xml version="1.0" encoding="utf-8"?>
<a:theme xmlns:a="http://schemas.openxmlformats.org/drawingml/2006/main" name="MS1444_Windows Azure Template 16x9_r08a">
  <a:themeElements>
    <a:clrScheme name="Custom 14">
      <a:dk1>
        <a:srgbClr val="292929"/>
      </a:dk1>
      <a:lt1>
        <a:srgbClr val="FFFFFF"/>
      </a:lt1>
      <a:dk2>
        <a:srgbClr val="5F5F5F"/>
      </a:dk2>
      <a:lt2>
        <a:srgbClr val="DDDDDD"/>
      </a:lt2>
      <a:accent1>
        <a:srgbClr val="FF8A00"/>
      </a:accent1>
      <a:accent2>
        <a:srgbClr val="00AEEF"/>
      </a:accent2>
      <a:accent3>
        <a:srgbClr val="910091"/>
      </a:accent3>
      <a:accent4>
        <a:srgbClr val="8CC600"/>
      </a:accent4>
      <a:accent5>
        <a:srgbClr val="FF0000"/>
      </a:accent5>
      <a:accent6>
        <a:srgbClr val="0071BC"/>
      </a:accent6>
      <a:hlink>
        <a:srgbClr val="0071BC"/>
      </a:hlink>
      <a:folHlink>
        <a:srgbClr val="00AEEF"/>
      </a:folHlink>
    </a:clrScheme>
    <a:fontScheme name="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marL="460375" indent="-460375">
          <a:lnSpc>
            <a:spcPct val="90000"/>
          </a:lnSpc>
          <a:spcBef>
            <a:spcPct val="20000"/>
          </a:spcBef>
          <a:buSzPct val="80000"/>
          <a:buBlip>
            <a:blip xmlns:r="http://schemas.openxmlformats.org/officeDocument/2006/relationships" r:embed="rId1"/>
          </a:buBlip>
          <a:defRPr sz="3200" dirty="0">
            <a:gradFill>
              <a:gsLst>
                <a:gs pos="0">
                  <a:srgbClr val="292929">
                    <a:lumMod val="90000"/>
                    <a:lumOff val="10000"/>
                  </a:srgbClr>
                </a:gs>
                <a:gs pos="86000">
                  <a:srgbClr val="292929">
                    <a:lumMod val="90000"/>
                    <a:lumOff val="10000"/>
                  </a:srgbClr>
                </a:gs>
              </a:gsLst>
              <a:lin ang="5400000" scaled="0"/>
            </a:gradFill>
          </a:defRPr>
        </a:defPPr>
      </a:lstStyle>
    </a:txDef>
  </a:objectDefaults>
  <a:extraClrSchemeLst/>
</a:theme>
</file>

<file path=ppt/theme/theme7.xml><?xml version="1.0" encoding="utf-8"?>
<a:theme xmlns:a="http://schemas.openxmlformats.org/drawingml/2006/main" name="White with Consolas font for code slides">
  <a:themeElements>
    <a:clrScheme name="Custom 12">
      <a:dk1>
        <a:srgbClr val="292929"/>
      </a:dk1>
      <a:lt1>
        <a:srgbClr val="FFFFFF"/>
      </a:lt1>
      <a:dk2>
        <a:srgbClr val="5F5F5F"/>
      </a:dk2>
      <a:lt2>
        <a:srgbClr val="DDDDDD"/>
      </a:lt2>
      <a:accent1>
        <a:srgbClr val="FFBE00"/>
      </a:accent1>
      <a:accent2>
        <a:srgbClr val="00AEEF"/>
      </a:accent2>
      <a:accent3>
        <a:srgbClr val="910091"/>
      </a:accent3>
      <a:accent4>
        <a:srgbClr val="00A600"/>
      </a:accent4>
      <a:accent5>
        <a:srgbClr val="FF0000"/>
      </a:accent5>
      <a:accent6>
        <a:srgbClr val="0071BC"/>
      </a:accent6>
      <a:hlink>
        <a:srgbClr val="0000A6"/>
      </a:hlink>
      <a:folHlink>
        <a:srgbClr val="0071BC"/>
      </a:folHlink>
    </a:clrScheme>
    <a:fontScheme name="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8.xml><?xml version="1.0" encoding="utf-8"?>
<a:theme xmlns:a="http://schemas.openxmlformats.org/drawingml/2006/main" name="3-30070_Windows_Server_Management_Marketing_Template_16x9">
  <a:themeElements>
    <a:clrScheme name="WSMM_v02">
      <a:dk1>
        <a:srgbClr val="505050"/>
      </a:dk1>
      <a:lt1>
        <a:srgbClr val="EFEFEF"/>
      </a:lt1>
      <a:dk2>
        <a:srgbClr val="00188F"/>
      </a:dk2>
      <a:lt2>
        <a:srgbClr val="969696"/>
      </a:lt2>
      <a:accent1>
        <a:srgbClr val="00188F"/>
      </a:accent1>
      <a:accent2>
        <a:srgbClr val="7FBA00"/>
      </a:accent2>
      <a:accent3>
        <a:srgbClr val="FF8C00"/>
      </a:accent3>
      <a:accent4>
        <a:srgbClr val="002050"/>
      </a:accent4>
      <a:accent5>
        <a:srgbClr val="007233"/>
      </a:accent5>
      <a:accent6>
        <a:srgbClr val="FFB900"/>
      </a:accent6>
      <a:hlink>
        <a:srgbClr val="00188F"/>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14099" fontAlgn="base">
          <a:lnSpc>
            <a:spcPct val="90000"/>
          </a:lnSpc>
          <a:spcBef>
            <a:spcPct val="0"/>
          </a:spcBef>
          <a:spcAft>
            <a:spcPct val="0"/>
          </a:spcAft>
          <a:defRPr sz="2000" spc="-50" dirty="0" smtClean="0">
            <a:gradFill>
              <a:gsLst>
                <a:gs pos="1250">
                  <a:schemeClr val="bg1"/>
                </a:gs>
                <a:gs pos="10417">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spc="-5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ystem_Center_Marketing_Template_16x9.potx" id="{8F58127B-2DBD-4C1F-8F0E-1EA11AC3964C}" vid="{CBA365C4-D445-4E81-88F3-CDACCF814059}"/>
    </a:ext>
  </a:extLst>
</a:theme>
</file>

<file path=ppt/theme/theme9.xml><?xml version="1.0" encoding="utf-8"?>
<a:theme xmlns:a="http://schemas.openxmlformats.org/drawingml/2006/main" name="1_3-30070_Windows_Server_Management_Marketing_Template_16x9">
  <a:themeElements>
    <a:clrScheme name="WSMM_v02">
      <a:dk1>
        <a:srgbClr val="505050"/>
      </a:dk1>
      <a:lt1>
        <a:srgbClr val="EFEFEF"/>
      </a:lt1>
      <a:dk2>
        <a:srgbClr val="00188F"/>
      </a:dk2>
      <a:lt2>
        <a:srgbClr val="969696"/>
      </a:lt2>
      <a:accent1>
        <a:srgbClr val="00188F"/>
      </a:accent1>
      <a:accent2>
        <a:srgbClr val="7FBA00"/>
      </a:accent2>
      <a:accent3>
        <a:srgbClr val="FF8C00"/>
      </a:accent3>
      <a:accent4>
        <a:srgbClr val="002050"/>
      </a:accent4>
      <a:accent5>
        <a:srgbClr val="007233"/>
      </a:accent5>
      <a:accent6>
        <a:srgbClr val="FFB900"/>
      </a:accent6>
      <a:hlink>
        <a:srgbClr val="00188F"/>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14099" fontAlgn="base">
          <a:lnSpc>
            <a:spcPct val="90000"/>
          </a:lnSpc>
          <a:spcBef>
            <a:spcPct val="0"/>
          </a:spcBef>
          <a:spcAft>
            <a:spcPct val="0"/>
          </a:spcAft>
          <a:defRPr sz="2000" spc="-50" dirty="0" smtClean="0">
            <a:gradFill>
              <a:gsLst>
                <a:gs pos="1250">
                  <a:schemeClr val="bg1"/>
                </a:gs>
                <a:gs pos="10417">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spc="-5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ystem_Center_Marketing_Template_16x9.potx" id="{8F58127B-2DBD-4C1F-8F0E-1EA11AC3964C}" vid="{CBA365C4-D445-4E81-88F3-CDACCF814059}"/>
    </a:ext>
  </a:extLst>
</a:theme>
</file>

<file path=ppt/theme/themeOverride1.xml><?xml version="1.0" encoding="utf-8"?>
<a:themeOverride xmlns:a="http://schemas.openxmlformats.org/drawingml/2006/main">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themeOverride>
</file>

<file path=ppt/theme/themeOverride10.xml><?xml version="1.0" encoding="utf-8"?>
<a:themeOverride xmlns:a="http://schemas.openxmlformats.org/drawingml/2006/main">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themeOverride>
</file>

<file path=ppt/theme/themeOverride11.xml><?xml version="1.0" encoding="utf-8"?>
<a:themeOverride xmlns:a="http://schemas.openxmlformats.org/drawingml/2006/main">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themeOverride>
</file>

<file path=ppt/theme/themeOverride12.xml><?xml version="1.0" encoding="utf-8"?>
<a:themeOverride xmlns:a="http://schemas.openxmlformats.org/drawingml/2006/main">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themeOverride>
</file>

<file path=ppt/theme/themeOverride13.xml><?xml version="1.0" encoding="utf-8"?>
<a:themeOverride xmlns:a="http://schemas.openxmlformats.org/drawingml/2006/main">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themeOverride>
</file>

<file path=ppt/theme/themeOverride2.xml><?xml version="1.0" encoding="utf-8"?>
<a:themeOverride xmlns:a="http://schemas.openxmlformats.org/drawingml/2006/main">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themeOverride>
</file>

<file path=ppt/theme/themeOverride3.xml><?xml version="1.0" encoding="utf-8"?>
<a:themeOverride xmlns:a="http://schemas.openxmlformats.org/drawingml/2006/main">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themeOverride>
</file>

<file path=ppt/theme/themeOverride4.xml><?xml version="1.0" encoding="utf-8"?>
<a:themeOverride xmlns:a="http://schemas.openxmlformats.org/drawingml/2006/main">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themeOverride>
</file>

<file path=ppt/theme/themeOverride5.xml><?xml version="1.0" encoding="utf-8"?>
<a:themeOverride xmlns:a="http://schemas.openxmlformats.org/drawingml/2006/main">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themeOverride>
</file>

<file path=ppt/theme/themeOverride6.xml><?xml version="1.0" encoding="utf-8"?>
<a:themeOverride xmlns:a="http://schemas.openxmlformats.org/drawingml/2006/main">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themeOverride>
</file>

<file path=ppt/theme/themeOverride7.xml><?xml version="1.0" encoding="utf-8"?>
<a:themeOverride xmlns:a="http://schemas.openxmlformats.org/drawingml/2006/main">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themeOverride>
</file>

<file path=ppt/theme/themeOverride8.xml><?xml version="1.0" encoding="utf-8"?>
<a:themeOverride xmlns:a="http://schemas.openxmlformats.org/drawingml/2006/main">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themeOverride>
</file>

<file path=ppt/theme/themeOverride9.xml><?xml version="1.0" encoding="utf-8"?>
<a:themeOverride xmlns:a="http://schemas.openxmlformats.org/drawingml/2006/main">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themeOverride>
</file>

<file path=docProps/app.xml><?xml version="1.0" encoding="utf-8"?>
<Properties xmlns="http://schemas.openxmlformats.org/officeDocument/2006/extended-properties" xmlns:vt="http://schemas.openxmlformats.org/officeDocument/2006/docPropsVTypes">
  <Template>virtualization_and_datacenter_operations_and_management_of_the_future</Template>
  <TotalTime>2165</TotalTime>
  <Words>733</Words>
  <Application>Microsoft Macintosh PowerPoint</Application>
  <PresentationFormat>Widescreen</PresentationFormat>
  <Paragraphs>105</Paragraphs>
  <Slides>15</Slides>
  <Notes>0</Notes>
  <HiddenSlides>0</HiddenSlides>
  <MMClips>0</MMClips>
  <ScaleCrop>false</ScaleCrop>
  <HeadingPairs>
    <vt:vector size="6" baseType="variant">
      <vt:variant>
        <vt:lpstr>Fonts Used</vt:lpstr>
      </vt:variant>
      <vt:variant>
        <vt:i4>11</vt:i4>
      </vt:variant>
      <vt:variant>
        <vt:lpstr>Theme</vt:lpstr>
      </vt:variant>
      <vt:variant>
        <vt:i4>11</vt:i4>
      </vt:variant>
      <vt:variant>
        <vt:lpstr>Slide Titles</vt:lpstr>
      </vt:variant>
      <vt:variant>
        <vt:i4>15</vt:i4>
      </vt:variant>
    </vt:vector>
  </HeadingPairs>
  <TitlesOfParts>
    <vt:vector size="37" baseType="lpstr">
      <vt:lpstr>Arial</vt:lpstr>
      <vt:lpstr>Calibri</vt:lpstr>
      <vt:lpstr>Consolas</vt:lpstr>
      <vt:lpstr>MS PGothic</vt:lpstr>
      <vt:lpstr>ＭＳ Ｐゴシック</vt:lpstr>
      <vt:lpstr>Raavi</vt:lpstr>
      <vt:lpstr>Segoe Semibold</vt:lpstr>
      <vt:lpstr>Segoe UI</vt:lpstr>
      <vt:lpstr>Segoe UI Light</vt:lpstr>
      <vt:lpstr>Wingdings</vt:lpstr>
      <vt:lpstr>メイリオ</vt:lpstr>
      <vt:lpstr>FY13_EPG_External_Light</vt:lpstr>
      <vt:lpstr>1_MSVID_White_16x9_2012-08-18</vt:lpstr>
      <vt:lpstr>MSVID_White_16x9_2012-08-18</vt:lpstr>
      <vt:lpstr>Windows_Server_Management_Marketing_Template_16x9_v10</vt:lpstr>
      <vt:lpstr>One Marketing Purple Template 16x9</vt:lpstr>
      <vt:lpstr>MS1444_Windows Azure Template 16x9_r08a</vt:lpstr>
      <vt:lpstr>White with Consolas font for code slides</vt:lpstr>
      <vt:lpstr>3-30070_Windows_Server_Management_Marketing_Template_16x9</vt:lpstr>
      <vt:lpstr>1_3-30070_Windows_Server_Management_Marketing_Template_16x9</vt:lpstr>
      <vt:lpstr>2_5-30550_MGX_FY15_Breakout_LIGHT_Template</vt:lpstr>
      <vt:lpstr>1_FY13_EPG_External_Light</vt:lpstr>
      <vt:lpstr>Neo4j: GRAPH DATABASE                                                                               27 March, 2017</vt:lpstr>
      <vt:lpstr>Abstract   </vt:lpstr>
      <vt:lpstr>OUTLINE</vt:lpstr>
      <vt:lpstr>DATA BASE</vt:lpstr>
      <vt:lpstr>Relational Data base</vt:lpstr>
      <vt:lpstr>NoSQL Data base</vt:lpstr>
      <vt:lpstr>Types: NoSQL data bases</vt:lpstr>
      <vt:lpstr>What is Neo4j &amp; Salient features</vt:lpstr>
      <vt:lpstr>Graph Data base</vt:lpstr>
      <vt:lpstr>Graph Data Model</vt:lpstr>
      <vt:lpstr>Basic Commands</vt:lpstr>
      <vt:lpstr>Advantages of neo4j</vt:lpstr>
      <vt:lpstr>Graph Thinking in practice</vt:lpstr>
      <vt:lpstr>Project outcome</vt:lpstr>
      <vt:lpstr>PowerPoint Presentation</vt:lpstr>
    </vt:vector>
  </TitlesOfParts>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NEO4J: GRAPH DATABASE</dc:title>
  <dc:creator>Swati Hurde</dc:creator>
  <cp:lastModifiedBy>Imran Ahmad</cp:lastModifiedBy>
  <cp:revision>153</cp:revision>
  <dcterms:created xsi:type="dcterms:W3CDTF">2017-03-15T23:03:03Z</dcterms:created>
  <dcterms:modified xsi:type="dcterms:W3CDTF">2017-03-29T04:07:18Z</dcterms:modified>
</cp:coreProperties>
</file>