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5" r:id="rId27"/>
    <p:sldId id="281" r:id="rId28"/>
    <p:sldId id="282" r:id="rId29"/>
    <p:sldId id="283" r:id="rId30"/>
    <p:sldId id="286" r:id="rId31"/>
    <p:sldId id="284"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9690B7-7A4E-41EE-9E25-4C1E00312C90}">
  <a:tblStyle styleId="{FD9690B7-7A4E-41EE-9E25-4C1E00312C90}"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p:restoredTop sz="94674"/>
  </p:normalViewPr>
  <p:slideViewPr>
    <p:cSldViewPr snapToGrid="0" snapToObjects="1">
      <p:cViewPr varScale="1">
        <p:scale>
          <a:sx n="121" d="100"/>
          <a:sy n="121" d="100"/>
        </p:scale>
        <p:origin x="184"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2589213" y="2514600"/>
            <a:ext cx="8915400" cy="2262900"/>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Century Gothic"/>
              <a:buNone/>
              <a:defRPr sz="54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0" name="Shape 40"/>
          <p:cNvSpPr txBox="1">
            <a:spLocks noGrp="1"/>
          </p:cNvSpPr>
          <p:nvPr>
            <p:ph type="subTitle" idx="1"/>
          </p:nvPr>
        </p:nvSpPr>
        <p:spPr>
          <a:xfrm>
            <a:off x="2589213" y="4777378"/>
            <a:ext cx="8915400" cy="1126200"/>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rgbClr val="595959"/>
                </a:solidFill>
                <a:latin typeface="Century Gothic"/>
                <a:ea typeface="Century Gothic"/>
                <a:cs typeface="Century Gothic"/>
                <a:sym typeface="Century Gothic"/>
              </a:defRPr>
            </a:lvl1pPr>
            <a:lvl2pPr marL="457200" marR="0" lvl="1" indent="0" algn="ctr" rtl="0">
              <a:spcBef>
                <a:spcPts val="1000"/>
              </a:spcBef>
              <a:spcAft>
                <a:spcPts val="0"/>
              </a:spcAft>
              <a:buClr>
                <a:schemeClr val="accent1"/>
              </a:buClr>
              <a:buFont typeface="Noto Sans Symbols"/>
              <a:buNone/>
              <a:defRPr sz="1600" b="0" i="0" u="none" strike="noStrike" cap="none">
                <a:solidFill>
                  <a:srgbClr val="888888"/>
                </a:solidFill>
                <a:latin typeface="Century Gothic"/>
                <a:ea typeface="Century Gothic"/>
                <a:cs typeface="Century Gothic"/>
                <a:sym typeface="Century Gothic"/>
              </a:defRPr>
            </a:lvl2pPr>
            <a:lvl3pPr marL="914400" marR="0" lvl="2" indent="0" algn="ctr"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3pPr>
            <a:lvl4pPr marL="1371600" marR="0" lvl="3"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4pPr>
            <a:lvl5pPr marL="1828800" marR="0" lvl="4"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5pPr>
            <a:lvl6pPr marL="2286000" marR="0" lvl="5"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6pPr>
            <a:lvl7pPr marL="2743200" marR="0" lvl="6"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7pPr>
            <a:lvl8pPr marL="3200400" marR="0" lvl="7"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8pPr>
            <a:lvl9pPr marL="3657600" marR="0" lvl="8"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41" name="Shape 41"/>
          <p:cNvSpPr txBox="1">
            <a:spLocks noGrp="1"/>
          </p:cNvSpPr>
          <p:nvPr>
            <p:ph type="dt" idx="10"/>
          </p:nvPr>
        </p:nvSpPr>
        <p:spPr>
          <a:xfrm>
            <a:off x="10361611" y="6130437"/>
            <a:ext cx="1146300" cy="370500"/>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2" name="Shape 42"/>
          <p:cNvSpPr txBox="1">
            <a:spLocks noGrp="1"/>
          </p:cNvSpPr>
          <p:nvPr>
            <p:ph type="ftr" idx="11"/>
          </p:nvPr>
        </p:nvSpPr>
        <p:spPr>
          <a:xfrm>
            <a:off x="2589211" y="6135807"/>
            <a:ext cx="7620000" cy="365100"/>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3" name="Shape 43"/>
          <p:cNvSpPr/>
          <p:nvPr/>
        </p:nvSpPr>
        <p:spPr>
          <a:xfrm>
            <a:off x="0" y="4323810"/>
            <a:ext cx="1744800" cy="778500"/>
          </a:xfrm>
          <a:custGeom>
            <a:avLst/>
            <a:gdLst/>
            <a:ahLst/>
            <a:cxnLst/>
            <a:rect l="0" t="0" r="0" b="0"/>
            <a:pathLst>
              <a:path w="120000" h="120000" extrusionOk="0">
                <a:moveTo>
                  <a:pt x="92580" y="119999"/>
                </a:moveTo>
                <a:cubicBezTo>
                  <a:pt x="93548" y="119999"/>
                  <a:pt x="94193" y="119277"/>
                  <a:pt x="94516" y="118554"/>
                </a:cubicBezTo>
                <a:cubicBezTo>
                  <a:pt x="94516" y="117831"/>
                  <a:pt x="94838" y="117831"/>
                  <a:pt x="94838" y="117831"/>
                </a:cubicBezTo>
                <a:cubicBezTo>
                  <a:pt x="119354" y="62891"/>
                  <a:pt x="119354" y="62891"/>
                  <a:pt x="119354" y="62891"/>
                </a:cubicBezTo>
                <a:cubicBezTo>
                  <a:pt x="120000" y="61445"/>
                  <a:pt x="120000" y="58554"/>
                  <a:pt x="119354" y="56385"/>
                </a:cubicBezTo>
                <a:cubicBezTo>
                  <a:pt x="94838" y="2168"/>
                  <a:pt x="94838" y="2168"/>
                  <a:pt x="94838" y="2168"/>
                </a:cubicBezTo>
                <a:cubicBezTo>
                  <a:pt x="94838" y="1445"/>
                  <a:pt x="94516" y="1445"/>
                  <a:pt x="94516" y="1445"/>
                </a:cubicBezTo>
                <a:cubicBezTo>
                  <a:pt x="94193" y="722"/>
                  <a:pt x="93548" y="0"/>
                  <a:pt x="92580" y="0"/>
                </a:cubicBezTo>
                <a:cubicBezTo>
                  <a:pt x="0" y="0"/>
                  <a:pt x="0" y="0"/>
                  <a:pt x="0" y="0"/>
                </a:cubicBezTo>
                <a:cubicBezTo>
                  <a:pt x="0" y="119999"/>
                  <a:pt x="0" y="119999"/>
                  <a:pt x="0" y="119999"/>
                </a:cubicBezTo>
                <a:lnTo>
                  <a:pt x="92580" y="119999"/>
                </a:ln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4" name="Shape 44"/>
          <p:cNvSpPr txBox="1">
            <a:spLocks noGrp="1"/>
          </p:cNvSpPr>
          <p:nvPr>
            <p:ph type="sldNum" idx="12"/>
          </p:nvPr>
        </p:nvSpPr>
        <p:spPr>
          <a:xfrm>
            <a:off x="531812" y="4529539"/>
            <a:ext cx="7797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2000" b="0" i="0" u="none" strike="noStrike" cap="none">
                <a:solidFill>
                  <a:srgbClr val="FEFFFF"/>
                </a:solidFill>
                <a:latin typeface="Century Gothic"/>
                <a:ea typeface="Century Gothic"/>
                <a:cs typeface="Century Gothic"/>
                <a:sym typeface="Century Gothic"/>
              </a:rPr>
              <a:t>‹#›</a:t>
            </a:fld>
            <a:endParaRPr lang="en-CA" sz="2000" b="0" i="0" u="none" strike="noStrike" cap="none">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589211" y="609600"/>
            <a:ext cx="8915400" cy="3117000"/>
          </a:xfrm>
          <a:prstGeom prst="rect">
            <a:avLst/>
          </a:prstGeom>
          <a:noFill/>
          <a:ln>
            <a:noFill/>
          </a:ln>
        </p:spPr>
        <p:txBody>
          <a:bodyPr lIns="91425" tIns="91425" rIns="91425" bIns="91425" anchor="ctr" anchorCtr="0"/>
          <a:lstStyle>
            <a:lvl1pPr marL="0" marR="0" lvl="0" indent="0" algn="l" rtl="0">
              <a:spcBef>
                <a:spcPts val="0"/>
              </a:spcBef>
              <a:buClr>
                <a:srgbClr val="262626"/>
              </a:buClr>
              <a:buFont typeface="Century Gothic"/>
              <a:buNone/>
              <a:defRPr sz="48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6" name="Shape 106"/>
          <p:cNvSpPr txBox="1">
            <a:spLocks noGrp="1"/>
          </p:cNvSpPr>
          <p:nvPr>
            <p:ph type="body" idx="1"/>
          </p:nvPr>
        </p:nvSpPr>
        <p:spPr>
          <a:xfrm>
            <a:off x="2589211" y="4354046"/>
            <a:ext cx="8915400" cy="1555800"/>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595959"/>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07" name="Shape 107"/>
          <p:cNvSpPr txBox="1">
            <a:spLocks noGrp="1"/>
          </p:cNvSpPr>
          <p:nvPr>
            <p:ph type="dt" idx="10"/>
          </p:nvPr>
        </p:nvSpPr>
        <p:spPr>
          <a:xfrm>
            <a:off x="10361611" y="6130437"/>
            <a:ext cx="1146300" cy="3705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8" name="Shape 108"/>
          <p:cNvSpPr txBox="1">
            <a:spLocks noGrp="1"/>
          </p:cNvSpPr>
          <p:nvPr>
            <p:ph type="ftr" idx="11"/>
          </p:nvPr>
        </p:nvSpPr>
        <p:spPr>
          <a:xfrm>
            <a:off x="2589211" y="6135807"/>
            <a:ext cx="76200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9" name="Shape 109"/>
          <p:cNvSpPr/>
          <p:nvPr/>
        </p:nvSpPr>
        <p:spPr>
          <a:xfrm rot="10800000" flipH="1">
            <a:off x="-4189" y="3178171"/>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10" name="Shape 110"/>
          <p:cNvSpPr txBox="1">
            <a:spLocks noGrp="1"/>
          </p:cNvSpPr>
          <p:nvPr>
            <p:ph type="sldNum" idx="12"/>
          </p:nvPr>
        </p:nvSpPr>
        <p:spPr>
          <a:xfrm>
            <a:off x="531812" y="3244139"/>
            <a:ext cx="7797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2000">
                <a:solidFill>
                  <a:srgbClr val="FEFFFF"/>
                </a:solidFill>
                <a:latin typeface="Century Gothic"/>
                <a:ea typeface="Century Gothic"/>
                <a:cs typeface="Century Gothic"/>
                <a:sym typeface="Century Gothic"/>
              </a:rPr>
              <a:t>‹#›</a:t>
            </a:fld>
            <a:endParaRPr lang="en-CA"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849949" y="609600"/>
            <a:ext cx="8394000" cy="2895600"/>
          </a:xfrm>
          <a:prstGeom prst="rect">
            <a:avLst/>
          </a:prstGeom>
          <a:noFill/>
          <a:ln>
            <a:noFill/>
          </a:ln>
        </p:spPr>
        <p:txBody>
          <a:bodyPr lIns="91425" tIns="91425" rIns="91425" bIns="91425" anchor="ctr" anchorCtr="0"/>
          <a:lstStyle>
            <a:lvl1pPr marL="0" marR="0" lvl="0" indent="0" algn="l" rtl="0">
              <a:spcBef>
                <a:spcPts val="0"/>
              </a:spcBef>
              <a:buClr>
                <a:srgbClr val="262626"/>
              </a:buClr>
              <a:buFont typeface="Century Gothic"/>
              <a:buNone/>
              <a:defRPr sz="48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3" name="Shape 113"/>
          <p:cNvSpPr txBox="1">
            <a:spLocks noGrp="1"/>
          </p:cNvSpPr>
          <p:nvPr>
            <p:ph type="body" idx="1"/>
          </p:nvPr>
        </p:nvSpPr>
        <p:spPr>
          <a:xfrm>
            <a:off x="3275011" y="3505200"/>
            <a:ext cx="7536600" cy="381000"/>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600" b="0" i="0" u="none" strike="noStrike" cap="none">
                <a:solidFill>
                  <a:srgbClr val="7F7F7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14" name="Shape 114"/>
          <p:cNvSpPr txBox="1">
            <a:spLocks noGrp="1"/>
          </p:cNvSpPr>
          <p:nvPr>
            <p:ph type="body" idx="2"/>
          </p:nvPr>
        </p:nvSpPr>
        <p:spPr>
          <a:xfrm>
            <a:off x="2589211" y="4354046"/>
            <a:ext cx="8915400" cy="1555800"/>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595959"/>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5" name="Shape 115"/>
          <p:cNvSpPr txBox="1">
            <a:spLocks noGrp="1"/>
          </p:cNvSpPr>
          <p:nvPr>
            <p:ph type="dt" idx="10"/>
          </p:nvPr>
        </p:nvSpPr>
        <p:spPr>
          <a:xfrm>
            <a:off x="10361611" y="6130437"/>
            <a:ext cx="1146300" cy="3705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6" name="Shape 116"/>
          <p:cNvSpPr txBox="1">
            <a:spLocks noGrp="1"/>
          </p:cNvSpPr>
          <p:nvPr>
            <p:ph type="ftr" idx="11"/>
          </p:nvPr>
        </p:nvSpPr>
        <p:spPr>
          <a:xfrm>
            <a:off x="2589211" y="6135807"/>
            <a:ext cx="76200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7" name="Shape 117"/>
          <p:cNvSpPr/>
          <p:nvPr/>
        </p:nvSpPr>
        <p:spPr>
          <a:xfrm rot="10800000" flipH="1">
            <a:off x="-4189" y="3178171"/>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18" name="Shape 118"/>
          <p:cNvSpPr txBox="1">
            <a:spLocks noGrp="1"/>
          </p:cNvSpPr>
          <p:nvPr>
            <p:ph type="sldNum" idx="12"/>
          </p:nvPr>
        </p:nvSpPr>
        <p:spPr>
          <a:xfrm>
            <a:off x="531812" y="3244139"/>
            <a:ext cx="7797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2000">
                <a:solidFill>
                  <a:srgbClr val="FEFFFF"/>
                </a:solidFill>
                <a:latin typeface="Century Gothic"/>
                <a:ea typeface="Century Gothic"/>
                <a:cs typeface="Century Gothic"/>
                <a:sym typeface="Century Gothic"/>
              </a:rPr>
              <a:t>‹#›</a:t>
            </a:fld>
            <a:endParaRPr lang="en-CA" sz="2000">
              <a:solidFill>
                <a:srgbClr val="FEFFFF"/>
              </a:solidFill>
              <a:latin typeface="Century Gothic"/>
              <a:ea typeface="Century Gothic"/>
              <a:cs typeface="Century Gothic"/>
              <a:sym typeface="Century Gothic"/>
            </a:endParaRPr>
          </a:p>
        </p:txBody>
      </p:sp>
      <p:sp>
        <p:nvSpPr>
          <p:cNvPr id="119" name="Shape 119"/>
          <p:cNvSpPr txBox="1"/>
          <p:nvPr/>
        </p:nvSpPr>
        <p:spPr>
          <a:xfrm>
            <a:off x="2467651" y="648004"/>
            <a:ext cx="609600" cy="5847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8000">
                <a:solidFill>
                  <a:schemeClr val="accent1"/>
                </a:solidFill>
                <a:latin typeface="Arial"/>
                <a:ea typeface="Arial"/>
                <a:cs typeface="Arial"/>
                <a:sym typeface="Arial"/>
              </a:rPr>
              <a:t>“</a:t>
            </a:r>
          </a:p>
        </p:txBody>
      </p:sp>
      <p:sp>
        <p:nvSpPr>
          <p:cNvPr id="120" name="Shape 120"/>
          <p:cNvSpPr txBox="1"/>
          <p:nvPr/>
        </p:nvSpPr>
        <p:spPr>
          <a:xfrm>
            <a:off x="11114852" y="2905306"/>
            <a:ext cx="609600" cy="58469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8000">
                <a:solidFill>
                  <a:schemeClr val="accent1"/>
                </a:solidFill>
                <a:latin typeface="Arial"/>
                <a:ea typeface="Arial"/>
                <a:cs typeface="Arial"/>
                <a:sym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2589213" y="2438400"/>
            <a:ext cx="8915400" cy="2724900"/>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Century Gothic"/>
              <a:buNone/>
              <a:defRPr sz="48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3" name="Shape 123"/>
          <p:cNvSpPr txBox="1">
            <a:spLocks noGrp="1"/>
          </p:cNvSpPr>
          <p:nvPr>
            <p:ph type="body" idx="1"/>
          </p:nvPr>
        </p:nvSpPr>
        <p:spPr>
          <a:xfrm>
            <a:off x="2589213" y="5181600"/>
            <a:ext cx="8915400" cy="729600"/>
          </a:xfrm>
          <a:prstGeom prst="rect">
            <a:avLst/>
          </a:prstGeom>
          <a:noFill/>
          <a:ln>
            <a:noFill/>
          </a:ln>
        </p:spPr>
        <p:txBody>
          <a:bodyPr lIns="91425" tIns="91425" rIns="91425" bIns="91425" anchor="t" anchorCtr="0"/>
          <a:lstStyle>
            <a:lvl1pPr marL="342900" marR="0" lvl="0" indent="-342900" algn="l" rtl="0">
              <a:spcBef>
                <a:spcPts val="1000"/>
              </a:spcBef>
              <a:spcAft>
                <a:spcPts val="0"/>
              </a:spcAft>
              <a:buClr>
                <a:schemeClr val="accent1"/>
              </a:buClr>
              <a:buFont typeface="Noto Sans Symbols"/>
              <a:buNone/>
              <a:defRPr sz="1800" b="0" i="0" u="none" strike="noStrike" cap="none">
                <a:solidFill>
                  <a:srgbClr val="595959"/>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4" name="Shape 124"/>
          <p:cNvSpPr txBox="1">
            <a:spLocks noGrp="1"/>
          </p:cNvSpPr>
          <p:nvPr>
            <p:ph type="dt" idx="10"/>
          </p:nvPr>
        </p:nvSpPr>
        <p:spPr>
          <a:xfrm>
            <a:off x="10361611" y="6130437"/>
            <a:ext cx="1146300" cy="3705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5" name="Shape 125"/>
          <p:cNvSpPr txBox="1">
            <a:spLocks noGrp="1"/>
          </p:cNvSpPr>
          <p:nvPr>
            <p:ph type="ftr" idx="11"/>
          </p:nvPr>
        </p:nvSpPr>
        <p:spPr>
          <a:xfrm>
            <a:off x="2589211" y="6135807"/>
            <a:ext cx="76200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6" name="Shape 126"/>
          <p:cNvSpPr/>
          <p:nvPr/>
        </p:nvSpPr>
        <p:spPr>
          <a:xfrm rot="10800000" flipH="1">
            <a:off x="-4189" y="4911721"/>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7" name="Shape 127"/>
          <p:cNvSpPr txBox="1">
            <a:spLocks noGrp="1"/>
          </p:cNvSpPr>
          <p:nvPr>
            <p:ph type="sldNum" idx="12"/>
          </p:nvPr>
        </p:nvSpPr>
        <p:spPr>
          <a:xfrm>
            <a:off x="531812" y="4983087"/>
            <a:ext cx="7797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2000">
                <a:solidFill>
                  <a:srgbClr val="FEFFFF"/>
                </a:solidFill>
                <a:latin typeface="Century Gothic"/>
                <a:ea typeface="Century Gothic"/>
                <a:cs typeface="Century Gothic"/>
                <a:sym typeface="Century Gothic"/>
              </a:rPr>
              <a:t>‹#›</a:t>
            </a:fld>
            <a:endParaRPr lang="en-CA"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849949" y="609600"/>
            <a:ext cx="8394000" cy="2895600"/>
          </a:xfrm>
          <a:prstGeom prst="rect">
            <a:avLst/>
          </a:prstGeom>
          <a:noFill/>
          <a:ln>
            <a:noFill/>
          </a:ln>
        </p:spPr>
        <p:txBody>
          <a:bodyPr lIns="91425" tIns="91425" rIns="91425" bIns="91425" anchor="ctr" anchorCtr="0"/>
          <a:lstStyle>
            <a:lvl1pPr marL="0" marR="0" lvl="0" indent="0" algn="l" rtl="0">
              <a:spcBef>
                <a:spcPts val="0"/>
              </a:spcBef>
              <a:buClr>
                <a:srgbClr val="262626"/>
              </a:buClr>
              <a:buFont typeface="Century Gothic"/>
              <a:buNone/>
              <a:defRPr sz="48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0" name="Shape 130"/>
          <p:cNvSpPr txBox="1">
            <a:spLocks noGrp="1"/>
          </p:cNvSpPr>
          <p:nvPr>
            <p:ph type="body" idx="1"/>
          </p:nvPr>
        </p:nvSpPr>
        <p:spPr>
          <a:xfrm>
            <a:off x="2589211" y="4343400"/>
            <a:ext cx="8915400" cy="838200"/>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1" name="Shape 131"/>
          <p:cNvSpPr txBox="1">
            <a:spLocks noGrp="1"/>
          </p:cNvSpPr>
          <p:nvPr>
            <p:ph type="body" idx="2"/>
          </p:nvPr>
        </p:nvSpPr>
        <p:spPr>
          <a:xfrm>
            <a:off x="2589213" y="5181600"/>
            <a:ext cx="8915400" cy="729600"/>
          </a:xfrm>
          <a:prstGeom prst="rect">
            <a:avLst/>
          </a:prstGeom>
          <a:noFill/>
          <a:ln>
            <a:noFill/>
          </a:ln>
        </p:spPr>
        <p:txBody>
          <a:bodyPr lIns="91425" tIns="91425" rIns="91425" bIns="91425" anchor="t" anchorCtr="0"/>
          <a:lstStyle>
            <a:lvl1pPr marL="342900" marR="0" lvl="0" indent="-342900" algn="l" rtl="0">
              <a:spcBef>
                <a:spcPts val="1000"/>
              </a:spcBef>
              <a:spcAft>
                <a:spcPts val="0"/>
              </a:spcAft>
              <a:buClr>
                <a:schemeClr val="accent1"/>
              </a:buClr>
              <a:buFont typeface="Noto Sans Symbols"/>
              <a:buNone/>
              <a:defRPr sz="1800" b="0" i="0" u="none" strike="noStrike" cap="none">
                <a:solidFill>
                  <a:srgbClr val="595959"/>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2" name="Shape 132"/>
          <p:cNvSpPr txBox="1">
            <a:spLocks noGrp="1"/>
          </p:cNvSpPr>
          <p:nvPr>
            <p:ph type="dt" idx="10"/>
          </p:nvPr>
        </p:nvSpPr>
        <p:spPr>
          <a:xfrm>
            <a:off x="10361611" y="6130437"/>
            <a:ext cx="1146300" cy="3705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3" name="Shape 133"/>
          <p:cNvSpPr txBox="1">
            <a:spLocks noGrp="1"/>
          </p:cNvSpPr>
          <p:nvPr>
            <p:ph type="ftr" idx="11"/>
          </p:nvPr>
        </p:nvSpPr>
        <p:spPr>
          <a:xfrm>
            <a:off x="2589211" y="6135807"/>
            <a:ext cx="76200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4" name="Shape 134"/>
          <p:cNvSpPr/>
          <p:nvPr/>
        </p:nvSpPr>
        <p:spPr>
          <a:xfrm rot="10800000" flipH="1">
            <a:off x="-4189" y="4911721"/>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35" name="Shape 135"/>
          <p:cNvSpPr txBox="1">
            <a:spLocks noGrp="1"/>
          </p:cNvSpPr>
          <p:nvPr>
            <p:ph type="sldNum" idx="12"/>
          </p:nvPr>
        </p:nvSpPr>
        <p:spPr>
          <a:xfrm>
            <a:off x="531812" y="4983087"/>
            <a:ext cx="7797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2000">
                <a:solidFill>
                  <a:srgbClr val="FEFFFF"/>
                </a:solidFill>
                <a:latin typeface="Century Gothic"/>
                <a:ea typeface="Century Gothic"/>
                <a:cs typeface="Century Gothic"/>
                <a:sym typeface="Century Gothic"/>
              </a:rPr>
              <a:t>‹#›</a:t>
            </a:fld>
            <a:endParaRPr lang="en-CA" sz="2000">
              <a:solidFill>
                <a:srgbClr val="FEFFFF"/>
              </a:solidFill>
              <a:latin typeface="Century Gothic"/>
              <a:ea typeface="Century Gothic"/>
              <a:cs typeface="Century Gothic"/>
              <a:sym typeface="Century Gothic"/>
            </a:endParaRPr>
          </a:p>
        </p:txBody>
      </p:sp>
      <p:sp>
        <p:nvSpPr>
          <p:cNvPr id="136" name="Shape 136"/>
          <p:cNvSpPr txBox="1"/>
          <p:nvPr/>
        </p:nvSpPr>
        <p:spPr>
          <a:xfrm>
            <a:off x="2467651" y="648004"/>
            <a:ext cx="609600" cy="5847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8000">
                <a:solidFill>
                  <a:schemeClr val="accent1"/>
                </a:solidFill>
                <a:latin typeface="Arial"/>
                <a:ea typeface="Arial"/>
                <a:cs typeface="Arial"/>
                <a:sym typeface="Arial"/>
              </a:rPr>
              <a:t>“</a:t>
            </a:r>
          </a:p>
        </p:txBody>
      </p:sp>
      <p:sp>
        <p:nvSpPr>
          <p:cNvPr id="137" name="Shape 137"/>
          <p:cNvSpPr txBox="1"/>
          <p:nvPr/>
        </p:nvSpPr>
        <p:spPr>
          <a:xfrm>
            <a:off x="11114852" y="2905306"/>
            <a:ext cx="609600" cy="58469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8000">
                <a:solidFill>
                  <a:schemeClr val="accent1"/>
                </a:solidFill>
                <a:latin typeface="Arial"/>
                <a:ea typeface="Arial"/>
                <a:cs typeface="Arial"/>
                <a:sym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2589211" y="627406"/>
            <a:ext cx="8915400" cy="2880000"/>
          </a:xfrm>
          <a:prstGeom prst="rect">
            <a:avLst/>
          </a:prstGeom>
          <a:noFill/>
          <a:ln>
            <a:noFill/>
          </a:ln>
        </p:spPr>
        <p:txBody>
          <a:bodyPr lIns="91425" tIns="91425" rIns="91425" bIns="91425" anchor="ctr" anchorCtr="0"/>
          <a:lstStyle>
            <a:lvl1pPr marL="0" marR="0" lvl="0" indent="0" algn="l" rtl="0">
              <a:spcBef>
                <a:spcPts val="0"/>
              </a:spcBef>
              <a:buClr>
                <a:srgbClr val="262626"/>
              </a:buClr>
              <a:buFont typeface="Century Gothic"/>
              <a:buNone/>
              <a:defRPr sz="48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40" name="Shape 140"/>
          <p:cNvSpPr txBox="1">
            <a:spLocks noGrp="1"/>
          </p:cNvSpPr>
          <p:nvPr>
            <p:ph type="body" idx="1"/>
          </p:nvPr>
        </p:nvSpPr>
        <p:spPr>
          <a:xfrm>
            <a:off x="2589211" y="4343400"/>
            <a:ext cx="8915400" cy="838200"/>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1" name="Shape 141"/>
          <p:cNvSpPr txBox="1">
            <a:spLocks noGrp="1"/>
          </p:cNvSpPr>
          <p:nvPr>
            <p:ph type="body" idx="2"/>
          </p:nvPr>
        </p:nvSpPr>
        <p:spPr>
          <a:xfrm>
            <a:off x="2589213" y="5181600"/>
            <a:ext cx="8915400" cy="729600"/>
          </a:xfrm>
          <a:prstGeom prst="rect">
            <a:avLst/>
          </a:prstGeom>
          <a:noFill/>
          <a:ln>
            <a:noFill/>
          </a:ln>
        </p:spPr>
        <p:txBody>
          <a:bodyPr lIns="91425" tIns="91425" rIns="91425" bIns="91425" anchor="t" anchorCtr="0"/>
          <a:lstStyle>
            <a:lvl1pPr marL="342900" marR="0" lvl="0" indent="-342900" algn="l" rtl="0">
              <a:spcBef>
                <a:spcPts val="1000"/>
              </a:spcBef>
              <a:spcAft>
                <a:spcPts val="0"/>
              </a:spcAft>
              <a:buClr>
                <a:schemeClr val="accent1"/>
              </a:buClr>
              <a:buFont typeface="Noto Sans Symbols"/>
              <a:buNone/>
              <a:defRPr sz="1800" b="0" i="0" u="none" strike="noStrike" cap="none">
                <a:solidFill>
                  <a:srgbClr val="595959"/>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2" name="Shape 142"/>
          <p:cNvSpPr txBox="1">
            <a:spLocks noGrp="1"/>
          </p:cNvSpPr>
          <p:nvPr>
            <p:ph type="dt" idx="10"/>
          </p:nvPr>
        </p:nvSpPr>
        <p:spPr>
          <a:xfrm>
            <a:off x="10361611" y="6130437"/>
            <a:ext cx="1146300" cy="3705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3" name="Shape 143"/>
          <p:cNvSpPr txBox="1">
            <a:spLocks noGrp="1"/>
          </p:cNvSpPr>
          <p:nvPr>
            <p:ph type="ftr" idx="11"/>
          </p:nvPr>
        </p:nvSpPr>
        <p:spPr>
          <a:xfrm>
            <a:off x="2589211" y="6135807"/>
            <a:ext cx="76200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4" name="Shape 144"/>
          <p:cNvSpPr/>
          <p:nvPr/>
        </p:nvSpPr>
        <p:spPr>
          <a:xfrm rot="10800000" flipH="1">
            <a:off x="-4189" y="4911721"/>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45" name="Shape 145"/>
          <p:cNvSpPr txBox="1">
            <a:spLocks noGrp="1"/>
          </p:cNvSpPr>
          <p:nvPr>
            <p:ph type="sldNum" idx="12"/>
          </p:nvPr>
        </p:nvSpPr>
        <p:spPr>
          <a:xfrm>
            <a:off x="531812" y="4983087"/>
            <a:ext cx="7797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2000">
                <a:solidFill>
                  <a:srgbClr val="FEFFFF"/>
                </a:solidFill>
                <a:latin typeface="Century Gothic"/>
                <a:ea typeface="Century Gothic"/>
                <a:cs typeface="Century Gothic"/>
                <a:sym typeface="Century Gothic"/>
              </a:rPr>
              <a:t>‹#›</a:t>
            </a:fld>
            <a:endParaRPr lang="en-CA"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2592924" y="624110"/>
            <a:ext cx="8911800" cy="1281000"/>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48" name="Shape 148"/>
          <p:cNvSpPr txBox="1">
            <a:spLocks noGrp="1"/>
          </p:cNvSpPr>
          <p:nvPr>
            <p:ph type="body" idx="1"/>
          </p:nvPr>
        </p:nvSpPr>
        <p:spPr>
          <a:xfrm rot="5400000">
            <a:off x="5103811" y="-381000"/>
            <a:ext cx="3886200" cy="8915400"/>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9" name="Shape 149"/>
          <p:cNvSpPr txBox="1">
            <a:spLocks noGrp="1"/>
          </p:cNvSpPr>
          <p:nvPr>
            <p:ph type="dt" idx="10"/>
          </p:nvPr>
        </p:nvSpPr>
        <p:spPr>
          <a:xfrm>
            <a:off x="10361611" y="6130437"/>
            <a:ext cx="1146300" cy="3705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0" name="Shape 150"/>
          <p:cNvSpPr txBox="1">
            <a:spLocks noGrp="1"/>
          </p:cNvSpPr>
          <p:nvPr>
            <p:ph type="ftr" idx="11"/>
          </p:nvPr>
        </p:nvSpPr>
        <p:spPr>
          <a:xfrm>
            <a:off x="2589211" y="6135807"/>
            <a:ext cx="76200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1" name="Shape 151"/>
          <p:cNvSpPr/>
          <p:nvPr/>
        </p:nvSpPr>
        <p:spPr>
          <a:xfrm rot="10800000" flipH="1">
            <a:off x="-4189" y="714371"/>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2" name="Shape 152"/>
          <p:cNvSpPr txBox="1">
            <a:spLocks noGrp="1"/>
          </p:cNvSpPr>
          <p:nvPr>
            <p:ph type="sldNum" idx="12"/>
          </p:nvPr>
        </p:nvSpPr>
        <p:spPr>
          <a:xfrm>
            <a:off x="531812" y="787781"/>
            <a:ext cx="7797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2000">
                <a:solidFill>
                  <a:srgbClr val="FEFFFF"/>
                </a:solidFill>
                <a:latin typeface="Century Gothic"/>
                <a:ea typeface="Century Gothic"/>
                <a:cs typeface="Century Gothic"/>
                <a:sym typeface="Century Gothic"/>
              </a:rPr>
              <a:t>‹#›</a:t>
            </a:fld>
            <a:endParaRPr lang="en-CA"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7756613" y="2165504"/>
            <a:ext cx="5283900" cy="2207700"/>
          </a:xfrm>
          <a:prstGeom prst="rect">
            <a:avLst/>
          </a:prstGeom>
          <a:noFill/>
          <a:ln>
            <a:noFill/>
          </a:ln>
        </p:spPr>
        <p:txBody>
          <a:bodyPr lIns="91425" tIns="91425" rIns="91425" bIns="91425" anchor="ctr" anchorCtr="0"/>
          <a:lstStyle>
            <a:lvl1pPr marL="0" marR="0" lvl="0" indent="0" algn="l" rtl="0">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55" name="Shape 155"/>
          <p:cNvSpPr txBox="1">
            <a:spLocks noGrp="1"/>
          </p:cNvSpPr>
          <p:nvPr>
            <p:ph type="body" idx="1"/>
          </p:nvPr>
        </p:nvSpPr>
        <p:spPr>
          <a:xfrm rot="5400000">
            <a:off x="3185761" y="30854"/>
            <a:ext cx="5283900" cy="6476999"/>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6" name="Shape 156"/>
          <p:cNvSpPr txBox="1">
            <a:spLocks noGrp="1"/>
          </p:cNvSpPr>
          <p:nvPr>
            <p:ph type="dt" idx="10"/>
          </p:nvPr>
        </p:nvSpPr>
        <p:spPr>
          <a:xfrm>
            <a:off x="10361611" y="6130437"/>
            <a:ext cx="1146300" cy="3705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7" name="Shape 157"/>
          <p:cNvSpPr txBox="1">
            <a:spLocks noGrp="1"/>
          </p:cNvSpPr>
          <p:nvPr>
            <p:ph type="ftr" idx="11"/>
          </p:nvPr>
        </p:nvSpPr>
        <p:spPr>
          <a:xfrm>
            <a:off x="2589211" y="6135807"/>
            <a:ext cx="76200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8" name="Shape 158"/>
          <p:cNvSpPr/>
          <p:nvPr/>
        </p:nvSpPr>
        <p:spPr>
          <a:xfrm rot="10800000" flipH="1">
            <a:off x="-4189" y="714371"/>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9" name="Shape 159"/>
          <p:cNvSpPr txBox="1">
            <a:spLocks noGrp="1"/>
          </p:cNvSpPr>
          <p:nvPr>
            <p:ph type="sldNum" idx="12"/>
          </p:nvPr>
        </p:nvSpPr>
        <p:spPr>
          <a:xfrm>
            <a:off x="531812" y="787781"/>
            <a:ext cx="7797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2000">
                <a:solidFill>
                  <a:srgbClr val="FEFFFF"/>
                </a:solidFill>
                <a:latin typeface="Century Gothic"/>
                <a:ea typeface="Century Gothic"/>
                <a:cs typeface="Century Gothic"/>
                <a:sym typeface="Century Gothic"/>
              </a:rPr>
              <a:t>‹#›</a:t>
            </a:fld>
            <a:endParaRPr lang="en-CA"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592925" y="624110"/>
            <a:ext cx="8911800" cy="1281000"/>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7" name="Shape 47"/>
          <p:cNvSpPr txBox="1">
            <a:spLocks noGrp="1"/>
          </p:cNvSpPr>
          <p:nvPr>
            <p:ph type="body" idx="1"/>
          </p:nvPr>
        </p:nvSpPr>
        <p:spPr>
          <a:xfrm>
            <a:off x="2589211" y="2133600"/>
            <a:ext cx="8915400" cy="3777600"/>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8" name="Shape 48"/>
          <p:cNvSpPr txBox="1">
            <a:spLocks noGrp="1"/>
          </p:cNvSpPr>
          <p:nvPr>
            <p:ph type="dt" idx="10"/>
          </p:nvPr>
        </p:nvSpPr>
        <p:spPr>
          <a:xfrm>
            <a:off x="10361611" y="6130437"/>
            <a:ext cx="1146300" cy="3705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9" name="Shape 49"/>
          <p:cNvSpPr txBox="1">
            <a:spLocks noGrp="1"/>
          </p:cNvSpPr>
          <p:nvPr>
            <p:ph type="ftr" idx="11"/>
          </p:nvPr>
        </p:nvSpPr>
        <p:spPr>
          <a:xfrm>
            <a:off x="2589211" y="6135807"/>
            <a:ext cx="76200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0" name="Shape 50"/>
          <p:cNvSpPr/>
          <p:nvPr/>
        </p:nvSpPr>
        <p:spPr>
          <a:xfrm rot="10800000" flipH="1">
            <a:off x="-4189" y="714371"/>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51" name="Shape 51"/>
          <p:cNvSpPr txBox="1">
            <a:spLocks noGrp="1"/>
          </p:cNvSpPr>
          <p:nvPr>
            <p:ph type="sldNum" idx="12"/>
          </p:nvPr>
        </p:nvSpPr>
        <p:spPr>
          <a:xfrm>
            <a:off x="531812" y="787781"/>
            <a:ext cx="7797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2000">
                <a:solidFill>
                  <a:srgbClr val="FEFFFF"/>
                </a:solidFill>
                <a:latin typeface="Century Gothic"/>
                <a:ea typeface="Century Gothic"/>
                <a:cs typeface="Century Gothic"/>
                <a:sym typeface="Century Gothic"/>
              </a:rPr>
              <a:t>‹#›</a:t>
            </a:fld>
            <a:endParaRPr lang="en-CA"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2589211" y="2058750"/>
            <a:ext cx="8915400" cy="1468800"/>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Century Gothic"/>
              <a:buNone/>
              <a:defRPr sz="40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4" name="Shape 54"/>
          <p:cNvSpPr txBox="1">
            <a:spLocks noGrp="1"/>
          </p:cNvSpPr>
          <p:nvPr>
            <p:ph type="body" idx="1"/>
          </p:nvPr>
        </p:nvSpPr>
        <p:spPr>
          <a:xfrm>
            <a:off x="2589211" y="3530128"/>
            <a:ext cx="8915400" cy="860400"/>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2000" b="0" i="0" u="none" strike="noStrike" cap="none">
                <a:solidFill>
                  <a:srgbClr val="595959"/>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55" name="Shape 55"/>
          <p:cNvSpPr txBox="1">
            <a:spLocks noGrp="1"/>
          </p:cNvSpPr>
          <p:nvPr>
            <p:ph type="dt" idx="10"/>
          </p:nvPr>
        </p:nvSpPr>
        <p:spPr>
          <a:xfrm>
            <a:off x="10361611" y="6130437"/>
            <a:ext cx="1146300" cy="3705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6" name="Shape 56"/>
          <p:cNvSpPr txBox="1">
            <a:spLocks noGrp="1"/>
          </p:cNvSpPr>
          <p:nvPr>
            <p:ph type="ftr" idx="11"/>
          </p:nvPr>
        </p:nvSpPr>
        <p:spPr>
          <a:xfrm>
            <a:off x="2589211" y="6135807"/>
            <a:ext cx="76200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7" name="Shape 57"/>
          <p:cNvSpPr/>
          <p:nvPr/>
        </p:nvSpPr>
        <p:spPr>
          <a:xfrm rot="10800000" flipH="1">
            <a:off x="-4189" y="3178171"/>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58" name="Shape 58"/>
          <p:cNvSpPr txBox="1">
            <a:spLocks noGrp="1"/>
          </p:cNvSpPr>
          <p:nvPr>
            <p:ph type="sldNum" idx="12"/>
          </p:nvPr>
        </p:nvSpPr>
        <p:spPr>
          <a:xfrm>
            <a:off x="531812" y="3244139"/>
            <a:ext cx="7797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2000">
                <a:solidFill>
                  <a:srgbClr val="FEFFFF"/>
                </a:solidFill>
                <a:latin typeface="Century Gothic"/>
                <a:ea typeface="Century Gothic"/>
                <a:cs typeface="Century Gothic"/>
                <a:sym typeface="Century Gothic"/>
              </a:rPr>
              <a:t>‹#›</a:t>
            </a:fld>
            <a:endParaRPr lang="en-CA"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592924" y="624110"/>
            <a:ext cx="8911800" cy="1281000"/>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1" name="Shape 61"/>
          <p:cNvSpPr txBox="1">
            <a:spLocks noGrp="1"/>
          </p:cNvSpPr>
          <p:nvPr>
            <p:ph type="body" idx="1"/>
          </p:nvPr>
        </p:nvSpPr>
        <p:spPr>
          <a:xfrm>
            <a:off x="2589211" y="2133600"/>
            <a:ext cx="4314000" cy="3777600"/>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2" name="Shape 62"/>
          <p:cNvSpPr txBox="1">
            <a:spLocks noGrp="1"/>
          </p:cNvSpPr>
          <p:nvPr>
            <p:ph type="body" idx="2"/>
          </p:nvPr>
        </p:nvSpPr>
        <p:spPr>
          <a:xfrm>
            <a:off x="7190746" y="2126222"/>
            <a:ext cx="4314000" cy="3777600"/>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3" name="Shape 63"/>
          <p:cNvSpPr txBox="1">
            <a:spLocks noGrp="1"/>
          </p:cNvSpPr>
          <p:nvPr>
            <p:ph type="dt" idx="10"/>
          </p:nvPr>
        </p:nvSpPr>
        <p:spPr>
          <a:xfrm>
            <a:off x="10361611" y="6130437"/>
            <a:ext cx="1146300" cy="3705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4" name="Shape 64"/>
          <p:cNvSpPr txBox="1">
            <a:spLocks noGrp="1"/>
          </p:cNvSpPr>
          <p:nvPr>
            <p:ph type="ftr" idx="11"/>
          </p:nvPr>
        </p:nvSpPr>
        <p:spPr>
          <a:xfrm>
            <a:off x="2589211" y="6135807"/>
            <a:ext cx="76200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 name="Shape 65"/>
          <p:cNvSpPr/>
          <p:nvPr/>
        </p:nvSpPr>
        <p:spPr>
          <a:xfrm rot="10800000" flipH="1">
            <a:off x="-4189" y="714371"/>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66" name="Shape 66"/>
          <p:cNvSpPr txBox="1">
            <a:spLocks noGrp="1"/>
          </p:cNvSpPr>
          <p:nvPr>
            <p:ph type="sldNum" idx="12"/>
          </p:nvPr>
        </p:nvSpPr>
        <p:spPr>
          <a:xfrm>
            <a:off x="531812" y="787781"/>
            <a:ext cx="7797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2000">
                <a:solidFill>
                  <a:srgbClr val="FEFFFF"/>
                </a:solidFill>
                <a:latin typeface="Century Gothic"/>
                <a:ea typeface="Century Gothic"/>
                <a:cs typeface="Century Gothic"/>
                <a:sym typeface="Century Gothic"/>
              </a:rPr>
              <a:t>‹#›</a:t>
            </a:fld>
            <a:endParaRPr lang="en-CA"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592924" y="624110"/>
            <a:ext cx="8911800" cy="1281000"/>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9" name="Shape 69"/>
          <p:cNvSpPr txBox="1">
            <a:spLocks noGrp="1"/>
          </p:cNvSpPr>
          <p:nvPr>
            <p:ph type="body" idx="1"/>
          </p:nvPr>
        </p:nvSpPr>
        <p:spPr>
          <a:xfrm>
            <a:off x="2939373" y="1972702"/>
            <a:ext cx="3992700" cy="576300"/>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70" name="Shape 70"/>
          <p:cNvSpPr txBox="1">
            <a:spLocks noGrp="1"/>
          </p:cNvSpPr>
          <p:nvPr>
            <p:ph type="body" idx="2"/>
          </p:nvPr>
        </p:nvSpPr>
        <p:spPr>
          <a:xfrm>
            <a:off x="2589211" y="2548966"/>
            <a:ext cx="4342800" cy="3354000"/>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1" name="Shape 71"/>
          <p:cNvSpPr txBox="1">
            <a:spLocks noGrp="1"/>
          </p:cNvSpPr>
          <p:nvPr>
            <p:ph type="body" idx="3"/>
          </p:nvPr>
        </p:nvSpPr>
        <p:spPr>
          <a:xfrm>
            <a:off x="7506628" y="1969475"/>
            <a:ext cx="3999000" cy="576300"/>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72" name="Shape 72"/>
          <p:cNvSpPr txBox="1">
            <a:spLocks noGrp="1"/>
          </p:cNvSpPr>
          <p:nvPr>
            <p:ph type="body" idx="4"/>
          </p:nvPr>
        </p:nvSpPr>
        <p:spPr>
          <a:xfrm>
            <a:off x="7166957" y="2545738"/>
            <a:ext cx="4338600" cy="3354000"/>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3" name="Shape 73"/>
          <p:cNvSpPr txBox="1">
            <a:spLocks noGrp="1"/>
          </p:cNvSpPr>
          <p:nvPr>
            <p:ph type="dt" idx="10"/>
          </p:nvPr>
        </p:nvSpPr>
        <p:spPr>
          <a:xfrm>
            <a:off x="10361611" y="6130437"/>
            <a:ext cx="1146300" cy="3705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Shape 74"/>
          <p:cNvSpPr txBox="1">
            <a:spLocks noGrp="1"/>
          </p:cNvSpPr>
          <p:nvPr>
            <p:ph type="ftr" idx="11"/>
          </p:nvPr>
        </p:nvSpPr>
        <p:spPr>
          <a:xfrm>
            <a:off x="2589211" y="6135807"/>
            <a:ext cx="76200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5" name="Shape 75"/>
          <p:cNvSpPr/>
          <p:nvPr/>
        </p:nvSpPr>
        <p:spPr>
          <a:xfrm rot="10800000" flipH="1">
            <a:off x="-4189" y="714371"/>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6" name="Shape 76"/>
          <p:cNvSpPr txBox="1">
            <a:spLocks noGrp="1"/>
          </p:cNvSpPr>
          <p:nvPr>
            <p:ph type="sldNum" idx="12"/>
          </p:nvPr>
        </p:nvSpPr>
        <p:spPr>
          <a:xfrm>
            <a:off x="531812" y="787781"/>
            <a:ext cx="7797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2000">
                <a:solidFill>
                  <a:srgbClr val="FEFFFF"/>
                </a:solidFill>
                <a:latin typeface="Century Gothic"/>
                <a:ea typeface="Century Gothic"/>
                <a:cs typeface="Century Gothic"/>
                <a:sym typeface="Century Gothic"/>
              </a:rPr>
              <a:t>‹#›</a:t>
            </a:fld>
            <a:endParaRPr lang="en-CA"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592924" y="624110"/>
            <a:ext cx="8911800" cy="1281000"/>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9" name="Shape 79"/>
          <p:cNvSpPr txBox="1">
            <a:spLocks noGrp="1"/>
          </p:cNvSpPr>
          <p:nvPr>
            <p:ph type="dt" idx="10"/>
          </p:nvPr>
        </p:nvSpPr>
        <p:spPr>
          <a:xfrm>
            <a:off x="10361611" y="6130437"/>
            <a:ext cx="1146300" cy="3705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0" name="Shape 80"/>
          <p:cNvSpPr txBox="1">
            <a:spLocks noGrp="1"/>
          </p:cNvSpPr>
          <p:nvPr>
            <p:ph type="ftr" idx="11"/>
          </p:nvPr>
        </p:nvSpPr>
        <p:spPr>
          <a:xfrm>
            <a:off x="2589211" y="6135807"/>
            <a:ext cx="76200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1" name="Shape 81"/>
          <p:cNvSpPr/>
          <p:nvPr/>
        </p:nvSpPr>
        <p:spPr>
          <a:xfrm rot="10800000" flipH="1">
            <a:off x="-4189" y="714371"/>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82" name="Shape 82"/>
          <p:cNvSpPr txBox="1">
            <a:spLocks noGrp="1"/>
          </p:cNvSpPr>
          <p:nvPr>
            <p:ph type="sldNum" idx="12"/>
          </p:nvPr>
        </p:nvSpPr>
        <p:spPr>
          <a:xfrm>
            <a:off x="531812" y="787781"/>
            <a:ext cx="7797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2000">
                <a:solidFill>
                  <a:srgbClr val="FEFFFF"/>
                </a:solidFill>
                <a:latin typeface="Century Gothic"/>
                <a:ea typeface="Century Gothic"/>
                <a:cs typeface="Century Gothic"/>
                <a:sym typeface="Century Gothic"/>
              </a:rPr>
              <a:t>‹#›</a:t>
            </a:fld>
            <a:endParaRPr lang="en-CA"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3"/>
        <p:cNvGrpSpPr/>
        <p:nvPr/>
      </p:nvGrpSpPr>
      <p:grpSpPr>
        <a:xfrm>
          <a:off x="0" y="0"/>
          <a:ext cx="0" cy="0"/>
          <a:chOff x="0" y="0"/>
          <a:chExt cx="0" cy="0"/>
        </a:xfrm>
      </p:grpSpPr>
      <p:sp>
        <p:nvSpPr>
          <p:cNvPr id="84" name="Shape 84"/>
          <p:cNvSpPr txBox="1">
            <a:spLocks noGrp="1"/>
          </p:cNvSpPr>
          <p:nvPr>
            <p:ph type="dt" idx="10"/>
          </p:nvPr>
        </p:nvSpPr>
        <p:spPr>
          <a:xfrm>
            <a:off x="10361611" y="6130437"/>
            <a:ext cx="1146300" cy="3705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5" name="Shape 85"/>
          <p:cNvSpPr txBox="1">
            <a:spLocks noGrp="1"/>
          </p:cNvSpPr>
          <p:nvPr>
            <p:ph type="ftr" idx="11"/>
          </p:nvPr>
        </p:nvSpPr>
        <p:spPr>
          <a:xfrm>
            <a:off x="2589211" y="6135807"/>
            <a:ext cx="76200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6" name="Shape 86"/>
          <p:cNvSpPr/>
          <p:nvPr/>
        </p:nvSpPr>
        <p:spPr>
          <a:xfrm rot="10800000" flipH="1">
            <a:off x="-4189" y="714371"/>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87" name="Shape 87"/>
          <p:cNvSpPr txBox="1">
            <a:spLocks noGrp="1"/>
          </p:cNvSpPr>
          <p:nvPr>
            <p:ph type="sldNum" idx="12"/>
          </p:nvPr>
        </p:nvSpPr>
        <p:spPr>
          <a:xfrm>
            <a:off x="531812" y="787781"/>
            <a:ext cx="7797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2000">
                <a:solidFill>
                  <a:srgbClr val="FEFFFF"/>
                </a:solidFill>
                <a:latin typeface="Century Gothic"/>
                <a:ea typeface="Century Gothic"/>
                <a:cs typeface="Century Gothic"/>
                <a:sym typeface="Century Gothic"/>
              </a:rPr>
              <a:t>‹#›</a:t>
            </a:fld>
            <a:endParaRPr lang="en-CA"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2589211" y="446087"/>
            <a:ext cx="3505200" cy="976200"/>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Century Gothic"/>
              <a:buNone/>
              <a:defRPr sz="20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0" name="Shape 90"/>
          <p:cNvSpPr txBox="1">
            <a:spLocks noGrp="1"/>
          </p:cNvSpPr>
          <p:nvPr>
            <p:ph type="body" idx="1"/>
          </p:nvPr>
        </p:nvSpPr>
        <p:spPr>
          <a:xfrm>
            <a:off x="6323012" y="446087"/>
            <a:ext cx="5181599" cy="5415000"/>
          </a:xfrm>
          <a:prstGeom prst="rect">
            <a:avLst/>
          </a:prstGeom>
          <a:noFill/>
          <a:ln>
            <a:noFill/>
          </a:ln>
        </p:spPr>
        <p:txBody>
          <a:bodyPr lIns="91425" tIns="91425" rIns="91425" bIns="91425" anchor="ctr"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1" name="Shape 91"/>
          <p:cNvSpPr txBox="1">
            <a:spLocks noGrp="1"/>
          </p:cNvSpPr>
          <p:nvPr>
            <p:ph type="body" idx="2"/>
          </p:nvPr>
        </p:nvSpPr>
        <p:spPr>
          <a:xfrm>
            <a:off x="2589211" y="1598612"/>
            <a:ext cx="3505200" cy="4262400"/>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92" name="Shape 92"/>
          <p:cNvSpPr txBox="1">
            <a:spLocks noGrp="1"/>
          </p:cNvSpPr>
          <p:nvPr>
            <p:ph type="dt" idx="10"/>
          </p:nvPr>
        </p:nvSpPr>
        <p:spPr>
          <a:xfrm>
            <a:off x="10361611" y="6130437"/>
            <a:ext cx="1146300" cy="3705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3" name="Shape 93"/>
          <p:cNvSpPr txBox="1">
            <a:spLocks noGrp="1"/>
          </p:cNvSpPr>
          <p:nvPr>
            <p:ph type="ftr" idx="11"/>
          </p:nvPr>
        </p:nvSpPr>
        <p:spPr>
          <a:xfrm>
            <a:off x="2589211" y="6135807"/>
            <a:ext cx="76200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4" name="Shape 94"/>
          <p:cNvSpPr/>
          <p:nvPr/>
        </p:nvSpPr>
        <p:spPr>
          <a:xfrm rot="10800000" flipH="1">
            <a:off x="-4189" y="714371"/>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95" name="Shape 95"/>
          <p:cNvSpPr txBox="1">
            <a:spLocks noGrp="1"/>
          </p:cNvSpPr>
          <p:nvPr>
            <p:ph type="sldNum" idx="12"/>
          </p:nvPr>
        </p:nvSpPr>
        <p:spPr>
          <a:xfrm>
            <a:off x="531812" y="787781"/>
            <a:ext cx="7797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2000">
                <a:solidFill>
                  <a:srgbClr val="FEFFFF"/>
                </a:solidFill>
                <a:latin typeface="Century Gothic"/>
                <a:ea typeface="Century Gothic"/>
                <a:cs typeface="Century Gothic"/>
                <a:sym typeface="Century Gothic"/>
              </a:rPr>
              <a:t>‹#›</a:t>
            </a:fld>
            <a:endParaRPr lang="en-CA"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2589213" y="4800600"/>
            <a:ext cx="8915400" cy="566700"/>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Century Gothic"/>
              <a:buNone/>
              <a:defRPr sz="24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8" name="Shape 98"/>
          <p:cNvSpPr>
            <a:spLocks noGrp="1"/>
          </p:cNvSpPr>
          <p:nvPr>
            <p:ph type="pic" idx="2"/>
          </p:nvPr>
        </p:nvSpPr>
        <p:spPr>
          <a:xfrm>
            <a:off x="2589211" y="634964"/>
            <a:ext cx="8915400" cy="3855000"/>
          </a:xfrm>
          <a:prstGeom prst="rect">
            <a:avLst/>
          </a:prstGeom>
          <a:noFill/>
          <a:ln>
            <a:noFill/>
          </a:ln>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99" name="Shape 99"/>
          <p:cNvSpPr txBox="1">
            <a:spLocks noGrp="1"/>
          </p:cNvSpPr>
          <p:nvPr>
            <p:ph type="body" idx="1"/>
          </p:nvPr>
        </p:nvSpPr>
        <p:spPr>
          <a:xfrm>
            <a:off x="2589213" y="5367337"/>
            <a:ext cx="8915400" cy="493800"/>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00" name="Shape 100"/>
          <p:cNvSpPr txBox="1">
            <a:spLocks noGrp="1"/>
          </p:cNvSpPr>
          <p:nvPr>
            <p:ph type="dt" idx="10"/>
          </p:nvPr>
        </p:nvSpPr>
        <p:spPr>
          <a:xfrm>
            <a:off x="10361611" y="6130437"/>
            <a:ext cx="1146300" cy="3705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1" name="Shape 101"/>
          <p:cNvSpPr txBox="1">
            <a:spLocks noGrp="1"/>
          </p:cNvSpPr>
          <p:nvPr>
            <p:ph type="ftr" idx="11"/>
          </p:nvPr>
        </p:nvSpPr>
        <p:spPr>
          <a:xfrm>
            <a:off x="2589211" y="6135807"/>
            <a:ext cx="76200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2" name="Shape 102"/>
          <p:cNvSpPr/>
          <p:nvPr/>
        </p:nvSpPr>
        <p:spPr>
          <a:xfrm rot="10800000" flipH="1">
            <a:off x="-4189" y="4911721"/>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03" name="Shape 103"/>
          <p:cNvSpPr txBox="1">
            <a:spLocks noGrp="1"/>
          </p:cNvSpPr>
          <p:nvPr>
            <p:ph type="sldNum" idx="12"/>
          </p:nvPr>
        </p:nvSpPr>
        <p:spPr>
          <a:xfrm>
            <a:off x="531812" y="4983087"/>
            <a:ext cx="7797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2000">
                <a:solidFill>
                  <a:srgbClr val="FEFFFF"/>
                </a:solidFill>
                <a:latin typeface="Century Gothic"/>
                <a:ea typeface="Century Gothic"/>
                <a:cs typeface="Century Gothic"/>
                <a:sym typeface="Century Gothic"/>
              </a:rPr>
              <a:t>‹#›</a:t>
            </a:fld>
            <a:endParaRPr lang="en-CA" sz="2000">
              <a:solidFill>
                <a:srgbClr val="FEFFFF"/>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5"/>
        <p:cNvGrpSpPr/>
        <p:nvPr/>
      </p:nvGrpSpPr>
      <p:grpSpPr>
        <a:xfrm>
          <a:off x="0" y="0"/>
          <a:ext cx="0" cy="0"/>
          <a:chOff x="0" y="0"/>
          <a:chExt cx="0" cy="0"/>
        </a:xfrm>
      </p:grpSpPr>
      <p:grpSp>
        <p:nvGrpSpPr>
          <p:cNvPr id="6" name="Shape 6"/>
          <p:cNvGrpSpPr/>
          <p:nvPr/>
        </p:nvGrpSpPr>
        <p:grpSpPr>
          <a:xfrm>
            <a:off x="-16" y="228598"/>
            <a:ext cx="2851528" cy="6638662"/>
            <a:chOff x="2487613" y="285750"/>
            <a:chExt cx="2428900" cy="5654737"/>
          </a:xfrm>
        </p:grpSpPr>
        <p:sp>
          <p:nvSpPr>
            <p:cNvPr id="7" name="Shape 7"/>
            <p:cNvSpPr/>
            <p:nvPr/>
          </p:nvSpPr>
          <p:spPr>
            <a:xfrm>
              <a:off x="2487613" y="2284413"/>
              <a:ext cx="85800" cy="533400"/>
            </a:xfrm>
            <a:custGeom>
              <a:avLst/>
              <a:gdLst/>
              <a:ahLst/>
              <a:cxnLst/>
              <a:rect l="0" t="0" r="0" b="0"/>
              <a:pathLst>
                <a:path w="120000" h="120000" extrusionOk="0">
                  <a:moveTo>
                    <a:pt x="120000" y="120000"/>
                  </a:moveTo>
                  <a:cubicBezTo>
                    <a:pt x="109090" y="103235"/>
                    <a:pt x="103636" y="87352"/>
                    <a:pt x="92727" y="70588"/>
                  </a:cubicBezTo>
                  <a:cubicBezTo>
                    <a:pt x="60000" y="47647"/>
                    <a:pt x="32727" y="23823"/>
                    <a:pt x="0" y="0"/>
                  </a:cubicBezTo>
                  <a:cubicBezTo>
                    <a:pt x="0" y="30882"/>
                    <a:pt x="0" y="30882"/>
                    <a:pt x="0" y="30882"/>
                  </a:cubicBezTo>
                  <a:cubicBezTo>
                    <a:pt x="32727" y="56470"/>
                    <a:pt x="70909" y="82941"/>
                    <a:pt x="109090" y="109411"/>
                  </a:cubicBezTo>
                  <a:cubicBezTo>
                    <a:pt x="109090" y="112941"/>
                    <a:pt x="114545" y="116470"/>
                    <a:pt x="120000" y="120000"/>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8" name="Shape 8"/>
            <p:cNvSpPr/>
            <p:nvPr/>
          </p:nvSpPr>
          <p:spPr>
            <a:xfrm>
              <a:off x="2597150" y="2779713"/>
              <a:ext cx="550800" cy="1977900"/>
            </a:xfrm>
            <a:custGeom>
              <a:avLst/>
              <a:gdLst/>
              <a:ahLst/>
              <a:cxnLst/>
              <a:rect l="0" t="0" r="0" b="0"/>
              <a:pathLst>
                <a:path w="120000" h="120000" extrusionOk="0">
                  <a:moveTo>
                    <a:pt x="73714" y="83333"/>
                  </a:moveTo>
                  <a:cubicBezTo>
                    <a:pt x="88285" y="95714"/>
                    <a:pt x="102857" y="107857"/>
                    <a:pt x="119142" y="120000"/>
                  </a:cubicBezTo>
                  <a:cubicBezTo>
                    <a:pt x="119142" y="117857"/>
                    <a:pt x="119142" y="115952"/>
                    <a:pt x="120000" y="113809"/>
                  </a:cubicBezTo>
                  <a:cubicBezTo>
                    <a:pt x="106285" y="103571"/>
                    <a:pt x="93428" y="93095"/>
                    <a:pt x="81428" y="82619"/>
                  </a:cubicBezTo>
                  <a:cubicBezTo>
                    <a:pt x="49714" y="55476"/>
                    <a:pt x="23142" y="27857"/>
                    <a:pt x="0" y="0"/>
                  </a:cubicBezTo>
                  <a:cubicBezTo>
                    <a:pt x="1714" y="4761"/>
                    <a:pt x="3428" y="9761"/>
                    <a:pt x="5142" y="14523"/>
                  </a:cubicBezTo>
                  <a:cubicBezTo>
                    <a:pt x="25714" y="37619"/>
                    <a:pt x="48000" y="60714"/>
                    <a:pt x="73714" y="83333"/>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9" name="Shape 9"/>
            <p:cNvSpPr/>
            <p:nvPr/>
          </p:nvSpPr>
          <p:spPr>
            <a:xfrm>
              <a:off x="3175000" y="4730750"/>
              <a:ext cx="519000" cy="1209600"/>
            </a:xfrm>
            <a:custGeom>
              <a:avLst/>
              <a:gdLst/>
              <a:ahLst/>
              <a:cxnLst/>
              <a:rect l="0" t="0" r="0" b="0"/>
              <a:pathLst>
                <a:path w="120000" h="120000" extrusionOk="0">
                  <a:moveTo>
                    <a:pt x="7272" y="8571"/>
                  </a:moveTo>
                  <a:cubicBezTo>
                    <a:pt x="4545" y="5844"/>
                    <a:pt x="1818" y="3116"/>
                    <a:pt x="0" y="0"/>
                  </a:cubicBezTo>
                  <a:cubicBezTo>
                    <a:pt x="0" y="3896"/>
                    <a:pt x="0" y="7402"/>
                    <a:pt x="0" y="11298"/>
                  </a:cubicBezTo>
                  <a:cubicBezTo>
                    <a:pt x="19090" y="33116"/>
                    <a:pt x="40000" y="54545"/>
                    <a:pt x="61818" y="75584"/>
                  </a:cubicBezTo>
                  <a:cubicBezTo>
                    <a:pt x="77272" y="90389"/>
                    <a:pt x="94545" y="105194"/>
                    <a:pt x="111818" y="120000"/>
                  </a:cubicBezTo>
                  <a:cubicBezTo>
                    <a:pt x="120000" y="120000"/>
                    <a:pt x="120000" y="120000"/>
                    <a:pt x="120000" y="120000"/>
                  </a:cubicBezTo>
                  <a:cubicBezTo>
                    <a:pt x="102727" y="104805"/>
                    <a:pt x="85454" y="89610"/>
                    <a:pt x="70000" y="74025"/>
                  </a:cubicBezTo>
                  <a:cubicBezTo>
                    <a:pt x="47272" y="52597"/>
                    <a:pt x="26363" y="30779"/>
                    <a:pt x="7272" y="8571"/>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3305176" y="5630862"/>
              <a:ext cx="146100" cy="309600"/>
            </a:xfrm>
            <a:custGeom>
              <a:avLst/>
              <a:gdLst/>
              <a:ahLst/>
              <a:cxnLst/>
              <a:rect l="0" t="0" r="0" b="0"/>
              <a:pathLst>
                <a:path w="120000" h="120000" extrusionOk="0">
                  <a:moveTo>
                    <a:pt x="90810" y="120000"/>
                  </a:moveTo>
                  <a:cubicBezTo>
                    <a:pt x="120000" y="120000"/>
                    <a:pt x="120000" y="120000"/>
                    <a:pt x="120000" y="120000"/>
                  </a:cubicBezTo>
                  <a:cubicBezTo>
                    <a:pt x="77837" y="80506"/>
                    <a:pt x="38918" y="41012"/>
                    <a:pt x="0" y="0"/>
                  </a:cubicBezTo>
                  <a:cubicBezTo>
                    <a:pt x="25945" y="41012"/>
                    <a:pt x="55135" y="80506"/>
                    <a:pt x="90810" y="120000"/>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573338" y="2817813"/>
              <a:ext cx="700200" cy="2835300"/>
            </a:xfrm>
            <a:custGeom>
              <a:avLst/>
              <a:gdLst/>
              <a:ahLst/>
              <a:cxnLst/>
              <a:rect l="0" t="0" r="0" b="0"/>
              <a:pathLst>
                <a:path w="120000" h="120000" extrusionOk="0">
                  <a:moveTo>
                    <a:pt x="109213" y="109695"/>
                  </a:moveTo>
                  <a:cubicBezTo>
                    <a:pt x="97752" y="102714"/>
                    <a:pt x="87640" y="95734"/>
                    <a:pt x="78202" y="88753"/>
                  </a:cubicBezTo>
                  <a:cubicBezTo>
                    <a:pt x="56629" y="72631"/>
                    <a:pt x="39775" y="56011"/>
                    <a:pt x="26966" y="39224"/>
                  </a:cubicBezTo>
                  <a:cubicBezTo>
                    <a:pt x="19550" y="29085"/>
                    <a:pt x="13483" y="18781"/>
                    <a:pt x="8089" y="8476"/>
                  </a:cubicBezTo>
                  <a:cubicBezTo>
                    <a:pt x="5393" y="5650"/>
                    <a:pt x="2696" y="2825"/>
                    <a:pt x="0" y="0"/>
                  </a:cubicBezTo>
                  <a:cubicBezTo>
                    <a:pt x="5393" y="13130"/>
                    <a:pt x="12808" y="26426"/>
                    <a:pt x="22247" y="39390"/>
                  </a:cubicBezTo>
                  <a:cubicBezTo>
                    <a:pt x="34382" y="56343"/>
                    <a:pt x="51235" y="72963"/>
                    <a:pt x="72134" y="89252"/>
                  </a:cubicBezTo>
                  <a:cubicBezTo>
                    <a:pt x="82921" y="97396"/>
                    <a:pt x="95056" y="105373"/>
                    <a:pt x="107865" y="113185"/>
                  </a:cubicBezTo>
                  <a:cubicBezTo>
                    <a:pt x="111910" y="115512"/>
                    <a:pt x="115955" y="117673"/>
                    <a:pt x="120000" y="120000"/>
                  </a:cubicBezTo>
                  <a:cubicBezTo>
                    <a:pt x="118651" y="119168"/>
                    <a:pt x="117977" y="118504"/>
                    <a:pt x="117303" y="117673"/>
                  </a:cubicBezTo>
                  <a:cubicBezTo>
                    <a:pt x="113932" y="115013"/>
                    <a:pt x="111235" y="112354"/>
                    <a:pt x="109213" y="109695"/>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2506663" y="285750"/>
              <a:ext cx="90600" cy="2493900"/>
            </a:xfrm>
            <a:custGeom>
              <a:avLst/>
              <a:gdLst/>
              <a:ahLst/>
              <a:cxnLst/>
              <a:rect l="0" t="0" r="0" b="0"/>
              <a:pathLst>
                <a:path w="120000" h="120000" extrusionOk="0">
                  <a:moveTo>
                    <a:pt x="57391" y="109039"/>
                  </a:moveTo>
                  <a:cubicBezTo>
                    <a:pt x="62608" y="109795"/>
                    <a:pt x="62608" y="110551"/>
                    <a:pt x="62608" y="111307"/>
                  </a:cubicBezTo>
                  <a:cubicBezTo>
                    <a:pt x="78260" y="113952"/>
                    <a:pt x="99130" y="116598"/>
                    <a:pt x="114782" y="119433"/>
                  </a:cubicBezTo>
                  <a:cubicBezTo>
                    <a:pt x="114782" y="119622"/>
                    <a:pt x="114782" y="119811"/>
                    <a:pt x="120000" y="120000"/>
                  </a:cubicBezTo>
                  <a:cubicBezTo>
                    <a:pt x="109565" y="116220"/>
                    <a:pt x="99130" y="112629"/>
                    <a:pt x="88695" y="108850"/>
                  </a:cubicBezTo>
                  <a:cubicBezTo>
                    <a:pt x="46956" y="89574"/>
                    <a:pt x="26086" y="70299"/>
                    <a:pt x="26086" y="50834"/>
                  </a:cubicBezTo>
                  <a:cubicBezTo>
                    <a:pt x="31304" y="33826"/>
                    <a:pt x="46956" y="17007"/>
                    <a:pt x="78260" y="0"/>
                  </a:cubicBezTo>
                  <a:cubicBezTo>
                    <a:pt x="62608" y="0"/>
                    <a:pt x="62608" y="0"/>
                    <a:pt x="62608" y="0"/>
                  </a:cubicBezTo>
                  <a:cubicBezTo>
                    <a:pt x="26086" y="16818"/>
                    <a:pt x="10434" y="33826"/>
                    <a:pt x="5217" y="50834"/>
                  </a:cubicBezTo>
                  <a:cubicBezTo>
                    <a:pt x="0" y="70299"/>
                    <a:pt x="15652" y="89574"/>
                    <a:pt x="57391" y="109039"/>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2554288" y="2598738"/>
              <a:ext cx="66600" cy="420600"/>
            </a:xfrm>
            <a:custGeom>
              <a:avLst/>
              <a:gdLst/>
              <a:ahLst/>
              <a:cxnLst/>
              <a:rect l="0" t="0" r="0" b="0"/>
              <a:pathLst>
                <a:path w="120000" h="120000" extrusionOk="0">
                  <a:moveTo>
                    <a:pt x="0" y="0"/>
                  </a:moveTo>
                  <a:cubicBezTo>
                    <a:pt x="14117" y="21308"/>
                    <a:pt x="21176" y="41495"/>
                    <a:pt x="35294" y="62803"/>
                  </a:cubicBezTo>
                  <a:cubicBezTo>
                    <a:pt x="63529" y="81869"/>
                    <a:pt x="91764" y="100934"/>
                    <a:pt x="120000" y="120000"/>
                  </a:cubicBezTo>
                  <a:cubicBezTo>
                    <a:pt x="105882" y="97570"/>
                    <a:pt x="91764" y="74018"/>
                    <a:pt x="77647" y="51588"/>
                  </a:cubicBezTo>
                  <a:cubicBezTo>
                    <a:pt x="70588" y="50467"/>
                    <a:pt x="70588" y="49345"/>
                    <a:pt x="70588" y="48224"/>
                  </a:cubicBezTo>
                  <a:cubicBezTo>
                    <a:pt x="49411" y="31401"/>
                    <a:pt x="21176" y="15700"/>
                    <a:pt x="0" y="0"/>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3143250" y="4757737"/>
              <a:ext cx="162000" cy="873000"/>
            </a:xfrm>
            <a:custGeom>
              <a:avLst/>
              <a:gdLst/>
              <a:ahLst/>
              <a:cxnLst/>
              <a:rect l="0" t="0" r="0" b="0"/>
              <a:pathLst>
                <a:path w="120000" h="120000" extrusionOk="0">
                  <a:moveTo>
                    <a:pt x="0" y="0"/>
                  </a:moveTo>
                  <a:cubicBezTo>
                    <a:pt x="0" y="16756"/>
                    <a:pt x="5853" y="33513"/>
                    <a:pt x="14634" y="50270"/>
                  </a:cubicBezTo>
                  <a:cubicBezTo>
                    <a:pt x="23414" y="63243"/>
                    <a:pt x="35121" y="76756"/>
                    <a:pt x="49756" y="89729"/>
                  </a:cubicBezTo>
                  <a:cubicBezTo>
                    <a:pt x="55609" y="92972"/>
                    <a:pt x="64390" y="96216"/>
                    <a:pt x="70243" y="99459"/>
                  </a:cubicBezTo>
                  <a:cubicBezTo>
                    <a:pt x="87804" y="106486"/>
                    <a:pt x="102439" y="112972"/>
                    <a:pt x="120000" y="120000"/>
                  </a:cubicBezTo>
                  <a:cubicBezTo>
                    <a:pt x="117073" y="118378"/>
                    <a:pt x="114146" y="116216"/>
                    <a:pt x="111219" y="114594"/>
                  </a:cubicBezTo>
                  <a:cubicBezTo>
                    <a:pt x="76097" y="92972"/>
                    <a:pt x="52682" y="71351"/>
                    <a:pt x="38048" y="49729"/>
                  </a:cubicBezTo>
                  <a:cubicBezTo>
                    <a:pt x="32195" y="36756"/>
                    <a:pt x="26341" y="24324"/>
                    <a:pt x="23414" y="11891"/>
                  </a:cubicBezTo>
                  <a:cubicBezTo>
                    <a:pt x="23414" y="11351"/>
                    <a:pt x="20487" y="10810"/>
                    <a:pt x="20487" y="9729"/>
                  </a:cubicBezTo>
                  <a:cubicBezTo>
                    <a:pt x="14634" y="6486"/>
                    <a:pt x="5853" y="3243"/>
                    <a:pt x="0" y="0"/>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3148013" y="1282700"/>
              <a:ext cx="1768500" cy="3448200"/>
            </a:xfrm>
            <a:custGeom>
              <a:avLst/>
              <a:gdLst/>
              <a:ahLst/>
              <a:cxnLst/>
              <a:rect l="0" t="0" r="0" b="0"/>
              <a:pathLst>
                <a:path w="120000" h="120000" extrusionOk="0">
                  <a:moveTo>
                    <a:pt x="1866" y="116719"/>
                  </a:moveTo>
                  <a:cubicBezTo>
                    <a:pt x="2666" y="105512"/>
                    <a:pt x="6933" y="94441"/>
                    <a:pt x="13333" y="83781"/>
                  </a:cubicBezTo>
                  <a:cubicBezTo>
                    <a:pt x="20000" y="73120"/>
                    <a:pt x="29066" y="62870"/>
                    <a:pt x="39733" y="53029"/>
                  </a:cubicBezTo>
                  <a:cubicBezTo>
                    <a:pt x="50400" y="43189"/>
                    <a:pt x="62666" y="33895"/>
                    <a:pt x="76000" y="25011"/>
                  </a:cubicBezTo>
                  <a:cubicBezTo>
                    <a:pt x="82666" y="20637"/>
                    <a:pt x="89866" y="16264"/>
                    <a:pt x="97066" y="12164"/>
                  </a:cubicBezTo>
                  <a:cubicBezTo>
                    <a:pt x="100800" y="10113"/>
                    <a:pt x="104533" y="7927"/>
                    <a:pt x="108266" y="6013"/>
                  </a:cubicBezTo>
                  <a:cubicBezTo>
                    <a:pt x="112266" y="3963"/>
                    <a:pt x="116000" y="2050"/>
                    <a:pt x="120000" y="136"/>
                  </a:cubicBezTo>
                  <a:cubicBezTo>
                    <a:pt x="120000" y="0"/>
                    <a:pt x="120000" y="0"/>
                    <a:pt x="120000" y="0"/>
                  </a:cubicBezTo>
                  <a:cubicBezTo>
                    <a:pt x="115733" y="1913"/>
                    <a:pt x="112000" y="3826"/>
                    <a:pt x="108000" y="5876"/>
                  </a:cubicBezTo>
                  <a:cubicBezTo>
                    <a:pt x="104266" y="7790"/>
                    <a:pt x="100533" y="9840"/>
                    <a:pt x="96800" y="12027"/>
                  </a:cubicBezTo>
                  <a:cubicBezTo>
                    <a:pt x="89333" y="16127"/>
                    <a:pt x="82133" y="20364"/>
                    <a:pt x="75466" y="24738"/>
                  </a:cubicBezTo>
                  <a:cubicBezTo>
                    <a:pt x="61866" y="33621"/>
                    <a:pt x="49333" y="42915"/>
                    <a:pt x="38666" y="52756"/>
                  </a:cubicBezTo>
                  <a:cubicBezTo>
                    <a:pt x="27733" y="62460"/>
                    <a:pt x="18666" y="72847"/>
                    <a:pt x="12000" y="83507"/>
                  </a:cubicBezTo>
                  <a:cubicBezTo>
                    <a:pt x="5066" y="94305"/>
                    <a:pt x="800" y="105375"/>
                    <a:pt x="0" y="116719"/>
                  </a:cubicBezTo>
                  <a:cubicBezTo>
                    <a:pt x="0" y="116993"/>
                    <a:pt x="0" y="117129"/>
                    <a:pt x="0" y="117403"/>
                  </a:cubicBezTo>
                  <a:cubicBezTo>
                    <a:pt x="533" y="118223"/>
                    <a:pt x="1066" y="119179"/>
                    <a:pt x="1866" y="120000"/>
                  </a:cubicBezTo>
                  <a:cubicBezTo>
                    <a:pt x="1866" y="118906"/>
                    <a:pt x="1866" y="117813"/>
                    <a:pt x="1866" y="116719"/>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3273425" y="5653087"/>
              <a:ext cx="138000" cy="287400"/>
            </a:xfrm>
            <a:custGeom>
              <a:avLst/>
              <a:gdLst/>
              <a:ahLst/>
              <a:cxnLst/>
              <a:rect l="0" t="0" r="0" b="0"/>
              <a:pathLst>
                <a:path w="120000" h="120000" extrusionOk="0">
                  <a:moveTo>
                    <a:pt x="0" y="0"/>
                  </a:moveTo>
                  <a:cubicBezTo>
                    <a:pt x="24000" y="39452"/>
                    <a:pt x="54857" y="80547"/>
                    <a:pt x="89142" y="119999"/>
                  </a:cubicBezTo>
                  <a:cubicBezTo>
                    <a:pt x="120000" y="119999"/>
                    <a:pt x="120000" y="119999"/>
                    <a:pt x="120000" y="119999"/>
                  </a:cubicBezTo>
                  <a:cubicBezTo>
                    <a:pt x="78857" y="80547"/>
                    <a:pt x="37714" y="39452"/>
                    <a:pt x="0" y="0"/>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a:off x="3143250" y="4656137"/>
              <a:ext cx="31800" cy="189000"/>
            </a:xfrm>
            <a:custGeom>
              <a:avLst/>
              <a:gdLst/>
              <a:ahLst/>
              <a:cxnLst/>
              <a:rect l="0" t="0" r="0" b="0"/>
              <a:pathLst>
                <a:path w="120000" h="120000" extrusionOk="0">
                  <a:moveTo>
                    <a:pt x="105000" y="110000"/>
                  </a:moveTo>
                  <a:cubicBezTo>
                    <a:pt x="105000" y="115000"/>
                    <a:pt x="120000" y="117500"/>
                    <a:pt x="120000" y="120000"/>
                  </a:cubicBezTo>
                  <a:cubicBezTo>
                    <a:pt x="120000" y="95000"/>
                    <a:pt x="120000" y="72500"/>
                    <a:pt x="120000" y="47500"/>
                  </a:cubicBezTo>
                  <a:cubicBezTo>
                    <a:pt x="75000" y="32500"/>
                    <a:pt x="45000" y="15000"/>
                    <a:pt x="15000" y="0"/>
                  </a:cubicBezTo>
                  <a:cubicBezTo>
                    <a:pt x="0" y="22500"/>
                    <a:pt x="0" y="42500"/>
                    <a:pt x="0" y="65000"/>
                  </a:cubicBezTo>
                  <a:cubicBezTo>
                    <a:pt x="30000" y="80000"/>
                    <a:pt x="75000" y="95000"/>
                    <a:pt x="105000" y="110000"/>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a:off x="3211513" y="5410200"/>
              <a:ext cx="203100" cy="530100"/>
            </a:xfrm>
            <a:custGeom>
              <a:avLst/>
              <a:gdLst/>
              <a:ahLst/>
              <a:cxnLst/>
              <a:rect l="0" t="0" r="0" b="0"/>
              <a:pathLst>
                <a:path w="120000" h="120000" extrusionOk="0">
                  <a:moveTo>
                    <a:pt x="16153" y="16000"/>
                  </a:moveTo>
                  <a:cubicBezTo>
                    <a:pt x="11538" y="10666"/>
                    <a:pt x="4615" y="5333"/>
                    <a:pt x="0" y="0"/>
                  </a:cubicBezTo>
                  <a:cubicBezTo>
                    <a:pt x="6923" y="14222"/>
                    <a:pt x="16153" y="28444"/>
                    <a:pt x="27692" y="42666"/>
                  </a:cubicBezTo>
                  <a:cubicBezTo>
                    <a:pt x="30000" y="47111"/>
                    <a:pt x="32307" y="50666"/>
                    <a:pt x="36923" y="55111"/>
                  </a:cubicBezTo>
                  <a:cubicBezTo>
                    <a:pt x="62307" y="76444"/>
                    <a:pt x="90000" y="98666"/>
                    <a:pt x="117692" y="120000"/>
                  </a:cubicBezTo>
                  <a:cubicBezTo>
                    <a:pt x="120000" y="120000"/>
                    <a:pt x="120000" y="120000"/>
                    <a:pt x="120000" y="120000"/>
                  </a:cubicBezTo>
                  <a:cubicBezTo>
                    <a:pt x="94615" y="96888"/>
                    <a:pt x="73846" y="73777"/>
                    <a:pt x="55384" y="49777"/>
                  </a:cubicBezTo>
                  <a:cubicBezTo>
                    <a:pt x="41538" y="38222"/>
                    <a:pt x="30000" y="27555"/>
                    <a:pt x="16153" y="16000"/>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grpSp>
      <p:grpSp>
        <p:nvGrpSpPr>
          <p:cNvPr id="19" name="Shape 19"/>
          <p:cNvGrpSpPr/>
          <p:nvPr/>
        </p:nvGrpSpPr>
        <p:grpSpPr>
          <a:xfrm>
            <a:off x="27048" y="-791"/>
            <a:ext cx="2356743" cy="6853960"/>
            <a:chOff x="6627813" y="194832"/>
            <a:chExt cx="1952725" cy="5678979"/>
          </a:xfrm>
        </p:grpSpPr>
        <p:sp>
          <p:nvSpPr>
            <p:cNvPr id="20" name="Shape 20"/>
            <p:cNvSpPr/>
            <p:nvPr/>
          </p:nvSpPr>
          <p:spPr>
            <a:xfrm>
              <a:off x="6627813" y="194832"/>
              <a:ext cx="409500" cy="3646500"/>
            </a:xfrm>
            <a:custGeom>
              <a:avLst/>
              <a:gdLst/>
              <a:ahLst/>
              <a:cxnLst/>
              <a:rect l="0" t="0" r="0" b="0"/>
              <a:pathLst>
                <a:path w="120000" h="120000" extrusionOk="0">
                  <a:moveTo>
                    <a:pt x="8155" y="27391"/>
                  </a:moveTo>
                  <a:cubicBezTo>
                    <a:pt x="12815" y="37565"/>
                    <a:pt x="19805" y="47869"/>
                    <a:pt x="30291" y="58043"/>
                  </a:cubicBezTo>
                  <a:cubicBezTo>
                    <a:pt x="39611" y="68217"/>
                    <a:pt x="51262" y="78391"/>
                    <a:pt x="66407" y="88565"/>
                  </a:cubicBezTo>
                  <a:cubicBezTo>
                    <a:pt x="80388" y="98739"/>
                    <a:pt x="97864" y="108782"/>
                    <a:pt x="117669" y="118826"/>
                  </a:cubicBezTo>
                  <a:cubicBezTo>
                    <a:pt x="118834" y="119217"/>
                    <a:pt x="120000" y="119608"/>
                    <a:pt x="120000" y="120000"/>
                  </a:cubicBezTo>
                  <a:cubicBezTo>
                    <a:pt x="118834" y="118043"/>
                    <a:pt x="116504" y="115956"/>
                    <a:pt x="115339" y="114000"/>
                  </a:cubicBezTo>
                  <a:cubicBezTo>
                    <a:pt x="115339" y="113608"/>
                    <a:pt x="115339" y="113217"/>
                    <a:pt x="115339" y="112956"/>
                  </a:cubicBezTo>
                  <a:cubicBezTo>
                    <a:pt x="99029" y="104739"/>
                    <a:pt x="85048" y="96652"/>
                    <a:pt x="73398" y="88434"/>
                  </a:cubicBezTo>
                  <a:cubicBezTo>
                    <a:pt x="58252" y="78260"/>
                    <a:pt x="45436" y="68217"/>
                    <a:pt x="34951" y="57913"/>
                  </a:cubicBezTo>
                  <a:cubicBezTo>
                    <a:pt x="24466" y="47739"/>
                    <a:pt x="16310" y="37565"/>
                    <a:pt x="10485" y="27260"/>
                  </a:cubicBezTo>
                  <a:cubicBezTo>
                    <a:pt x="8155" y="22173"/>
                    <a:pt x="5825" y="17086"/>
                    <a:pt x="3495" y="12000"/>
                  </a:cubicBezTo>
                  <a:cubicBezTo>
                    <a:pt x="2330" y="7956"/>
                    <a:pt x="1165" y="4043"/>
                    <a:pt x="1165" y="0"/>
                  </a:cubicBezTo>
                  <a:cubicBezTo>
                    <a:pt x="0" y="0"/>
                    <a:pt x="0" y="0"/>
                    <a:pt x="0" y="0"/>
                  </a:cubicBezTo>
                  <a:cubicBezTo>
                    <a:pt x="0" y="4043"/>
                    <a:pt x="1165" y="7956"/>
                    <a:pt x="1165" y="12000"/>
                  </a:cubicBezTo>
                  <a:cubicBezTo>
                    <a:pt x="3495" y="17086"/>
                    <a:pt x="4660" y="22173"/>
                    <a:pt x="8155" y="27391"/>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7061200" y="3771900"/>
              <a:ext cx="350700" cy="1309800"/>
            </a:xfrm>
            <a:custGeom>
              <a:avLst/>
              <a:gdLst/>
              <a:ahLst/>
              <a:cxnLst/>
              <a:rect l="0" t="0" r="0" b="0"/>
              <a:pathLst>
                <a:path w="120000" h="120000" extrusionOk="0">
                  <a:moveTo>
                    <a:pt x="72272" y="83272"/>
                  </a:moveTo>
                  <a:cubicBezTo>
                    <a:pt x="87272" y="95636"/>
                    <a:pt x="102272" y="108000"/>
                    <a:pt x="120000" y="120000"/>
                  </a:cubicBezTo>
                  <a:cubicBezTo>
                    <a:pt x="120000" y="117454"/>
                    <a:pt x="120000" y="114545"/>
                    <a:pt x="120000" y="112000"/>
                  </a:cubicBezTo>
                  <a:cubicBezTo>
                    <a:pt x="120000" y="111636"/>
                    <a:pt x="120000" y="110909"/>
                    <a:pt x="120000" y="110545"/>
                  </a:cubicBezTo>
                  <a:cubicBezTo>
                    <a:pt x="107727" y="101090"/>
                    <a:pt x="95454" y="91636"/>
                    <a:pt x="84545" y="82181"/>
                  </a:cubicBezTo>
                  <a:cubicBezTo>
                    <a:pt x="51818" y="55272"/>
                    <a:pt x="23181" y="27636"/>
                    <a:pt x="0" y="0"/>
                  </a:cubicBezTo>
                  <a:cubicBezTo>
                    <a:pt x="2727" y="7636"/>
                    <a:pt x="5454" y="15272"/>
                    <a:pt x="9545" y="22909"/>
                  </a:cubicBezTo>
                  <a:cubicBezTo>
                    <a:pt x="28636" y="43272"/>
                    <a:pt x="49090" y="63272"/>
                    <a:pt x="72272" y="83272"/>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7439025" y="5053012"/>
              <a:ext cx="357300" cy="820800"/>
            </a:xfrm>
            <a:custGeom>
              <a:avLst/>
              <a:gdLst/>
              <a:ahLst/>
              <a:cxnLst/>
              <a:rect l="0" t="0" r="0" b="0"/>
              <a:pathLst>
                <a:path w="120000" h="120000" extrusionOk="0">
                  <a:moveTo>
                    <a:pt x="8000" y="8695"/>
                  </a:moveTo>
                  <a:cubicBezTo>
                    <a:pt x="5333" y="5797"/>
                    <a:pt x="2666" y="2898"/>
                    <a:pt x="0" y="0"/>
                  </a:cubicBezTo>
                  <a:cubicBezTo>
                    <a:pt x="0" y="5217"/>
                    <a:pt x="0" y="11014"/>
                    <a:pt x="1333" y="16811"/>
                  </a:cubicBezTo>
                  <a:cubicBezTo>
                    <a:pt x="18666" y="35942"/>
                    <a:pt x="36000" y="55072"/>
                    <a:pt x="56000" y="73623"/>
                  </a:cubicBezTo>
                  <a:cubicBezTo>
                    <a:pt x="72000" y="89275"/>
                    <a:pt x="89333" y="104927"/>
                    <a:pt x="106666" y="120000"/>
                  </a:cubicBezTo>
                  <a:cubicBezTo>
                    <a:pt x="120000" y="120000"/>
                    <a:pt x="120000" y="120000"/>
                    <a:pt x="120000" y="120000"/>
                  </a:cubicBezTo>
                  <a:cubicBezTo>
                    <a:pt x="101333" y="104347"/>
                    <a:pt x="84000" y="88115"/>
                    <a:pt x="66666" y="71304"/>
                  </a:cubicBezTo>
                  <a:cubicBezTo>
                    <a:pt x="45333" y="51014"/>
                    <a:pt x="26666" y="29565"/>
                    <a:pt x="8000" y="8695"/>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a:off x="7037388" y="3811587"/>
              <a:ext cx="457200" cy="1852500"/>
            </a:xfrm>
            <a:custGeom>
              <a:avLst/>
              <a:gdLst/>
              <a:ahLst/>
              <a:cxnLst/>
              <a:rect l="0" t="0" r="0" b="0"/>
              <a:pathLst>
                <a:path w="120000" h="120000" extrusionOk="0">
                  <a:moveTo>
                    <a:pt x="105391" y="105096"/>
                  </a:moveTo>
                  <a:cubicBezTo>
                    <a:pt x="97043" y="99700"/>
                    <a:pt x="88695" y="94047"/>
                    <a:pt x="81391" y="88394"/>
                  </a:cubicBezTo>
                  <a:cubicBezTo>
                    <a:pt x="59478" y="72205"/>
                    <a:pt x="42782" y="55503"/>
                    <a:pt x="30260" y="38800"/>
                  </a:cubicBezTo>
                  <a:cubicBezTo>
                    <a:pt x="22956" y="30578"/>
                    <a:pt x="17739" y="22098"/>
                    <a:pt x="13565" y="13618"/>
                  </a:cubicBezTo>
                  <a:cubicBezTo>
                    <a:pt x="9391" y="8993"/>
                    <a:pt x="4173" y="4625"/>
                    <a:pt x="0" y="0"/>
                  </a:cubicBezTo>
                  <a:cubicBezTo>
                    <a:pt x="5217" y="13104"/>
                    <a:pt x="12521" y="26209"/>
                    <a:pt x="21913" y="39057"/>
                  </a:cubicBezTo>
                  <a:cubicBezTo>
                    <a:pt x="34434" y="56017"/>
                    <a:pt x="51130" y="72719"/>
                    <a:pt x="72000" y="89164"/>
                  </a:cubicBezTo>
                  <a:cubicBezTo>
                    <a:pt x="82434" y="97130"/>
                    <a:pt x="93913" y="105353"/>
                    <a:pt x="107478" y="113319"/>
                  </a:cubicBezTo>
                  <a:cubicBezTo>
                    <a:pt x="111652" y="115374"/>
                    <a:pt x="115826" y="117687"/>
                    <a:pt x="120000" y="119999"/>
                  </a:cubicBezTo>
                  <a:cubicBezTo>
                    <a:pt x="118956" y="119229"/>
                    <a:pt x="117913" y="118458"/>
                    <a:pt x="116869" y="117687"/>
                  </a:cubicBezTo>
                  <a:cubicBezTo>
                    <a:pt x="112695" y="113576"/>
                    <a:pt x="108521" y="109207"/>
                    <a:pt x="105391" y="105096"/>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a:off x="6992938" y="1263650"/>
              <a:ext cx="144600" cy="2508300"/>
            </a:xfrm>
            <a:custGeom>
              <a:avLst/>
              <a:gdLst/>
              <a:ahLst/>
              <a:cxnLst/>
              <a:rect l="0" t="0" r="0" b="0"/>
              <a:pathLst>
                <a:path w="120000" h="120000" extrusionOk="0">
                  <a:moveTo>
                    <a:pt x="56666" y="120000"/>
                  </a:moveTo>
                  <a:cubicBezTo>
                    <a:pt x="50000" y="117725"/>
                    <a:pt x="46666" y="115450"/>
                    <a:pt x="43333" y="113175"/>
                  </a:cubicBezTo>
                  <a:cubicBezTo>
                    <a:pt x="26666" y="100473"/>
                    <a:pt x="16666" y="87962"/>
                    <a:pt x="16666" y="75450"/>
                  </a:cubicBezTo>
                  <a:cubicBezTo>
                    <a:pt x="16666" y="62748"/>
                    <a:pt x="26666" y="50236"/>
                    <a:pt x="43333" y="37535"/>
                  </a:cubicBezTo>
                  <a:cubicBezTo>
                    <a:pt x="50000" y="31279"/>
                    <a:pt x="60000" y="25023"/>
                    <a:pt x="73333" y="18767"/>
                  </a:cubicBezTo>
                  <a:cubicBezTo>
                    <a:pt x="86666" y="12511"/>
                    <a:pt x="100000" y="6255"/>
                    <a:pt x="120000" y="0"/>
                  </a:cubicBezTo>
                  <a:cubicBezTo>
                    <a:pt x="116666" y="0"/>
                    <a:pt x="116666" y="0"/>
                    <a:pt x="116666" y="0"/>
                  </a:cubicBezTo>
                  <a:cubicBezTo>
                    <a:pt x="96666" y="6255"/>
                    <a:pt x="80000" y="12511"/>
                    <a:pt x="66666" y="18767"/>
                  </a:cubicBezTo>
                  <a:cubicBezTo>
                    <a:pt x="53333" y="25023"/>
                    <a:pt x="43333" y="31279"/>
                    <a:pt x="33333" y="37535"/>
                  </a:cubicBezTo>
                  <a:cubicBezTo>
                    <a:pt x="13333" y="50047"/>
                    <a:pt x="3333" y="62748"/>
                    <a:pt x="3333" y="75450"/>
                  </a:cubicBezTo>
                  <a:cubicBezTo>
                    <a:pt x="0" y="87393"/>
                    <a:pt x="6666" y="99526"/>
                    <a:pt x="23333" y="111658"/>
                  </a:cubicBezTo>
                  <a:cubicBezTo>
                    <a:pt x="33333" y="114312"/>
                    <a:pt x="43333" y="117156"/>
                    <a:pt x="53333" y="119810"/>
                  </a:cubicBezTo>
                  <a:cubicBezTo>
                    <a:pt x="53333" y="119810"/>
                    <a:pt x="56666" y="120000"/>
                    <a:pt x="56666" y="120000"/>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7526338" y="5640387"/>
              <a:ext cx="111000" cy="233400"/>
            </a:xfrm>
            <a:custGeom>
              <a:avLst/>
              <a:gdLst/>
              <a:ahLst/>
              <a:cxnLst/>
              <a:rect l="0" t="0" r="0" b="0"/>
              <a:pathLst>
                <a:path w="120000" h="120000" extrusionOk="0">
                  <a:moveTo>
                    <a:pt x="94285" y="120000"/>
                  </a:moveTo>
                  <a:cubicBezTo>
                    <a:pt x="119999" y="120000"/>
                    <a:pt x="119999" y="120000"/>
                    <a:pt x="119999" y="120000"/>
                  </a:cubicBezTo>
                  <a:cubicBezTo>
                    <a:pt x="77142" y="81355"/>
                    <a:pt x="38571" y="40677"/>
                    <a:pt x="0" y="0"/>
                  </a:cubicBezTo>
                  <a:cubicBezTo>
                    <a:pt x="25714" y="40677"/>
                    <a:pt x="55714" y="81355"/>
                    <a:pt x="94285" y="120000"/>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7021513" y="3598862"/>
              <a:ext cx="68400" cy="423900"/>
            </a:xfrm>
            <a:custGeom>
              <a:avLst/>
              <a:gdLst/>
              <a:ahLst/>
              <a:cxnLst/>
              <a:rect l="0" t="0" r="0" b="0"/>
              <a:pathLst>
                <a:path w="120000" h="120000" extrusionOk="0">
                  <a:moveTo>
                    <a:pt x="28235" y="60560"/>
                  </a:moveTo>
                  <a:cubicBezTo>
                    <a:pt x="56470" y="80747"/>
                    <a:pt x="91764" y="99813"/>
                    <a:pt x="120000" y="120000"/>
                  </a:cubicBezTo>
                  <a:cubicBezTo>
                    <a:pt x="98823" y="96448"/>
                    <a:pt x="84705" y="72897"/>
                    <a:pt x="70588" y="49345"/>
                  </a:cubicBezTo>
                  <a:cubicBezTo>
                    <a:pt x="70588" y="49345"/>
                    <a:pt x="63529" y="48224"/>
                    <a:pt x="63529" y="48224"/>
                  </a:cubicBezTo>
                  <a:cubicBezTo>
                    <a:pt x="42352" y="32523"/>
                    <a:pt x="21176" y="15700"/>
                    <a:pt x="0" y="0"/>
                  </a:cubicBezTo>
                  <a:cubicBezTo>
                    <a:pt x="0" y="2242"/>
                    <a:pt x="0" y="5607"/>
                    <a:pt x="0" y="8971"/>
                  </a:cubicBezTo>
                  <a:cubicBezTo>
                    <a:pt x="7058" y="25794"/>
                    <a:pt x="21176" y="43738"/>
                    <a:pt x="28235" y="60560"/>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a:off x="7412038" y="2801938"/>
              <a:ext cx="1168500" cy="2251200"/>
            </a:xfrm>
            <a:custGeom>
              <a:avLst/>
              <a:gdLst/>
              <a:ahLst/>
              <a:cxnLst/>
              <a:rect l="0" t="0" r="0" b="0"/>
              <a:pathLst>
                <a:path w="120000" h="120000" extrusionOk="0">
                  <a:moveTo>
                    <a:pt x="3265" y="116830"/>
                  </a:moveTo>
                  <a:cubicBezTo>
                    <a:pt x="3673" y="105845"/>
                    <a:pt x="7755" y="94647"/>
                    <a:pt x="14285" y="83873"/>
                  </a:cubicBezTo>
                  <a:cubicBezTo>
                    <a:pt x="20816" y="73309"/>
                    <a:pt x="29795" y="62957"/>
                    <a:pt x="40408" y="53239"/>
                  </a:cubicBezTo>
                  <a:cubicBezTo>
                    <a:pt x="50612" y="43309"/>
                    <a:pt x="62857" y="34014"/>
                    <a:pt x="76326" y="25140"/>
                  </a:cubicBezTo>
                  <a:cubicBezTo>
                    <a:pt x="82857" y="20704"/>
                    <a:pt x="89795" y="16267"/>
                    <a:pt x="97142" y="12253"/>
                  </a:cubicBezTo>
                  <a:cubicBezTo>
                    <a:pt x="100816" y="10140"/>
                    <a:pt x="104489" y="8028"/>
                    <a:pt x="108163" y="5915"/>
                  </a:cubicBezTo>
                  <a:cubicBezTo>
                    <a:pt x="111836" y="4014"/>
                    <a:pt x="115918" y="1901"/>
                    <a:pt x="120000" y="0"/>
                  </a:cubicBezTo>
                  <a:cubicBezTo>
                    <a:pt x="119591" y="0"/>
                    <a:pt x="119591" y="0"/>
                    <a:pt x="119591" y="0"/>
                  </a:cubicBezTo>
                  <a:cubicBezTo>
                    <a:pt x="115510" y="1901"/>
                    <a:pt x="111428" y="3802"/>
                    <a:pt x="107755" y="5704"/>
                  </a:cubicBezTo>
                  <a:cubicBezTo>
                    <a:pt x="104081" y="7816"/>
                    <a:pt x="100408" y="9929"/>
                    <a:pt x="96734" y="11830"/>
                  </a:cubicBezTo>
                  <a:cubicBezTo>
                    <a:pt x="88979" y="16056"/>
                    <a:pt x="82040" y="20281"/>
                    <a:pt x="75510" y="24718"/>
                  </a:cubicBezTo>
                  <a:cubicBezTo>
                    <a:pt x="61632" y="33591"/>
                    <a:pt x="49387" y="42887"/>
                    <a:pt x="38775" y="52605"/>
                  </a:cubicBezTo>
                  <a:cubicBezTo>
                    <a:pt x="27755" y="62535"/>
                    <a:pt x="18775" y="72887"/>
                    <a:pt x="12244" y="83661"/>
                  </a:cubicBezTo>
                  <a:cubicBezTo>
                    <a:pt x="5306" y="94014"/>
                    <a:pt x="1224" y="105000"/>
                    <a:pt x="0" y="115985"/>
                  </a:cubicBezTo>
                  <a:cubicBezTo>
                    <a:pt x="1224" y="117253"/>
                    <a:pt x="2040" y="118521"/>
                    <a:pt x="2857" y="120000"/>
                  </a:cubicBezTo>
                  <a:cubicBezTo>
                    <a:pt x="2857" y="118943"/>
                    <a:pt x="2857" y="117887"/>
                    <a:pt x="3265" y="116830"/>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7494588" y="5664200"/>
              <a:ext cx="99900" cy="209400"/>
            </a:xfrm>
            <a:custGeom>
              <a:avLst/>
              <a:gdLst/>
              <a:ahLst/>
              <a:cxnLst/>
              <a:rect l="0" t="0" r="0" b="0"/>
              <a:pathLst>
                <a:path w="120000" h="120000" extrusionOk="0">
                  <a:moveTo>
                    <a:pt x="0" y="0"/>
                  </a:moveTo>
                  <a:cubicBezTo>
                    <a:pt x="24000" y="40754"/>
                    <a:pt x="57600" y="81509"/>
                    <a:pt x="91200" y="120000"/>
                  </a:cubicBezTo>
                  <a:cubicBezTo>
                    <a:pt x="120000" y="120000"/>
                    <a:pt x="120000" y="120000"/>
                    <a:pt x="120000" y="120000"/>
                  </a:cubicBezTo>
                  <a:cubicBezTo>
                    <a:pt x="76800" y="81509"/>
                    <a:pt x="38400" y="40754"/>
                    <a:pt x="0" y="0"/>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7412038" y="5081587"/>
              <a:ext cx="114300" cy="558900"/>
            </a:xfrm>
            <a:custGeom>
              <a:avLst/>
              <a:gdLst/>
              <a:ahLst/>
              <a:cxnLst/>
              <a:rect l="0" t="0" r="0" b="0"/>
              <a:pathLst>
                <a:path w="120000" h="120000" extrusionOk="0">
                  <a:moveTo>
                    <a:pt x="0" y="0"/>
                  </a:moveTo>
                  <a:cubicBezTo>
                    <a:pt x="0" y="25531"/>
                    <a:pt x="8275" y="51063"/>
                    <a:pt x="28965" y="75744"/>
                  </a:cubicBezTo>
                  <a:cubicBezTo>
                    <a:pt x="45517" y="83404"/>
                    <a:pt x="57931" y="91914"/>
                    <a:pt x="74482" y="99574"/>
                  </a:cubicBezTo>
                  <a:cubicBezTo>
                    <a:pt x="91034" y="106382"/>
                    <a:pt x="103448" y="113191"/>
                    <a:pt x="120000" y="120000"/>
                  </a:cubicBezTo>
                  <a:cubicBezTo>
                    <a:pt x="115862" y="118297"/>
                    <a:pt x="115862" y="116595"/>
                    <a:pt x="111724" y="114893"/>
                  </a:cubicBezTo>
                  <a:cubicBezTo>
                    <a:pt x="66206" y="83404"/>
                    <a:pt x="41379" y="51063"/>
                    <a:pt x="33103" y="18723"/>
                  </a:cubicBezTo>
                  <a:cubicBezTo>
                    <a:pt x="28965" y="15319"/>
                    <a:pt x="20689" y="12765"/>
                    <a:pt x="16551" y="9361"/>
                  </a:cubicBezTo>
                  <a:cubicBezTo>
                    <a:pt x="8275" y="5957"/>
                    <a:pt x="4137" y="2553"/>
                    <a:pt x="0" y="0"/>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30" name="Shape 30"/>
            <p:cNvSpPr/>
            <p:nvPr/>
          </p:nvSpPr>
          <p:spPr>
            <a:xfrm>
              <a:off x="7412038" y="4978400"/>
              <a:ext cx="31800" cy="189000"/>
            </a:xfrm>
            <a:custGeom>
              <a:avLst/>
              <a:gdLst/>
              <a:ahLst/>
              <a:cxnLst/>
              <a:rect l="0" t="0" r="0" b="0"/>
              <a:pathLst>
                <a:path w="120000" h="120000" extrusionOk="0">
                  <a:moveTo>
                    <a:pt x="0" y="65000"/>
                  </a:moveTo>
                  <a:cubicBezTo>
                    <a:pt x="15000" y="72500"/>
                    <a:pt x="30000" y="82500"/>
                    <a:pt x="60000" y="92500"/>
                  </a:cubicBezTo>
                  <a:cubicBezTo>
                    <a:pt x="75000" y="102500"/>
                    <a:pt x="105000" y="110000"/>
                    <a:pt x="120000" y="120000"/>
                  </a:cubicBezTo>
                  <a:cubicBezTo>
                    <a:pt x="105000" y="95000"/>
                    <a:pt x="105000" y="70000"/>
                    <a:pt x="105000" y="47500"/>
                  </a:cubicBezTo>
                  <a:cubicBezTo>
                    <a:pt x="75000" y="30000"/>
                    <a:pt x="45000" y="15000"/>
                    <a:pt x="0" y="0"/>
                  </a:cubicBezTo>
                  <a:cubicBezTo>
                    <a:pt x="0" y="2500"/>
                    <a:pt x="0" y="7500"/>
                    <a:pt x="0" y="10000"/>
                  </a:cubicBezTo>
                  <a:cubicBezTo>
                    <a:pt x="0" y="27500"/>
                    <a:pt x="0" y="47500"/>
                    <a:pt x="0" y="65000"/>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a:off x="7439025" y="5434012"/>
              <a:ext cx="174600" cy="439800"/>
            </a:xfrm>
            <a:custGeom>
              <a:avLst/>
              <a:gdLst/>
              <a:ahLst/>
              <a:cxnLst/>
              <a:rect l="0" t="0" r="0" b="0"/>
              <a:pathLst>
                <a:path w="120000" h="120000" extrusionOk="0">
                  <a:moveTo>
                    <a:pt x="30000" y="30270"/>
                  </a:moveTo>
                  <a:cubicBezTo>
                    <a:pt x="19090" y="20540"/>
                    <a:pt x="10909" y="9729"/>
                    <a:pt x="0" y="0"/>
                  </a:cubicBezTo>
                  <a:cubicBezTo>
                    <a:pt x="8181" y="17297"/>
                    <a:pt x="19090" y="35675"/>
                    <a:pt x="30000" y="52972"/>
                  </a:cubicBezTo>
                  <a:cubicBezTo>
                    <a:pt x="32727" y="56216"/>
                    <a:pt x="35454" y="59459"/>
                    <a:pt x="38181" y="62702"/>
                  </a:cubicBezTo>
                  <a:cubicBezTo>
                    <a:pt x="60000" y="82162"/>
                    <a:pt x="81818" y="101621"/>
                    <a:pt x="106363" y="120000"/>
                  </a:cubicBezTo>
                  <a:cubicBezTo>
                    <a:pt x="120000" y="120000"/>
                    <a:pt x="120000" y="120000"/>
                    <a:pt x="120000" y="120000"/>
                  </a:cubicBezTo>
                  <a:cubicBezTo>
                    <a:pt x="95454" y="99459"/>
                    <a:pt x="76363" y="77837"/>
                    <a:pt x="60000" y="56216"/>
                  </a:cubicBezTo>
                  <a:cubicBezTo>
                    <a:pt x="49090" y="47567"/>
                    <a:pt x="40909" y="38918"/>
                    <a:pt x="30000" y="30270"/>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grpSp>
      <p:sp>
        <p:nvSpPr>
          <p:cNvPr id="32" name="Shape 32"/>
          <p:cNvSpPr/>
          <p:nvPr/>
        </p:nvSpPr>
        <p:spPr>
          <a:xfrm>
            <a:off x="0" y="0"/>
            <a:ext cx="183000" cy="68580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3" name="Shape 33"/>
          <p:cNvSpPr txBox="1">
            <a:spLocks noGrp="1"/>
          </p:cNvSpPr>
          <p:nvPr>
            <p:ph type="title"/>
          </p:nvPr>
        </p:nvSpPr>
        <p:spPr>
          <a:xfrm>
            <a:off x="2592924" y="624110"/>
            <a:ext cx="8911800" cy="1281000"/>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4" name="Shape 34"/>
          <p:cNvSpPr txBox="1">
            <a:spLocks noGrp="1"/>
          </p:cNvSpPr>
          <p:nvPr>
            <p:ph type="body" idx="1"/>
          </p:nvPr>
        </p:nvSpPr>
        <p:spPr>
          <a:xfrm>
            <a:off x="2589211" y="2133600"/>
            <a:ext cx="8915400" cy="3886200"/>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5" name="Shape 35"/>
          <p:cNvSpPr txBox="1">
            <a:spLocks noGrp="1"/>
          </p:cNvSpPr>
          <p:nvPr>
            <p:ph type="dt" idx="10"/>
          </p:nvPr>
        </p:nvSpPr>
        <p:spPr>
          <a:xfrm>
            <a:off x="10361611" y="6130437"/>
            <a:ext cx="1146300" cy="370500"/>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Shape 36"/>
          <p:cNvSpPr txBox="1">
            <a:spLocks noGrp="1"/>
          </p:cNvSpPr>
          <p:nvPr>
            <p:ph type="ftr" idx="11"/>
          </p:nvPr>
        </p:nvSpPr>
        <p:spPr>
          <a:xfrm>
            <a:off x="2589211" y="6135807"/>
            <a:ext cx="7620000" cy="365100"/>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Shape 37"/>
          <p:cNvSpPr txBox="1">
            <a:spLocks noGrp="1"/>
          </p:cNvSpPr>
          <p:nvPr>
            <p:ph type="sldNum" idx="12"/>
          </p:nvPr>
        </p:nvSpPr>
        <p:spPr>
          <a:xfrm>
            <a:off x="531812" y="787781"/>
            <a:ext cx="7797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2000" b="0" i="0" u="none" strike="noStrike" cap="none">
                <a:solidFill>
                  <a:srgbClr val="FEFFFF"/>
                </a:solidFill>
                <a:latin typeface="Century Gothic"/>
                <a:ea typeface="Century Gothic"/>
                <a:cs typeface="Century Gothic"/>
                <a:sym typeface="Century Gothic"/>
              </a:rPr>
              <a:t>‹#›</a:t>
            </a:fld>
            <a:endParaRPr lang="en-CA" sz="2000" b="0" i="0" u="none" strike="noStrike" cap="none">
              <a:solidFill>
                <a:srgbClr val="FEFFFF"/>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s://www.cloudera.com/downloads/quickstart_vms/5-8.html" TargetMode="External"/><Relationship Id="rId4" Type="http://schemas.openxmlformats.org/officeDocument/2006/relationships/hyperlink" Target="https://www.cloudera.com/documentation/enterprise/latest/topics/cloudera_quickstart_vm.html#xd_583c10bfdbd326ba-3ca24a24-13d80143249--7f9d" TargetMode="External"/><Relationship Id="rId5" Type="http://schemas.openxmlformats.org/officeDocument/2006/relationships/hyperlink" Target="https://www.cloudera.com/documentation/other/tutorial/CDH5/topics/ht_usage.html" TargetMode="External"/><Relationship Id="rId1" Type="http://schemas.openxmlformats.org/officeDocument/2006/relationships/slideLayout" Target="../slideLayouts/slideLayout2.xml"/><Relationship Id="rId2" Type="http://schemas.openxmlformats.org/officeDocument/2006/relationships/hyperlink" Target="https://my.vmware.com/en/web/vmware/free#desktop_end_user_computing/vmware_workstation_player/12_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my.vmware.com/en/web/vmware/free#desktop_end_user_computing/vmware_workstation_player/12_0" TargetMode="External"/><Relationship Id="rId4" Type="http://schemas.openxmlformats.org/officeDocument/2006/relationships/hyperlink" Target="https://www.cloudera.com/downloads/quickstart_vms/5-8.html"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ctrTitle"/>
          </p:nvPr>
        </p:nvSpPr>
        <p:spPr>
          <a:xfrm>
            <a:off x="2231063" y="813500"/>
            <a:ext cx="8915400" cy="2262900"/>
          </a:xfrm>
          <a:prstGeom prst="rect">
            <a:avLst/>
          </a:prstGeom>
          <a:noFill/>
          <a:ln>
            <a:noFill/>
          </a:ln>
        </p:spPr>
        <p:txBody>
          <a:bodyPr lIns="91425" tIns="45700" rIns="91425" bIns="45700" anchor="b" anchorCtr="0">
            <a:noAutofit/>
          </a:bodyPr>
          <a:lstStyle/>
          <a:p>
            <a:pPr marL="0" marR="0" lvl="0" indent="0" algn="ctr" rtl="0">
              <a:spcBef>
                <a:spcPts val="0"/>
              </a:spcBef>
              <a:buClr>
                <a:srgbClr val="262626"/>
              </a:buClr>
              <a:buSzPct val="25000"/>
              <a:buFont typeface="Century Gothic"/>
              <a:buNone/>
            </a:pPr>
            <a:r>
              <a:rPr lang="en-CA" sz="4400" i="0" u="none" strike="noStrike" cap="none" dirty="0">
                <a:solidFill>
                  <a:srgbClr val="262626"/>
                </a:solidFill>
                <a:latin typeface="Century Gothic"/>
                <a:ea typeface="Century Gothic"/>
                <a:cs typeface="Century Gothic"/>
                <a:sym typeface="Century Gothic"/>
              </a:rPr>
              <a:t>How to download, configure and run a </a:t>
            </a:r>
            <a:r>
              <a:rPr lang="en-CA" sz="4400" i="0" u="none" strike="noStrike" cap="none" dirty="0" err="1">
                <a:solidFill>
                  <a:srgbClr val="262626"/>
                </a:solidFill>
                <a:latin typeface="Century Gothic"/>
                <a:ea typeface="Century Gothic"/>
                <a:cs typeface="Century Gothic"/>
                <a:sym typeface="Century Gothic"/>
              </a:rPr>
              <a:t>mapReduce</a:t>
            </a:r>
            <a:r>
              <a:rPr lang="en-CA" sz="4400" i="0" u="none" strike="noStrike" cap="none" dirty="0">
                <a:solidFill>
                  <a:srgbClr val="262626"/>
                </a:solidFill>
                <a:latin typeface="Century Gothic"/>
                <a:ea typeface="Century Gothic"/>
                <a:cs typeface="Century Gothic"/>
                <a:sym typeface="Century Gothic"/>
              </a:rPr>
              <a:t> program In a </a:t>
            </a:r>
            <a:r>
              <a:rPr lang="en-CA" sz="4400" i="0" u="none" strike="noStrike" cap="none" dirty="0" err="1">
                <a:solidFill>
                  <a:srgbClr val="262626"/>
                </a:solidFill>
                <a:latin typeface="Century Gothic"/>
                <a:ea typeface="Century Gothic"/>
                <a:cs typeface="Century Gothic"/>
                <a:sym typeface="Century Gothic"/>
              </a:rPr>
              <a:t>cloudera</a:t>
            </a:r>
            <a:r>
              <a:rPr lang="en-CA" sz="4400" i="0" u="none" strike="noStrike" cap="none" dirty="0">
                <a:solidFill>
                  <a:srgbClr val="262626"/>
                </a:solidFill>
                <a:latin typeface="Century Gothic"/>
                <a:ea typeface="Century Gothic"/>
                <a:cs typeface="Century Gothic"/>
                <a:sym typeface="Century Gothic"/>
              </a:rPr>
              <a:t> VM</a:t>
            </a:r>
          </a:p>
        </p:txBody>
      </p:sp>
      <p:sp>
        <p:nvSpPr>
          <p:cNvPr id="165" name="Shape 165"/>
          <p:cNvSpPr txBox="1"/>
          <p:nvPr/>
        </p:nvSpPr>
        <p:spPr>
          <a:xfrm>
            <a:off x="5618921" y="4777378"/>
            <a:ext cx="2650435"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800" b="1" i="0" u="none" strike="noStrike" cap="none" dirty="0">
                <a:solidFill>
                  <a:schemeClr val="dk1"/>
                </a:solidFill>
                <a:latin typeface="Century Gothic"/>
                <a:ea typeface="Century Gothic"/>
                <a:cs typeface="Century Gothic"/>
                <a:sym typeface="Century Gothic"/>
              </a:rPr>
              <a:t>Amrit Singh </a:t>
            </a:r>
            <a:r>
              <a:rPr lang="en-CA" sz="1800" b="1" i="0" u="none" strike="noStrike" cap="none" dirty="0" err="1">
                <a:solidFill>
                  <a:schemeClr val="dk1"/>
                </a:solidFill>
                <a:latin typeface="Century Gothic"/>
                <a:ea typeface="Century Gothic"/>
                <a:cs typeface="Century Gothic"/>
                <a:sym typeface="Century Gothic"/>
              </a:rPr>
              <a:t>Chaggar</a:t>
            </a:r>
            <a:endParaRPr lang="en-CA" sz="1800" b="1" i="0" u="none" strike="noStrike" cap="none" dirty="0">
              <a:solidFill>
                <a:schemeClr val="dk1"/>
              </a:solidFill>
              <a:latin typeface="Century Gothic"/>
              <a:ea typeface="Century Gothic"/>
              <a:cs typeface="Century Gothic"/>
              <a:sym typeface="Century Gothic"/>
            </a:endParaRPr>
          </a:p>
          <a:p>
            <a:pPr marL="0" marR="0" lvl="0" indent="0" algn="l" rtl="0">
              <a:spcBef>
                <a:spcPts val="0"/>
              </a:spcBef>
              <a:buSzPct val="25000"/>
              <a:buNone/>
            </a:pPr>
            <a:r>
              <a:rPr lang="en-CA" sz="1800" b="1" dirty="0">
                <a:solidFill>
                  <a:schemeClr val="dk1"/>
                </a:solidFill>
                <a:latin typeface="Century Gothic"/>
                <a:ea typeface="Century Gothic"/>
                <a:cs typeface="Century Gothic"/>
                <a:sym typeface="Century Gothic"/>
              </a:rPr>
              <a:t>8868228</a:t>
            </a:r>
          </a:p>
        </p:txBody>
      </p:sp>
      <p:sp>
        <p:nvSpPr>
          <p:cNvPr id="166" name="Shape 166"/>
          <p:cNvSpPr txBox="1"/>
          <p:nvPr/>
        </p:nvSpPr>
        <p:spPr>
          <a:xfrm>
            <a:off x="9233450" y="4777378"/>
            <a:ext cx="2650435"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800" b="1" dirty="0" err="1">
                <a:solidFill>
                  <a:schemeClr val="dk1"/>
                </a:solidFill>
                <a:latin typeface="Century Gothic"/>
                <a:ea typeface="Century Gothic"/>
                <a:cs typeface="Century Gothic"/>
                <a:sym typeface="Century Gothic"/>
              </a:rPr>
              <a:t>Ranjodh</a:t>
            </a:r>
            <a:r>
              <a:rPr lang="en-CA" sz="1800" b="1" dirty="0">
                <a:solidFill>
                  <a:schemeClr val="dk1"/>
                </a:solidFill>
                <a:latin typeface="Century Gothic"/>
                <a:ea typeface="Century Gothic"/>
                <a:cs typeface="Century Gothic"/>
                <a:sym typeface="Century Gothic"/>
              </a:rPr>
              <a:t> Singh</a:t>
            </a:r>
          </a:p>
          <a:p>
            <a:pPr marL="0" marR="0" lvl="0" indent="0" algn="l" rtl="0">
              <a:spcBef>
                <a:spcPts val="0"/>
              </a:spcBef>
              <a:buSzPct val="25000"/>
              <a:buNone/>
            </a:pPr>
            <a:r>
              <a:rPr lang="en-CA" sz="1800" b="1" dirty="0">
                <a:solidFill>
                  <a:schemeClr val="dk1"/>
                </a:solidFill>
                <a:latin typeface="Century Gothic"/>
                <a:ea typeface="Century Gothic"/>
                <a:cs typeface="Century Gothic"/>
                <a:sym typeface="Century Gothic"/>
              </a:rPr>
              <a:t>8740179</a:t>
            </a:r>
          </a:p>
        </p:txBody>
      </p:sp>
      <p:sp>
        <p:nvSpPr>
          <p:cNvPr id="167" name="Shape 167"/>
          <p:cNvSpPr txBox="1"/>
          <p:nvPr/>
        </p:nvSpPr>
        <p:spPr>
          <a:xfrm>
            <a:off x="2589213" y="4777378"/>
            <a:ext cx="2650435"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800" b="1" dirty="0" err="1">
                <a:solidFill>
                  <a:schemeClr val="dk1"/>
                </a:solidFill>
                <a:latin typeface="Century Gothic"/>
                <a:ea typeface="Century Gothic"/>
                <a:cs typeface="Century Gothic"/>
                <a:sym typeface="Century Gothic"/>
              </a:rPr>
              <a:t>Mehakdeep</a:t>
            </a:r>
            <a:r>
              <a:rPr lang="en-CA" sz="1800" b="1" dirty="0">
                <a:solidFill>
                  <a:schemeClr val="dk1"/>
                </a:solidFill>
                <a:latin typeface="Century Gothic"/>
                <a:ea typeface="Century Gothic"/>
                <a:cs typeface="Century Gothic"/>
                <a:sym typeface="Century Gothic"/>
              </a:rPr>
              <a:t> Singh</a:t>
            </a:r>
          </a:p>
          <a:p>
            <a:pPr marL="0" marR="0" lvl="0" indent="0" algn="l" rtl="0">
              <a:spcBef>
                <a:spcPts val="0"/>
              </a:spcBef>
              <a:buSzPct val="25000"/>
              <a:buNone/>
            </a:pPr>
            <a:r>
              <a:rPr lang="en-CA" sz="1800" b="1" dirty="0">
                <a:solidFill>
                  <a:schemeClr val="dk1"/>
                </a:solidFill>
                <a:latin typeface="Century Gothic"/>
                <a:ea typeface="Century Gothic"/>
                <a:cs typeface="Century Gothic"/>
                <a:sym typeface="Century Gothic"/>
              </a:rPr>
              <a:t>8868237</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i="0" u="none" strike="noStrike" cap="none" smtClean="0">
                <a:solidFill>
                  <a:srgbClr val="FEFFFF"/>
                </a:solidFill>
                <a:latin typeface="Century Gothic"/>
                <a:ea typeface="Century Gothic"/>
                <a:cs typeface="Century Gothic"/>
                <a:sym typeface="Century Gothic"/>
              </a:rPr>
              <a:t>1</a:t>
            </a:fld>
            <a:endParaRPr lang="en-CA" sz="2000" i="0" u="none" strike="noStrike" cap="none" dirty="0">
              <a:solidFill>
                <a:srgbClr val="FEFFFF"/>
              </a:solidFill>
              <a:latin typeface="Century Gothic"/>
              <a:ea typeface="Century Gothic"/>
              <a:cs typeface="Century Gothic"/>
              <a:sym typeface="Century Gothic"/>
            </a:endParaRPr>
          </a:p>
        </p:txBody>
      </p:sp>
      <p:sp>
        <p:nvSpPr>
          <p:cNvPr id="3" name="TextBox 2"/>
          <p:cNvSpPr txBox="1"/>
          <p:nvPr/>
        </p:nvSpPr>
        <p:spPr>
          <a:xfrm>
            <a:off x="5078012" y="4114040"/>
            <a:ext cx="3221502" cy="830997"/>
          </a:xfrm>
          <a:prstGeom prst="rect">
            <a:avLst/>
          </a:prstGeom>
          <a:noFill/>
        </p:spPr>
        <p:txBody>
          <a:bodyPr wrap="square" rtlCol="0">
            <a:spAutoFit/>
          </a:bodyPr>
          <a:lstStyle/>
          <a:p>
            <a:pPr algn="ctr"/>
            <a:r>
              <a:rPr lang="en-CA" sz="2400" b="1" dirty="0">
                <a:latin typeface="Times New Roman" panose="02020603050405020304" pitchFamily="18" charset="0"/>
                <a:cs typeface="Times New Roman" panose="02020603050405020304" pitchFamily="18" charset="0"/>
              </a:rPr>
              <a:t>Presented By:</a:t>
            </a:r>
          </a:p>
          <a:p>
            <a:pPr algn="ctr"/>
            <a:endParaRPr lang="en-CA"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2485500" y="516660"/>
            <a:ext cx="8911800" cy="1281000"/>
          </a:xfrm>
          <a:prstGeom prst="rect">
            <a:avLst/>
          </a:prstGeom>
        </p:spPr>
        <p:txBody>
          <a:bodyPr lIns="91425" tIns="91425" rIns="91425" bIns="91425" anchor="t" anchorCtr="0">
            <a:noAutofit/>
          </a:bodyPr>
          <a:lstStyle/>
          <a:p>
            <a:pPr lvl="0">
              <a:spcBef>
                <a:spcPts val="0"/>
              </a:spcBef>
              <a:buNone/>
            </a:pPr>
            <a:r>
              <a:rPr lang="en-CA"/>
              <a:t>How to Setup and Configure</a:t>
            </a:r>
          </a:p>
        </p:txBody>
      </p:sp>
      <p:sp>
        <p:nvSpPr>
          <p:cNvPr id="224" name="Shape 224"/>
          <p:cNvSpPr txBox="1">
            <a:spLocks noGrp="1"/>
          </p:cNvSpPr>
          <p:nvPr>
            <p:ph type="body" idx="1"/>
          </p:nvPr>
        </p:nvSpPr>
        <p:spPr>
          <a:xfrm>
            <a:off x="2589211" y="2133600"/>
            <a:ext cx="8915400" cy="3777600"/>
          </a:xfrm>
          <a:prstGeom prst="rect">
            <a:avLst/>
          </a:prstGeom>
        </p:spPr>
        <p:txBody>
          <a:bodyPr lIns="91425" tIns="91425" rIns="91425" bIns="91425" anchor="t" anchorCtr="0">
            <a:noAutofit/>
          </a:bodyPr>
          <a:lstStyle/>
          <a:p>
            <a:pPr lvl="0">
              <a:spcBef>
                <a:spcPts val="0"/>
              </a:spcBef>
              <a:buNone/>
            </a:pPr>
            <a:endParaRPr/>
          </a:p>
        </p:txBody>
      </p:sp>
      <p:pic>
        <p:nvPicPr>
          <p:cNvPr id="225" name="Shape 225" descr="player screen.jpg"/>
          <p:cNvPicPr preferRelativeResize="0"/>
          <p:nvPr/>
        </p:nvPicPr>
        <p:blipFill>
          <a:blip r:embed="rId3">
            <a:alphaModFix/>
          </a:blip>
          <a:stretch>
            <a:fillRect/>
          </a:stretch>
        </p:blipFill>
        <p:spPr>
          <a:xfrm>
            <a:off x="610300" y="1417550"/>
            <a:ext cx="11424025" cy="5440450"/>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10</a:t>
            </a:fld>
            <a:endParaRPr lang="en-CA" sz="2000">
              <a:solidFill>
                <a:srgbClr val="FEFFFF"/>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2592925" y="624110"/>
            <a:ext cx="8911800" cy="1281000"/>
          </a:xfrm>
          <a:prstGeom prst="rect">
            <a:avLst/>
          </a:prstGeom>
        </p:spPr>
        <p:txBody>
          <a:bodyPr lIns="91425" tIns="91425" rIns="91425" bIns="91425" anchor="t" anchorCtr="0">
            <a:noAutofit/>
          </a:bodyPr>
          <a:lstStyle/>
          <a:p>
            <a:pPr lvl="0">
              <a:spcBef>
                <a:spcPts val="0"/>
              </a:spcBef>
              <a:buNone/>
            </a:pPr>
            <a:endParaRPr/>
          </a:p>
        </p:txBody>
      </p:sp>
      <p:sp>
        <p:nvSpPr>
          <p:cNvPr id="231" name="Shape 231"/>
          <p:cNvSpPr txBox="1">
            <a:spLocks noGrp="1"/>
          </p:cNvSpPr>
          <p:nvPr>
            <p:ph type="body" idx="1"/>
          </p:nvPr>
        </p:nvSpPr>
        <p:spPr>
          <a:xfrm>
            <a:off x="2589211" y="2133600"/>
            <a:ext cx="8915400" cy="3777600"/>
          </a:xfrm>
          <a:prstGeom prst="rect">
            <a:avLst/>
          </a:prstGeom>
        </p:spPr>
        <p:txBody>
          <a:bodyPr lIns="91425" tIns="91425" rIns="91425" bIns="91425" anchor="t" anchorCtr="0">
            <a:noAutofit/>
          </a:bodyPr>
          <a:lstStyle/>
          <a:p>
            <a:pPr lvl="0">
              <a:spcBef>
                <a:spcPts val="0"/>
              </a:spcBef>
              <a:buNone/>
            </a:pPr>
            <a:endParaRPr/>
          </a:p>
        </p:txBody>
      </p:sp>
      <p:pic>
        <p:nvPicPr>
          <p:cNvPr id="232" name="Shape 232" descr="palyer screen 2.jpg"/>
          <p:cNvPicPr preferRelativeResize="0"/>
          <p:nvPr/>
        </p:nvPicPr>
        <p:blipFill>
          <a:blip r:embed="rId3">
            <a:alphaModFix/>
          </a:blip>
          <a:stretch>
            <a:fillRect/>
          </a:stretch>
        </p:blipFill>
        <p:spPr>
          <a:xfrm>
            <a:off x="1158240" y="158496"/>
            <a:ext cx="10753344" cy="6534912"/>
          </a:xfrm>
          <a:prstGeom prst="rect">
            <a:avLst/>
          </a:prstGeom>
          <a:noFill/>
          <a:ln>
            <a:noFill/>
          </a:ln>
        </p:spPr>
      </p:pic>
      <p:sp>
        <p:nvSpPr>
          <p:cNvPr id="2" name="Slide Number Placeholder 1"/>
          <p:cNvSpPr>
            <a:spLocks noGrp="1"/>
          </p:cNvSpPr>
          <p:nvPr>
            <p:ph type="sldNum" idx="12"/>
          </p:nvPr>
        </p:nvSpPr>
        <p:spPr>
          <a:xfrm>
            <a:off x="344409" y="775589"/>
            <a:ext cx="516700" cy="365099"/>
          </a:xfrm>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11</a:t>
            </a:fld>
            <a:endParaRPr lang="en-CA" sz="2000" dirty="0">
              <a:solidFill>
                <a:srgbClr val="FEFFFF"/>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2592925" y="624110"/>
            <a:ext cx="8911800" cy="1281000"/>
          </a:xfrm>
          <a:prstGeom prst="rect">
            <a:avLst/>
          </a:prstGeom>
        </p:spPr>
        <p:txBody>
          <a:bodyPr lIns="91425" tIns="91425" rIns="91425" bIns="91425" anchor="t" anchorCtr="0">
            <a:noAutofit/>
          </a:bodyPr>
          <a:lstStyle/>
          <a:p>
            <a:pPr lvl="0">
              <a:spcBef>
                <a:spcPts val="0"/>
              </a:spcBef>
              <a:buNone/>
            </a:pPr>
            <a:endParaRPr/>
          </a:p>
        </p:txBody>
      </p:sp>
      <p:sp>
        <p:nvSpPr>
          <p:cNvPr id="238" name="Shape 238"/>
          <p:cNvSpPr txBox="1">
            <a:spLocks noGrp="1"/>
          </p:cNvSpPr>
          <p:nvPr>
            <p:ph type="body" idx="1"/>
          </p:nvPr>
        </p:nvSpPr>
        <p:spPr>
          <a:xfrm>
            <a:off x="2589211" y="2133600"/>
            <a:ext cx="8915400" cy="3777600"/>
          </a:xfrm>
          <a:prstGeom prst="rect">
            <a:avLst/>
          </a:prstGeom>
        </p:spPr>
        <p:txBody>
          <a:bodyPr lIns="91425" tIns="91425" rIns="91425" bIns="91425" anchor="t" anchorCtr="0">
            <a:noAutofit/>
          </a:bodyPr>
          <a:lstStyle/>
          <a:p>
            <a:pPr lvl="0">
              <a:spcBef>
                <a:spcPts val="0"/>
              </a:spcBef>
              <a:buNone/>
            </a:pPr>
            <a:endParaRPr/>
          </a:p>
        </p:txBody>
      </p:sp>
      <p:pic>
        <p:nvPicPr>
          <p:cNvPr id="239" name="Shape 239" descr="player screen 3.jpg"/>
          <p:cNvPicPr preferRelativeResize="0"/>
          <p:nvPr/>
        </p:nvPicPr>
        <p:blipFill>
          <a:blip r:embed="rId3">
            <a:alphaModFix/>
          </a:blip>
          <a:stretch>
            <a:fillRect/>
          </a:stretch>
        </p:blipFill>
        <p:spPr>
          <a:xfrm>
            <a:off x="831386" y="97536"/>
            <a:ext cx="10836357" cy="6545431"/>
          </a:xfrm>
          <a:prstGeom prst="rect">
            <a:avLst/>
          </a:prstGeom>
          <a:noFill/>
          <a:ln>
            <a:noFill/>
          </a:ln>
        </p:spPr>
      </p:pic>
      <p:sp>
        <p:nvSpPr>
          <p:cNvPr id="2" name="Slide Number Placeholder 1"/>
          <p:cNvSpPr>
            <a:spLocks noGrp="1"/>
          </p:cNvSpPr>
          <p:nvPr>
            <p:ph type="sldNum" idx="12"/>
          </p:nvPr>
        </p:nvSpPr>
        <p:spPr>
          <a:xfrm>
            <a:off x="0" y="751205"/>
            <a:ext cx="626428" cy="365099"/>
          </a:xfrm>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12</a:t>
            </a:fld>
            <a:endParaRPr lang="en-CA" sz="2000" dirty="0">
              <a:solidFill>
                <a:srgbClr val="FEFFFF"/>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2592925" y="624110"/>
            <a:ext cx="8911800" cy="1281000"/>
          </a:xfrm>
          <a:prstGeom prst="rect">
            <a:avLst/>
          </a:prstGeom>
        </p:spPr>
        <p:txBody>
          <a:bodyPr lIns="91425" tIns="91425" rIns="91425" bIns="91425" anchor="t" anchorCtr="0">
            <a:noAutofit/>
          </a:bodyPr>
          <a:lstStyle/>
          <a:p>
            <a:pPr lvl="0">
              <a:spcBef>
                <a:spcPts val="0"/>
              </a:spcBef>
              <a:buNone/>
            </a:pPr>
            <a:endParaRPr/>
          </a:p>
        </p:txBody>
      </p:sp>
      <p:sp>
        <p:nvSpPr>
          <p:cNvPr id="245" name="Shape 245"/>
          <p:cNvSpPr txBox="1">
            <a:spLocks noGrp="1"/>
          </p:cNvSpPr>
          <p:nvPr>
            <p:ph type="body" idx="1"/>
          </p:nvPr>
        </p:nvSpPr>
        <p:spPr>
          <a:xfrm>
            <a:off x="2589211" y="2133600"/>
            <a:ext cx="8915400" cy="3777600"/>
          </a:xfrm>
          <a:prstGeom prst="rect">
            <a:avLst/>
          </a:prstGeom>
        </p:spPr>
        <p:txBody>
          <a:bodyPr lIns="91425" tIns="91425" rIns="91425" bIns="91425" anchor="t" anchorCtr="0">
            <a:noAutofit/>
          </a:bodyPr>
          <a:lstStyle/>
          <a:p>
            <a:pPr lvl="0">
              <a:spcBef>
                <a:spcPts val="0"/>
              </a:spcBef>
              <a:buNone/>
            </a:pPr>
            <a:endParaRPr/>
          </a:p>
        </p:txBody>
      </p:sp>
      <p:pic>
        <p:nvPicPr>
          <p:cNvPr id="246" name="Shape 246" descr="image Settings 2.jpg"/>
          <p:cNvPicPr preferRelativeResize="0"/>
          <p:nvPr/>
        </p:nvPicPr>
        <p:blipFill>
          <a:blip r:embed="rId3">
            <a:alphaModFix/>
          </a:blip>
          <a:stretch>
            <a:fillRect/>
          </a:stretch>
        </p:blipFill>
        <p:spPr>
          <a:xfrm>
            <a:off x="914400" y="219456"/>
            <a:ext cx="10984992" cy="6278880"/>
          </a:xfrm>
          <a:prstGeom prst="rect">
            <a:avLst/>
          </a:prstGeom>
          <a:noFill/>
          <a:ln>
            <a:noFill/>
          </a:ln>
        </p:spPr>
      </p:pic>
      <p:sp>
        <p:nvSpPr>
          <p:cNvPr id="2" name="Slide Number Placeholder 1"/>
          <p:cNvSpPr>
            <a:spLocks noGrp="1"/>
          </p:cNvSpPr>
          <p:nvPr>
            <p:ph type="sldNum" idx="12"/>
          </p:nvPr>
        </p:nvSpPr>
        <p:spPr>
          <a:xfrm>
            <a:off x="202628" y="763397"/>
            <a:ext cx="504508" cy="365099"/>
          </a:xfrm>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13</a:t>
            </a:fld>
            <a:endParaRPr lang="en-CA" sz="2000" dirty="0">
              <a:solidFill>
                <a:srgbClr val="FEFFFF"/>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2592925" y="624110"/>
            <a:ext cx="8911800" cy="1281000"/>
          </a:xfrm>
          <a:prstGeom prst="rect">
            <a:avLst/>
          </a:prstGeom>
        </p:spPr>
        <p:txBody>
          <a:bodyPr lIns="91425" tIns="91425" rIns="91425" bIns="91425" anchor="t" anchorCtr="0">
            <a:noAutofit/>
          </a:bodyPr>
          <a:lstStyle/>
          <a:p>
            <a:pPr lvl="0">
              <a:spcBef>
                <a:spcPts val="0"/>
              </a:spcBef>
              <a:buNone/>
            </a:pPr>
            <a:endParaRPr/>
          </a:p>
        </p:txBody>
      </p:sp>
      <p:sp>
        <p:nvSpPr>
          <p:cNvPr id="252" name="Shape 252"/>
          <p:cNvSpPr txBox="1">
            <a:spLocks noGrp="1"/>
          </p:cNvSpPr>
          <p:nvPr>
            <p:ph type="body" idx="1"/>
          </p:nvPr>
        </p:nvSpPr>
        <p:spPr>
          <a:xfrm>
            <a:off x="2589211" y="2133600"/>
            <a:ext cx="8915400" cy="3777600"/>
          </a:xfrm>
          <a:prstGeom prst="rect">
            <a:avLst/>
          </a:prstGeom>
        </p:spPr>
        <p:txBody>
          <a:bodyPr lIns="91425" tIns="91425" rIns="91425" bIns="91425" anchor="t" anchorCtr="0">
            <a:noAutofit/>
          </a:bodyPr>
          <a:lstStyle/>
          <a:p>
            <a:pPr lvl="0">
              <a:spcBef>
                <a:spcPts val="0"/>
              </a:spcBef>
              <a:buNone/>
            </a:pPr>
            <a:endParaRPr/>
          </a:p>
        </p:txBody>
      </p:sp>
      <p:sp>
        <p:nvSpPr>
          <p:cNvPr id="2" name="Slide Number Placeholder 1"/>
          <p:cNvSpPr>
            <a:spLocks noGrp="1"/>
          </p:cNvSpPr>
          <p:nvPr>
            <p:ph type="sldNum" idx="12"/>
          </p:nvPr>
        </p:nvSpPr>
        <p:spPr>
          <a:xfrm>
            <a:off x="-140677" y="731499"/>
            <a:ext cx="779700" cy="365099"/>
          </a:xfrm>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14</a:t>
            </a:fld>
            <a:endParaRPr lang="en-CA" sz="2000" dirty="0">
              <a:solidFill>
                <a:srgbClr val="FEFFFF"/>
              </a:solidFill>
              <a:latin typeface="Century Gothic"/>
              <a:ea typeface="Century Gothic"/>
              <a:cs typeface="Century Gothic"/>
              <a:sym typeface="Century Gothic"/>
            </a:endParaRPr>
          </a:p>
        </p:txBody>
      </p:sp>
      <p:pic>
        <p:nvPicPr>
          <p:cNvPr id="4" name="Picture 3"/>
          <p:cNvPicPr>
            <a:picLocks noChangeAspect="1"/>
          </p:cNvPicPr>
          <p:nvPr/>
        </p:nvPicPr>
        <p:blipFill>
          <a:blip r:embed="rId3"/>
          <a:stretch>
            <a:fillRect/>
          </a:stretch>
        </p:blipFill>
        <p:spPr>
          <a:xfrm>
            <a:off x="779701" y="182879"/>
            <a:ext cx="11412300" cy="639510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2592925" y="624110"/>
            <a:ext cx="8911686" cy="1280889"/>
          </a:xfrm>
          <a:prstGeom prst="rect">
            <a:avLst/>
          </a:prstGeom>
          <a:noFill/>
          <a:ln>
            <a:noFill/>
          </a:ln>
        </p:spPr>
        <p:txBody>
          <a:bodyPr lIns="91425" tIns="45700" rIns="91425" bIns="45700" anchor="t" anchorCtr="0">
            <a:noAutofit/>
          </a:bodyPr>
          <a:lstStyle/>
          <a:p>
            <a:pPr marL="0" marR="0" lvl="0" indent="0" algn="l" rtl="0">
              <a:spcBef>
                <a:spcPts val="0"/>
              </a:spcBef>
              <a:buClr>
                <a:srgbClr val="262626"/>
              </a:buClr>
              <a:buSzPct val="25000"/>
              <a:buFont typeface="Century Gothic"/>
              <a:buNone/>
            </a:pPr>
            <a:r>
              <a:rPr lang="en-CA" sz="3600" b="0" i="0" u="none" strike="noStrike" cap="none">
                <a:solidFill>
                  <a:srgbClr val="262626"/>
                </a:solidFill>
                <a:latin typeface="Century Gothic"/>
                <a:ea typeface="Century Gothic"/>
                <a:cs typeface="Century Gothic"/>
                <a:sym typeface="Century Gothic"/>
              </a:rPr>
              <a:t>MapReduce</a:t>
            </a:r>
          </a:p>
        </p:txBody>
      </p:sp>
      <p:sp>
        <p:nvSpPr>
          <p:cNvPr id="258" name="Shape 258"/>
          <p:cNvSpPr txBox="1">
            <a:spLocks noGrp="1"/>
          </p:cNvSpPr>
          <p:nvPr>
            <p:ph type="body" idx="1"/>
          </p:nvPr>
        </p:nvSpPr>
        <p:spPr>
          <a:xfrm>
            <a:off x="2589211" y="1904999"/>
            <a:ext cx="8915400" cy="377762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7941"/>
              <a:buFont typeface="Noto Sans Symbols"/>
              <a:buChar char="•"/>
            </a:pPr>
            <a:r>
              <a:rPr lang="en-CA" sz="1665" b="0" i="0" u="none" strike="noStrike" cap="none" dirty="0">
                <a:solidFill>
                  <a:srgbClr val="3F3F3F"/>
                </a:solidFill>
                <a:latin typeface="Century Gothic"/>
                <a:ea typeface="Century Gothic"/>
                <a:cs typeface="Century Gothic"/>
                <a:sym typeface="Century Gothic"/>
              </a:rPr>
              <a:t>A MapReduce job splits a large data set into independent chunks and organizes them into key, value pairs for parallel processing. This parallel processing improves the speed and reliability of the cluster, returning solutions more quickly and with greater reliability.</a:t>
            </a:r>
          </a:p>
          <a:p>
            <a:pPr marL="342900" marR="0" lvl="0" indent="-342900" algn="l" rtl="0">
              <a:spcBef>
                <a:spcPts val="1000"/>
              </a:spcBef>
              <a:spcAft>
                <a:spcPts val="0"/>
              </a:spcAft>
              <a:buClr>
                <a:schemeClr val="accent1"/>
              </a:buClr>
              <a:buSzPct val="97941"/>
              <a:buFont typeface="Noto Sans Symbols"/>
              <a:buChar char="•"/>
            </a:pPr>
            <a:r>
              <a:rPr lang="en-CA" sz="1665" b="0" i="0" u="none" strike="noStrike" cap="none" dirty="0">
                <a:solidFill>
                  <a:srgbClr val="3F3F3F"/>
                </a:solidFill>
                <a:latin typeface="Century Gothic"/>
                <a:ea typeface="Century Gothic"/>
                <a:cs typeface="Century Gothic"/>
                <a:sym typeface="Century Gothic"/>
              </a:rPr>
              <a:t>The </a:t>
            </a:r>
            <a:r>
              <a:rPr lang="en-CA" sz="1665" b="1" i="0" u="none" strike="noStrike" cap="none" dirty="0">
                <a:solidFill>
                  <a:srgbClr val="3F3F3F"/>
                </a:solidFill>
                <a:latin typeface="Century Gothic"/>
                <a:ea typeface="Century Gothic"/>
                <a:cs typeface="Century Gothic"/>
                <a:sym typeface="Century Gothic"/>
              </a:rPr>
              <a:t>Map</a:t>
            </a:r>
            <a:r>
              <a:rPr lang="en-CA" sz="1665" b="0" i="0" u="none" strike="noStrike" cap="none" dirty="0">
                <a:solidFill>
                  <a:srgbClr val="3F3F3F"/>
                </a:solidFill>
                <a:latin typeface="Century Gothic"/>
                <a:ea typeface="Century Gothic"/>
                <a:cs typeface="Century Gothic"/>
                <a:sym typeface="Century Gothic"/>
              </a:rPr>
              <a:t> function divides the input into ranges by the </a:t>
            </a:r>
            <a:r>
              <a:rPr lang="en-CA" sz="1665" b="0" i="0" u="none" strike="noStrike" cap="none" dirty="0" err="1">
                <a:solidFill>
                  <a:srgbClr val="3F3F3F"/>
                </a:solidFill>
                <a:latin typeface="Century Gothic"/>
                <a:ea typeface="Century Gothic"/>
                <a:cs typeface="Century Gothic"/>
                <a:sym typeface="Century Gothic"/>
              </a:rPr>
              <a:t>InputFormat</a:t>
            </a:r>
            <a:r>
              <a:rPr lang="en-CA" sz="1665" b="0" i="0" u="none" strike="noStrike" cap="none" dirty="0">
                <a:solidFill>
                  <a:srgbClr val="3F3F3F"/>
                </a:solidFill>
                <a:latin typeface="Century Gothic"/>
                <a:ea typeface="Century Gothic"/>
                <a:cs typeface="Century Gothic"/>
                <a:sym typeface="Century Gothic"/>
              </a:rPr>
              <a:t> and creates a map task for each range in the input. The </a:t>
            </a:r>
            <a:r>
              <a:rPr lang="en-CA" sz="1665" b="0" i="0" u="none" strike="noStrike" cap="none" dirty="0" err="1">
                <a:solidFill>
                  <a:srgbClr val="3F3F3F"/>
                </a:solidFill>
                <a:latin typeface="Century Gothic"/>
                <a:ea typeface="Century Gothic"/>
                <a:cs typeface="Century Gothic"/>
                <a:sym typeface="Century Gothic"/>
              </a:rPr>
              <a:t>JobTracker</a:t>
            </a:r>
            <a:r>
              <a:rPr lang="en-CA" sz="1665" b="0" i="0" u="none" strike="noStrike" cap="none" dirty="0">
                <a:solidFill>
                  <a:srgbClr val="3F3F3F"/>
                </a:solidFill>
                <a:latin typeface="Century Gothic"/>
                <a:ea typeface="Century Gothic"/>
                <a:cs typeface="Century Gothic"/>
                <a:sym typeface="Century Gothic"/>
              </a:rPr>
              <a:t> distributes those tasks to the worker nodes. The output of each map task is partitioned into a group of key-value pairs for each reduce.</a:t>
            </a:r>
          </a:p>
          <a:p>
            <a:pPr marL="342900" marR="0" lvl="0" indent="-342900" algn="l" rtl="0">
              <a:spcBef>
                <a:spcPts val="1000"/>
              </a:spcBef>
              <a:spcAft>
                <a:spcPts val="0"/>
              </a:spcAft>
              <a:buClr>
                <a:schemeClr val="accent1"/>
              </a:buClr>
              <a:buSzPct val="97941"/>
              <a:buFont typeface="Noto Sans Symbols"/>
              <a:buChar char="•"/>
            </a:pPr>
            <a:r>
              <a:rPr lang="en-CA" sz="1665" b="0" i="0" u="none" strike="noStrike" cap="none" dirty="0">
                <a:solidFill>
                  <a:srgbClr val="3F3F3F"/>
                </a:solidFill>
                <a:latin typeface="Century Gothic"/>
                <a:ea typeface="Century Gothic"/>
                <a:cs typeface="Century Gothic"/>
                <a:sym typeface="Century Gothic"/>
              </a:rPr>
              <a:t>The </a:t>
            </a:r>
            <a:r>
              <a:rPr lang="en-CA" sz="1665" b="1" i="0" u="none" strike="noStrike" cap="none" dirty="0">
                <a:solidFill>
                  <a:srgbClr val="3F3F3F"/>
                </a:solidFill>
                <a:latin typeface="Century Gothic"/>
                <a:ea typeface="Century Gothic"/>
                <a:cs typeface="Century Gothic"/>
                <a:sym typeface="Century Gothic"/>
              </a:rPr>
              <a:t>Reduce</a:t>
            </a:r>
            <a:r>
              <a:rPr lang="en-CA" sz="1665" b="0" i="0" u="none" strike="noStrike" cap="none" dirty="0">
                <a:solidFill>
                  <a:srgbClr val="3F3F3F"/>
                </a:solidFill>
                <a:latin typeface="Century Gothic"/>
                <a:ea typeface="Century Gothic"/>
                <a:cs typeface="Century Gothic"/>
                <a:sym typeface="Century Gothic"/>
              </a:rPr>
              <a:t> function then collects the various results and combines them to answer the larger problem that the master node needs to solve. Each reduce pulls the relevant partition from the machines where the maps executed, then writes its output back into HDFS. Thus, the reduce is able to collect the data from all of the maps for the keys and combine them to solve the problem.</a:t>
            </a:r>
          </a:p>
          <a:p>
            <a:pPr marL="342900" marR="0" lvl="0" indent="-342900" algn="l" rtl="0">
              <a:spcBef>
                <a:spcPts val="1000"/>
              </a:spcBef>
              <a:spcAft>
                <a:spcPts val="0"/>
              </a:spcAft>
              <a:buClr>
                <a:schemeClr val="accent1"/>
              </a:buClr>
              <a:buSzPct val="97941"/>
              <a:buFont typeface="Noto Sans Symbols"/>
              <a:buNone/>
            </a:pPr>
            <a:endParaRPr sz="1665" b="0" i="0" u="none" strike="noStrike" cap="none" dirty="0">
              <a:solidFill>
                <a:srgbClr val="3F3F3F"/>
              </a:solidFill>
              <a:latin typeface="Century Gothic"/>
              <a:ea typeface="Century Gothic"/>
              <a:cs typeface="Century Gothic"/>
              <a:sym typeface="Century Gothic"/>
            </a:endParaRP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15</a:t>
            </a:fld>
            <a:endParaRPr lang="en-CA" sz="2000">
              <a:solidFill>
                <a:srgbClr val="FEFFFF"/>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2216900" y="283910"/>
            <a:ext cx="8911800" cy="1281000"/>
          </a:xfrm>
          <a:prstGeom prst="rect">
            <a:avLst/>
          </a:prstGeom>
        </p:spPr>
        <p:txBody>
          <a:bodyPr lIns="91425" tIns="91425" rIns="91425" bIns="91425" anchor="t" anchorCtr="0">
            <a:noAutofit/>
          </a:bodyPr>
          <a:lstStyle/>
          <a:p>
            <a:pPr lvl="0">
              <a:spcBef>
                <a:spcPts val="0"/>
              </a:spcBef>
              <a:buNone/>
            </a:pPr>
            <a:r>
              <a:rPr lang="en-CA"/>
              <a:t>MapReduce Processing</a:t>
            </a:r>
          </a:p>
        </p:txBody>
      </p:sp>
      <p:sp>
        <p:nvSpPr>
          <p:cNvPr id="264" name="Shape 264"/>
          <p:cNvSpPr txBox="1">
            <a:spLocks noGrp="1"/>
          </p:cNvSpPr>
          <p:nvPr>
            <p:ph type="body" idx="1"/>
          </p:nvPr>
        </p:nvSpPr>
        <p:spPr>
          <a:xfrm>
            <a:off x="2589211" y="2133600"/>
            <a:ext cx="8915400" cy="3777600"/>
          </a:xfrm>
          <a:prstGeom prst="rect">
            <a:avLst/>
          </a:prstGeom>
        </p:spPr>
        <p:txBody>
          <a:bodyPr lIns="91425" tIns="91425" rIns="91425" bIns="91425" anchor="t" anchorCtr="0">
            <a:noAutofit/>
          </a:bodyPr>
          <a:lstStyle/>
          <a:p>
            <a:pPr lvl="0">
              <a:spcBef>
                <a:spcPts val="0"/>
              </a:spcBef>
              <a:buNone/>
            </a:pPr>
            <a:endParaRPr/>
          </a:p>
        </p:txBody>
      </p:sp>
      <p:pic>
        <p:nvPicPr>
          <p:cNvPr id="265" name="Shape 265" descr="MapReduce_Work_Structure.png"/>
          <p:cNvPicPr preferRelativeResize="0"/>
          <p:nvPr/>
        </p:nvPicPr>
        <p:blipFill>
          <a:blip r:embed="rId3">
            <a:alphaModFix/>
          </a:blip>
          <a:stretch>
            <a:fillRect/>
          </a:stretch>
        </p:blipFill>
        <p:spPr>
          <a:xfrm>
            <a:off x="365762" y="1395703"/>
            <a:ext cx="11692126" cy="5005097"/>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16</a:t>
            </a:fld>
            <a:endParaRPr lang="en-CA" sz="2000">
              <a:solidFill>
                <a:srgbClr val="FEFFFF"/>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2592925" y="624110"/>
            <a:ext cx="8911686" cy="1280889"/>
          </a:xfrm>
          <a:prstGeom prst="rect">
            <a:avLst/>
          </a:prstGeom>
          <a:noFill/>
          <a:ln>
            <a:noFill/>
          </a:ln>
        </p:spPr>
        <p:txBody>
          <a:bodyPr lIns="91425" tIns="45700" rIns="91425" bIns="45700" anchor="t" anchorCtr="0">
            <a:noAutofit/>
          </a:bodyPr>
          <a:lstStyle/>
          <a:p>
            <a:pPr marL="0" marR="0" lvl="0" indent="0" algn="l" rtl="0">
              <a:spcBef>
                <a:spcPts val="0"/>
              </a:spcBef>
              <a:buClr>
                <a:srgbClr val="262626"/>
              </a:buClr>
              <a:buSzPct val="25000"/>
              <a:buFont typeface="Century Gothic"/>
              <a:buNone/>
            </a:pPr>
            <a:r>
              <a:rPr lang="en-CA" sz="3600" b="0" i="0" u="none" strike="noStrike" cap="none">
                <a:solidFill>
                  <a:srgbClr val="262626"/>
                </a:solidFill>
                <a:latin typeface="Century Gothic"/>
                <a:ea typeface="Century Gothic"/>
                <a:cs typeface="Century Gothic"/>
                <a:sym typeface="Century Gothic"/>
              </a:rPr>
              <a:t>How to run MapReduce program</a:t>
            </a:r>
          </a:p>
        </p:txBody>
      </p:sp>
      <p:sp>
        <p:nvSpPr>
          <p:cNvPr id="271" name="Shape 271"/>
          <p:cNvSpPr txBox="1">
            <a:spLocks noGrp="1"/>
          </p:cNvSpPr>
          <p:nvPr>
            <p:ph type="body" idx="1"/>
          </p:nvPr>
        </p:nvSpPr>
        <p:spPr>
          <a:xfrm>
            <a:off x="2589211" y="1364566"/>
            <a:ext cx="8915400" cy="454665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ans Symbols"/>
              <a:buChar char="•"/>
            </a:pPr>
            <a:r>
              <a:rPr lang="en-CA" sz="1800" b="0" i="0" u="none" strike="noStrike" cap="none">
                <a:solidFill>
                  <a:srgbClr val="3F3F3F"/>
                </a:solidFill>
                <a:latin typeface="Century Gothic"/>
                <a:ea typeface="Century Gothic"/>
                <a:cs typeface="Century Gothic"/>
                <a:sym typeface="Century Gothic"/>
              </a:rPr>
              <a:t>1) Create the input and output locations in hdfs by using the following commands.</a:t>
            </a:r>
          </a:p>
          <a:p>
            <a:pPr marL="0" marR="0" lvl="0" indent="0" algn="l" rtl="0">
              <a:spcBef>
                <a:spcPts val="1000"/>
              </a:spcBef>
              <a:spcAft>
                <a:spcPts val="0"/>
              </a:spcAft>
              <a:buClr>
                <a:schemeClr val="accent1"/>
              </a:buClr>
              <a:buSzPct val="25000"/>
              <a:buFont typeface="Noto Sans Symbols"/>
              <a:buNone/>
            </a:pPr>
            <a:r>
              <a:rPr lang="en-CA" sz="1800" b="0" i="0" u="none" strike="noStrike" cap="none">
                <a:solidFill>
                  <a:srgbClr val="3F3F3F"/>
                </a:solidFill>
                <a:latin typeface="Century Gothic"/>
                <a:ea typeface="Century Gothic"/>
                <a:cs typeface="Century Gothic"/>
                <a:sym typeface="Century Gothic"/>
              </a:rPr>
              <a:t>sudo su hdfs             // to </a:t>
            </a:r>
            <a:r>
              <a:rPr lang="en-CA" sz="1800" b="0" i="0" u="none" strike="noStrike" cap="none">
                <a:solidFill>
                  <a:srgbClr val="FF0000"/>
                </a:solidFill>
                <a:latin typeface="Century Gothic"/>
                <a:ea typeface="Century Gothic"/>
                <a:cs typeface="Century Gothic"/>
                <a:sym typeface="Century Gothic"/>
              </a:rPr>
              <a:t>access hdfs</a:t>
            </a:r>
            <a:r>
              <a:rPr lang="en-CA" sz="1800" b="0" i="0" u="none" strike="noStrike" cap="none">
                <a:solidFill>
                  <a:srgbClr val="3F3F3F"/>
                </a:solidFill>
                <a:latin typeface="Century Gothic"/>
                <a:ea typeface="Century Gothic"/>
                <a:cs typeface="Century Gothic"/>
                <a:sym typeface="Century Gothic"/>
              </a:rPr>
              <a:t>. By default it is </a:t>
            </a:r>
            <a:r>
              <a:rPr lang="en-CA" sz="1800" b="0" i="0" u="none" strike="noStrike" cap="none">
                <a:solidFill>
                  <a:srgbClr val="FF0000"/>
                </a:solidFill>
                <a:latin typeface="Century Gothic"/>
                <a:ea typeface="Century Gothic"/>
                <a:cs typeface="Century Gothic"/>
                <a:sym typeface="Century Gothic"/>
              </a:rPr>
              <a:t>cloudera</a:t>
            </a:r>
          </a:p>
          <a:p>
            <a:pPr marL="0" marR="0" lvl="0" indent="0" algn="l" rtl="0">
              <a:spcBef>
                <a:spcPts val="1000"/>
              </a:spcBef>
              <a:spcAft>
                <a:spcPts val="0"/>
              </a:spcAft>
              <a:buClr>
                <a:schemeClr val="accent1"/>
              </a:buClr>
              <a:buSzPct val="25000"/>
              <a:buFont typeface="Noto Sans Symbols"/>
              <a:buNone/>
            </a:pPr>
            <a:r>
              <a:rPr lang="en-CA" sz="1800" b="0" i="0" u="none" strike="noStrike" cap="none">
                <a:solidFill>
                  <a:srgbClr val="3F3F3F"/>
                </a:solidFill>
                <a:latin typeface="Century Gothic"/>
                <a:ea typeface="Century Gothic"/>
                <a:cs typeface="Century Gothic"/>
                <a:sym typeface="Century Gothic"/>
              </a:rPr>
              <a:t>Hadoop fs -mkdir /user/cloudera   // creates folder </a:t>
            </a:r>
            <a:r>
              <a:rPr lang="en-CA" sz="1800" b="0" i="0" u="none" strike="noStrike" cap="none">
                <a:solidFill>
                  <a:srgbClr val="FF0000"/>
                </a:solidFill>
                <a:latin typeface="Century Gothic"/>
                <a:ea typeface="Century Gothic"/>
                <a:cs typeface="Century Gothic"/>
                <a:sym typeface="Century Gothic"/>
              </a:rPr>
              <a:t>cloudera</a:t>
            </a:r>
            <a:r>
              <a:rPr lang="en-CA" sz="1800" b="0" i="0" u="none" strike="noStrike" cap="none">
                <a:solidFill>
                  <a:srgbClr val="3F3F3F"/>
                </a:solidFill>
                <a:latin typeface="Century Gothic"/>
                <a:ea typeface="Century Gothic"/>
                <a:cs typeface="Century Gothic"/>
                <a:sym typeface="Century Gothic"/>
              </a:rPr>
              <a:t> within </a:t>
            </a:r>
            <a:r>
              <a:rPr lang="en-CA" sz="1800" b="0" i="0" u="none" strike="noStrike" cap="none">
                <a:solidFill>
                  <a:srgbClr val="FF0000"/>
                </a:solidFill>
                <a:latin typeface="Century Gothic"/>
                <a:ea typeface="Century Gothic"/>
                <a:cs typeface="Century Gothic"/>
                <a:sym typeface="Century Gothic"/>
              </a:rPr>
              <a:t>user</a:t>
            </a:r>
            <a:r>
              <a:rPr lang="en-CA" sz="1800" b="0" i="0" u="none" strike="noStrike" cap="none">
                <a:solidFill>
                  <a:srgbClr val="3F3F3F"/>
                </a:solidFill>
                <a:latin typeface="Century Gothic"/>
                <a:ea typeface="Century Gothic"/>
                <a:cs typeface="Century Gothic"/>
                <a:sym typeface="Century Gothic"/>
              </a:rPr>
              <a:t> folder</a:t>
            </a:r>
          </a:p>
          <a:p>
            <a:pPr marL="0" marR="0" lvl="0" indent="0" algn="l" rtl="0">
              <a:spcBef>
                <a:spcPts val="1000"/>
              </a:spcBef>
              <a:spcAft>
                <a:spcPts val="0"/>
              </a:spcAft>
              <a:buClr>
                <a:schemeClr val="accent1"/>
              </a:buClr>
              <a:buSzPct val="25000"/>
              <a:buFont typeface="Noto Sans Symbols"/>
              <a:buNone/>
            </a:pPr>
            <a:r>
              <a:rPr lang="en-CA" sz="1800" b="0" i="0" u="none" strike="noStrike" cap="none">
                <a:solidFill>
                  <a:srgbClr val="3F3F3F"/>
                </a:solidFill>
                <a:latin typeface="Century Gothic"/>
                <a:ea typeface="Century Gothic"/>
                <a:cs typeface="Century Gothic"/>
                <a:sym typeface="Century Gothic"/>
              </a:rPr>
              <a:t>hadoop fs -chown cloudera /user/cloudera  // changes ownership of 															</a:t>
            </a:r>
            <a:r>
              <a:rPr lang="en-CA" sz="1800" b="0" i="0" u="none" strike="noStrike" cap="none">
                <a:solidFill>
                  <a:srgbClr val="FF0000"/>
                </a:solidFill>
                <a:latin typeface="Century Gothic"/>
                <a:ea typeface="Century Gothic"/>
                <a:cs typeface="Century Gothic"/>
                <a:sym typeface="Century Gothic"/>
              </a:rPr>
              <a:t>user/cloudera</a:t>
            </a:r>
            <a:r>
              <a:rPr lang="en-CA" sz="1800" b="0" i="0" u="none" strike="noStrike" cap="none">
                <a:solidFill>
                  <a:srgbClr val="3F3F3F"/>
                </a:solidFill>
                <a:latin typeface="Century Gothic"/>
                <a:ea typeface="Century Gothic"/>
                <a:cs typeface="Century Gothic"/>
                <a:sym typeface="Century Gothic"/>
              </a:rPr>
              <a:t> to cloudera</a:t>
            </a:r>
          </a:p>
          <a:p>
            <a:pPr marL="0" marR="0" lvl="0" indent="0" algn="l" rtl="0">
              <a:spcBef>
                <a:spcPts val="1000"/>
              </a:spcBef>
              <a:spcAft>
                <a:spcPts val="0"/>
              </a:spcAft>
              <a:buClr>
                <a:schemeClr val="accent1"/>
              </a:buClr>
              <a:buSzPct val="25000"/>
              <a:buFont typeface="Noto Sans Symbols"/>
              <a:buNone/>
            </a:pPr>
            <a:r>
              <a:rPr lang="en-CA" sz="1800" b="0" i="0" u="none" strike="noStrike" cap="none">
                <a:solidFill>
                  <a:srgbClr val="3F3F3F"/>
                </a:solidFill>
                <a:latin typeface="Century Gothic"/>
                <a:ea typeface="Century Gothic"/>
                <a:cs typeface="Century Gothic"/>
                <a:sym typeface="Century Gothic"/>
              </a:rPr>
              <a:t> exit     // exits bash </a:t>
            </a:r>
          </a:p>
          <a:p>
            <a:pPr marL="0" marR="0" lvl="0" indent="0" algn="l" rtl="0">
              <a:spcBef>
                <a:spcPts val="1000"/>
              </a:spcBef>
              <a:spcAft>
                <a:spcPts val="0"/>
              </a:spcAft>
              <a:buClr>
                <a:schemeClr val="accent1"/>
              </a:buClr>
              <a:buSzPct val="25000"/>
              <a:buFont typeface="Noto Sans Symbols"/>
              <a:buNone/>
            </a:pPr>
            <a:r>
              <a:rPr lang="en-CA" sz="1800" b="0" i="0" u="none" strike="noStrike" cap="none">
                <a:solidFill>
                  <a:srgbClr val="3F3F3F"/>
                </a:solidFill>
                <a:latin typeface="Century Gothic"/>
                <a:ea typeface="Century Gothic"/>
                <a:cs typeface="Century Gothic"/>
                <a:sym typeface="Century Gothic"/>
              </a:rPr>
              <a:t>hadoop fs -mkdir /user/cloudera/wordcount /user/cloudera/wordcount/input</a:t>
            </a:r>
          </a:p>
          <a:p>
            <a:pPr marL="0" marR="0" lvl="0" indent="0" algn="l" rtl="0">
              <a:spcBef>
                <a:spcPts val="1000"/>
              </a:spcBef>
              <a:spcAft>
                <a:spcPts val="0"/>
              </a:spcAft>
              <a:buClr>
                <a:schemeClr val="accent1"/>
              </a:buClr>
              <a:buSzPct val="25000"/>
              <a:buFont typeface="Noto Sans Symbols"/>
              <a:buNone/>
            </a:pPr>
            <a:r>
              <a:rPr lang="en-CA" sz="1800" b="0" i="0" u="none" strike="noStrike" cap="none">
                <a:solidFill>
                  <a:srgbClr val="3F3F3F"/>
                </a:solidFill>
                <a:latin typeface="Century Gothic"/>
                <a:ea typeface="Century Gothic"/>
                <a:cs typeface="Century Gothic"/>
                <a:sym typeface="Century Gothic"/>
              </a:rPr>
              <a:t>This creates two folders. 1. wordcount in cloudera  2. input in wordcount </a:t>
            </a:r>
          </a:p>
          <a:p>
            <a:pPr marL="0" marR="0" lvl="0" indent="0" algn="l" rtl="0">
              <a:spcBef>
                <a:spcPts val="1000"/>
              </a:spcBef>
              <a:spcAft>
                <a:spcPts val="0"/>
              </a:spcAft>
              <a:buClr>
                <a:schemeClr val="accent1"/>
              </a:buClr>
              <a:buSzPct val="25000"/>
              <a:buFont typeface="Noto Sans Symbols"/>
              <a:buNone/>
            </a:pPr>
            <a:r>
              <a:rPr lang="en-CA" sz="1800" b="0" i="0" u="none" strike="noStrike" cap="none">
                <a:solidFill>
                  <a:srgbClr val="3F3F3F"/>
                </a:solidFill>
                <a:latin typeface="Century Gothic"/>
                <a:ea typeface="Century Gothic"/>
                <a:cs typeface="Century Gothic"/>
                <a:sym typeface="Century Gothic"/>
              </a:rPr>
              <a:t> </a:t>
            </a:r>
          </a:p>
        </p:txBody>
      </p:sp>
      <p:pic>
        <p:nvPicPr>
          <p:cNvPr id="272" name="Shape 272"/>
          <p:cNvPicPr preferRelativeResize="0"/>
          <p:nvPr/>
        </p:nvPicPr>
        <p:blipFill rotWithShape="1">
          <a:blip r:embed="rId3">
            <a:alphaModFix/>
          </a:blip>
          <a:srcRect/>
          <a:stretch/>
        </p:blipFill>
        <p:spPr>
          <a:xfrm>
            <a:off x="2589211" y="4745675"/>
            <a:ext cx="8214775" cy="1740676"/>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17</a:t>
            </a:fld>
            <a:endParaRPr lang="en-CA" sz="2000">
              <a:solidFill>
                <a:srgbClr val="FEFFFF"/>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Shape 277" descr="image 5.JPG"/>
          <p:cNvPicPr preferRelativeResize="0"/>
          <p:nvPr/>
        </p:nvPicPr>
        <p:blipFill>
          <a:blip r:embed="rId3">
            <a:alphaModFix/>
          </a:blip>
          <a:stretch>
            <a:fillRect/>
          </a:stretch>
        </p:blipFill>
        <p:spPr>
          <a:xfrm>
            <a:off x="914401" y="304800"/>
            <a:ext cx="10960608" cy="6108192"/>
          </a:xfrm>
          <a:prstGeom prst="rect">
            <a:avLst/>
          </a:prstGeom>
          <a:noFill/>
          <a:ln>
            <a:noFill/>
          </a:ln>
        </p:spPr>
      </p:pic>
      <p:sp>
        <p:nvSpPr>
          <p:cNvPr id="2" name="Slide Number Placeholder 1"/>
          <p:cNvSpPr>
            <a:spLocks noGrp="1"/>
          </p:cNvSpPr>
          <p:nvPr>
            <p:ph type="sldNum" idx="12"/>
          </p:nvPr>
        </p:nvSpPr>
        <p:spPr>
          <a:xfrm>
            <a:off x="287972" y="775589"/>
            <a:ext cx="480124" cy="365099"/>
          </a:xfrm>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18</a:t>
            </a:fld>
            <a:endParaRPr lang="en-CA" sz="2000" dirty="0">
              <a:solidFill>
                <a:srgbClr val="FEFFFF"/>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Shape 282" descr="image 4 utility screen.JPG"/>
          <p:cNvPicPr preferRelativeResize="0"/>
          <p:nvPr/>
        </p:nvPicPr>
        <p:blipFill>
          <a:blip r:embed="rId3">
            <a:alphaModFix/>
          </a:blip>
          <a:stretch>
            <a:fillRect/>
          </a:stretch>
        </p:blipFill>
        <p:spPr>
          <a:xfrm>
            <a:off x="853440" y="256033"/>
            <a:ext cx="10927545" cy="6329902"/>
          </a:xfrm>
          <a:prstGeom prst="rect">
            <a:avLst/>
          </a:prstGeom>
          <a:noFill/>
          <a:ln>
            <a:noFill/>
          </a:ln>
        </p:spPr>
      </p:pic>
      <p:sp>
        <p:nvSpPr>
          <p:cNvPr id="2" name="Slide Number Placeholder 1"/>
          <p:cNvSpPr>
            <a:spLocks noGrp="1"/>
          </p:cNvSpPr>
          <p:nvPr>
            <p:ph type="sldNum" idx="12"/>
          </p:nvPr>
        </p:nvSpPr>
        <p:spPr>
          <a:xfrm>
            <a:off x="239204" y="763397"/>
            <a:ext cx="504508" cy="365099"/>
          </a:xfrm>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19</a:t>
            </a:fld>
            <a:endParaRPr lang="en-CA" sz="2000" dirty="0">
              <a:solidFill>
                <a:srgbClr val="FEFFFF"/>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2592925" y="624110"/>
            <a:ext cx="8911686" cy="1280889"/>
          </a:xfrm>
          <a:prstGeom prst="rect">
            <a:avLst/>
          </a:prstGeom>
          <a:noFill/>
          <a:ln>
            <a:noFill/>
          </a:ln>
        </p:spPr>
        <p:txBody>
          <a:bodyPr lIns="91425" tIns="45700" rIns="91425" bIns="45700" anchor="t" anchorCtr="0">
            <a:noAutofit/>
          </a:bodyPr>
          <a:lstStyle/>
          <a:p>
            <a:pPr marL="0" marR="0" lvl="0" indent="0" algn="l" rtl="0">
              <a:spcBef>
                <a:spcPts val="0"/>
              </a:spcBef>
              <a:buClr>
                <a:srgbClr val="262626"/>
              </a:buClr>
              <a:buSzPct val="25000"/>
              <a:buFont typeface="Century Gothic"/>
              <a:buNone/>
            </a:pPr>
            <a:r>
              <a:rPr lang="en-CA" sz="3600" b="0" i="0" u="none" strike="noStrike" cap="none">
                <a:solidFill>
                  <a:srgbClr val="262626"/>
                </a:solidFill>
                <a:latin typeface="Century Gothic"/>
                <a:ea typeface="Century Gothic"/>
                <a:cs typeface="Century Gothic"/>
                <a:sym typeface="Century Gothic"/>
              </a:rPr>
              <a:t>Outline</a:t>
            </a:r>
          </a:p>
        </p:txBody>
      </p:sp>
      <p:sp>
        <p:nvSpPr>
          <p:cNvPr id="173" name="Shape 173"/>
          <p:cNvSpPr txBox="1">
            <a:spLocks noGrp="1"/>
          </p:cNvSpPr>
          <p:nvPr>
            <p:ph type="body" idx="1"/>
          </p:nvPr>
        </p:nvSpPr>
        <p:spPr>
          <a:xfrm>
            <a:off x="2589211" y="2133600"/>
            <a:ext cx="8915400" cy="377762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ans Symbols"/>
              <a:buChar char="•"/>
            </a:pPr>
            <a:r>
              <a:rPr lang="en-CA" sz="1800" b="0" i="0" u="none" strike="noStrike" cap="none" dirty="0">
                <a:solidFill>
                  <a:srgbClr val="3F3F3F"/>
                </a:solidFill>
                <a:latin typeface="Century Gothic"/>
                <a:ea typeface="Century Gothic"/>
                <a:cs typeface="Century Gothic"/>
                <a:sym typeface="Century Gothic"/>
              </a:rPr>
              <a:t>Cloudera Introduction</a:t>
            </a:r>
          </a:p>
          <a:p>
            <a:pPr marL="342900" marR="0" lvl="0" indent="-342900" algn="l" rtl="0">
              <a:spcBef>
                <a:spcPts val="1000"/>
              </a:spcBef>
              <a:spcAft>
                <a:spcPts val="0"/>
              </a:spcAft>
              <a:buClr>
                <a:schemeClr val="accent1"/>
              </a:buClr>
              <a:buSzPct val="100000"/>
              <a:buFont typeface="Noto Sans Symbols"/>
              <a:buChar char="•"/>
            </a:pPr>
            <a:r>
              <a:rPr lang="en-CA" sz="1800" b="0" i="0" u="none" strike="noStrike" cap="none" dirty="0">
                <a:solidFill>
                  <a:srgbClr val="3F3F3F"/>
                </a:solidFill>
                <a:latin typeface="Century Gothic"/>
                <a:ea typeface="Century Gothic"/>
                <a:cs typeface="Century Gothic"/>
                <a:sym typeface="Century Gothic"/>
              </a:rPr>
              <a:t>Download and Configur</a:t>
            </a:r>
            <a:r>
              <a:rPr lang="en-CA" dirty="0"/>
              <a:t>ation</a:t>
            </a:r>
          </a:p>
          <a:p>
            <a:pPr marL="342900" marR="0" lvl="0" indent="-342900" algn="l" rtl="0">
              <a:spcBef>
                <a:spcPts val="1000"/>
              </a:spcBef>
              <a:spcAft>
                <a:spcPts val="0"/>
              </a:spcAft>
              <a:buClr>
                <a:schemeClr val="accent1"/>
              </a:buClr>
              <a:buSzPct val="100000"/>
              <a:buFont typeface="Noto Sans Symbols"/>
              <a:buChar char="•"/>
            </a:pPr>
            <a:r>
              <a:rPr lang="en-CA" sz="1800" b="0" i="0" u="none" strike="noStrike" cap="none" dirty="0">
                <a:solidFill>
                  <a:srgbClr val="3F3F3F"/>
                </a:solidFill>
                <a:latin typeface="Century Gothic"/>
                <a:ea typeface="Century Gothic"/>
                <a:cs typeface="Century Gothic"/>
                <a:sym typeface="Century Gothic"/>
              </a:rPr>
              <a:t>Map</a:t>
            </a:r>
            <a:r>
              <a:rPr lang="en-CA" dirty="0"/>
              <a:t>R</a:t>
            </a:r>
            <a:r>
              <a:rPr lang="en-CA" sz="1800" b="0" i="0" u="none" strike="noStrike" cap="none" dirty="0">
                <a:solidFill>
                  <a:srgbClr val="3F3F3F"/>
                </a:solidFill>
                <a:latin typeface="Century Gothic"/>
                <a:ea typeface="Century Gothic"/>
                <a:cs typeface="Century Gothic"/>
                <a:sym typeface="Century Gothic"/>
              </a:rPr>
              <a:t>educe</a:t>
            </a:r>
          </a:p>
          <a:p>
            <a:pPr marL="342900" marR="0" lvl="0" indent="-342900" algn="l" rtl="0">
              <a:spcBef>
                <a:spcPts val="1000"/>
              </a:spcBef>
              <a:spcAft>
                <a:spcPts val="0"/>
              </a:spcAft>
              <a:buClr>
                <a:schemeClr val="accent1"/>
              </a:buClr>
              <a:buSzPct val="100000"/>
              <a:buFont typeface="Noto Sans Symbols"/>
              <a:buChar char="•"/>
            </a:pPr>
            <a:r>
              <a:rPr lang="en-CA" dirty="0"/>
              <a:t>Implementation</a:t>
            </a:r>
          </a:p>
          <a:p>
            <a:pPr marL="0" marR="0" lvl="0" indent="0" algn="l" rtl="0">
              <a:spcBef>
                <a:spcPts val="1000"/>
              </a:spcBef>
              <a:spcAft>
                <a:spcPts val="0"/>
              </a:spcAft>
              <a:buNone/>
            </a:pPr>
            <a:endParaRPr dirty="0"/>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2</a:t>
            </a:fld>
            <a:endParaRPr lang="en-CA" sz="2000">
              <a:solidFill>
                <a:srgbClr val="FEFFFF"/>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Shape 287" descr="image 11.JPG"/>
          <p:cNvPicPr preferRelativeResize="0"/>
          <p:nvPr/>
        </p:nvPicPr>
        <p:blipFill>
          <a:blip r:embed="rId3">
            <a:alphaModFix/>
          </a:blip>
          <a:stretch>
            <a:fillRect/>
          </a:stretch>
        </p:blipFill>
        <p:spPr>
          <a:xfrm>
            <a:off x="926592" y="268224"/>
            <a:ext cx="11045952" cy="6303264"/>
          </a:xfrm>
          <a:prstGeom prst="rect">
            <a:avLst/>
          </a:prstGeom>
          <a:noFill/>
          <a:ln>
            <a:noFill/>
          </a:ln>
        </p:spPr>
      </p:pic>
      <p:sp>
        <p:nvSpPr>
          <p:cNvPr id="2" name="Slide Number Placeholder 1"/>
          <p:cNvSpPr>
            <a:spLocks noGrp="1"/>
          </p:cNvSpPr>
          <p:nvPr>
            <p:ph type="sldNum" idx="12"/>
          </p:nvPr>
        </p:nvSpPr>
        <p:spPr>
          <a:xfrm>
            <a:off x="365760" y="787781"/>
            <a:ext cx="475488" cy="365099"/>
          </a:xfrm>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20</a:t>
            </a:fld>
            <a:endParaRPr lang="en-CA" sz="2000" dirty="0">
              <a:solidFill>
                <a:srgbClr val="FEFFFF"/>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2293800" y="558027"/>
            <a:ext cx="8915400" cy="48795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ans Symbols"/>
              <a:buChar char="•"/>
            </a:pPr>
            <a:r>
              <a:rPr lang="en-CA" sz="1800" b="0" i="0" u="none" strike="noStrike" cap="none">
                <a:solidFill>
                  <a:srgbClr val="3F3F3F"/>
                </a:solidFill>
                <a:latin typeface="Century Gothic"/>
                <a:ea typeface="Century Gothic"/>
                <a:cs typeface="Century Gothic"/>
                <a:sym typeface="Century Gothic"/>
              </a:rPr>
              <a:t>Next step is creating the input files</a:t>
            </a: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1000"/>
              </a:spcBef>
              <a:spcAft>
                <a:spcPts val="0"/>
              </a:spcAft>
              <a:buNone/>
            </a:pPr>
            <a:endParaRPr/>
          </a:p>
          <a:p>
            <a:pPr marL="342900" marR="0" lvl="0" indent="-342900" algn="l" rtl="0">
              <a:spcBef>
                <a:spcPts val="1000"/>
              </a:spcBef>
              <a:spcAft>
                <a:spcPts val="0"/>
              </a:spcAft>
              <a:buClr>
                <a:schemeClr val="accent1"/>
              </a:buClr>
              <a:buSzPct val="100000"/>
              <a:buFont typeface="Noto Sans Symbols"/>
              <a:buChar char="•"/>
            </a:pPr>
            <a:r>
              <a:rPr lang="en-CA" sz="1800" b="0" i="0" u="none" strike="noStrike" cap="none">
                <a:solidFill>
                  <a:srgbClr val="3F3F3F"/>
                </a:solidFill>
                <a:latin typeface="Century Gothic"/>
                <a:ea typeface="Century Gothic"/>
                <a:cs typeface="Century Gothic"/>
                <a:sym typeface="Century Gothic"/>
              </a:rPr>
              <a:t>hadoop fs -put file* /user/cloudera/wordcount/input   </a:t>
            </a:r>
            <a:r>
              <a:rPr lang="en-CA" sz="1800" b="0" i="1" u="none" strike="noStrike" cap="none">
                <a:solidFill>
                  <a:srgbClr val="3F3F3F"/>
                </a:solidFill>
                <a:latin typeface="Century Gothic"/>
                <a:ea typeface="Century Gothic"/>
                <a:cs typeface="Century Gothic"/>
                <a:sym typeface="Century Gothic"/>
              </a:rPr>
              <a:t>//to put the files from       Local storage to HDFS</a:t>
            </a:r>
          </a:p>
          <a:p>
            <a:pPr marL="342900" marR="0" lvl="0" indent="-342900" algn="l" rtl="0">
              <a:spcBef>
                <a:spcPts val="1000"/>
              </a:spcBef>
              <a:spcAft>
                <a:spcPts val="0"/>
              </a:spcAft>
              <a:buClr>
                <a:schemeClr val="accent1"/>
              </a:buClr>
              <a:buSzPct val="100000"/>
              <a:buFont typeface="Noto Sans Symbols"/>
              <a:buChar char="•"/>
            </a:pPr>
            <a:r>
              <a:rPr lang="en-CA" sz="1800" b="0" i="0" u="none" strike="noStrike" cap="none">
                <a:solidFill>
                  <a:srgbClr val="3F3F3F"/>
                </a:solidFill>
                <a:latin typeface="Century Gothic"/>
                <a:ea typeface="Century Gothic"/>
                <a:cs typeface="Century Gothic"/>
                <a:sym typeface="Century Gothic"/>
              </a:rPr>
              <a:t>cd /usr/lib/hadoop-mapreduce/         // change the directory to /Hadoop-												mapreduce. This folder contains 												some sample jar files including 												the one for Wordcount</a:t>
            </a:r>
          </a:p>
        </p:txBody>
      </p:sp>
      <p:pic>
        <p:nvPicPr>
          <p:cNvPr id="293" name="Shape 293"/>
          <p:cNvPicPr preferRelativeResize="0"/>
          <p:nvPr/>
        </p:nvPicPr>
        <p:blipFill rotWithShape="1">
          <a:blip r:embed="rId3">
            <a:alphaModFix/>
          </a:blip>
          <a:srcRect/>
          <a:stretch/>
        </p:blipFill>
        <p:spPr>
          <a:xfrm>
            <a:off x="2514680" y="934603"/>
            <a:ext cx="8037300" cy="1828500"/>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21</a:t>
            </a:fld>
            <a:endParaRPr lang="en-CA" sz="2000">
              <a:solidFill>
                <a:srgbClr val="FEFFFF"/>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Shape 298" descr="image 7.JPG"/>
          <p:cNvPicPr preferRelativeResize="0"/>
          <p:nvPr/>
        </p:nvPicPr>
        <p:blipFill>
          <a:blip r:embed="rId3">
            <a:alphaModFix/>
          </a:blip>
          <a:stretch>
            <a:fillRect/>
          </a:stretch>
        </p:blipFill>
        <p:spPr>
          <a:xfrm>
            <a:off x="890016" y="231649"/>
            <a:ext cx="10863072" cy="6364224"/>
          </a:xfrm>
          <a:prstGeom prst="rect">
            <a:avLst/>
          </a:prstGeom>
          <a:noFill/>
          <a:ln>
            <a:noFill/>
          </a:ln>
        </p:spPr>
      </p:pic>
      <p:sp>
        <p:nvSpPr>
          <p:cNvPr id="2" name="Slide Number Placeholder 1"/>
          <p:cNvSpPr>
            <a:spLocks noGrp="1"/>
          </p:cNvSpPr>
          <p:nvPr>
            <p:ph type="sldNum" idx="12"/>
          </p:nvPr>
        </p:nvSpPr>
        <p:spPr>
          <a:xfrm>
            <a:off x="219456" y="787781"/>
            <a:ext cx="573024" cy="365099"/>
          </a:xfrm>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22</a:t>
            </a:fld>
            <a:endParaRPr lang="en-CA" sz="2000" dirty="0">
              <a:solidFill>
                <a:srgbClr val="FEFFFF"/>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1716258" y="740897"/>
            <a:ext cx="9706707" cy="377762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ans Symbols"/>
              <a:buChar char="•"/>
            </a:pPr>
            <a:r>
              <a:rPr lang="en-CA" sz="1800" b="0" i="0" u="none" strike="noStrike" cap="none">
                <a:solidFill>
                  <a:srgbClr val="3F3F3F"/>
                </a:solidFill>
                <a:latin typeface="Century Gothic"/>
                <a:ea typeface="Century Gothic"/>
                <a:cs typeface="Century Gothic"/>
                <a:sym typeface="Century Gothic"/>
              </a:rPr>
              <a:t>hadoop-mapreduce]$ hadoop jar </a:t>
            </a:r>
            <a:r>
              <a:rPr lang="en-CA" sz="1800" b="0" i="0" u="none" strike="noStrike" cap="none">
                <a:solidFill>
                  <a:srgbClr val="00B0F0"/>
                </a:solidFill>
                <a:latin typeface="Century Gothic"/>
                <a:ea typeface="Century Gothic"/>
                <a:cs typeface="Century Gothic"/>
                <a:sym typeface="Century Gothic"/>
              </a:rPr>
              <a:t>hadoop-mapreduce-examples.jar</a:t>
            </a:r>
            <a:r>
              <a:rPr lang="en-CA" sz="1800" b="0" i="0" u="none" strike="noStrike" cap="none">
                <a:solidFill>
                  <a:srgbClr val="3F3F3F"/>
                </a:solidFill>
                <a:latin typeface="Century Gothic"/>
                <a:ea typeface="Century Gothic"/>
                <a:cs typeface="Century Gothic"/>
                <a:sym typeface="Century Gothic"/>
              </a:rPr>
              <a:t> </a:t>
            </a:r>
            <a:r>
              <a:rPr lang="en-CA" sz="1800" b="0" i="0" u="none" strike="noStrike" cap="none">
                <a:solidFill>
                  <a:srgbClr val="002060"/>
                </a:solidFill>
                <a:latin typeface="Century Gothic"/>
                <a:ea typeface="Century Gothic"/>
                <a:cs typeface="Century Gothic"/>
                <a:sym typeface="Century Gothic"/>
              </a:rPr>
              <a:t>wordcount</a:t>
            </a:r>
            <a:r>
              <a:rPr lang="en-CA" sz="1800" b="0" i="0" u="none" strike="noStrike" cap="none">
                <a:solidFill>
                  <a:srgbClr val="3F3F3F"/>
                </a:solidFill>
                <a:latin typeface="Century Gothic"/>
                <a:ea typeface="Century Gothic"/>
                <a:cs typeface="Century Gothic"/>
                <a:sym typeface="Century Gothic"/>
              </a:rPr>
              <a:t> </a:t>
            </a:r>
            <a:r>
              <a:rPr lang="en-CA" sz="1800" b="0" i="0" u="none" strike="noStrike" cap="none">
                <a:solidFill>
                  <a:srgbClr val="FF0000"/>
                </a:solidFill>
                <a:latin typeface="Century Gothic"/>
                <a:ea typeface="Century Gothic"/>
                <a:cs typeface="Century Gothic"/>
                <a:sym typeface="Century Gothic"/>
              </a:rPr>
              <a:t>/user/cloudera/wordcount/input </a:t>
            </a:r>
            <a:r>
              <a:rPr lang="en-CA" sz="1800" b="0" i="0" u="none" strike="noStrike" cap="none">
                <a:solidFill>
                  <a:srgbClr val="00B050"/>
                </a:solidFill>
                <a:latin typeface="Century Gothic"/>
                <a:ea typeface="Century Gothic"/>
                <a:cs typeface="Century Gothic"/>
                <a:sym typeface="Century Gothic"/>
              </a:rPr>
              <a:t>/user/cloudera/wordcount/output/</a:t>
            </a:r>
          </a:p>
          <a:p>
            <a:pPr marL="342900" marR="0" lvl="0" indent="-342900" algn="l" rtl="0">
              <a:spcBef>
                <a:spcPts val="1000"/>
              </a:spcBef>
              <a:spcAft>
                <a:spcPts val="0"/>
              </a:spcAft>
              <a:buClr>
                <a:schemeClr val="accent1"/>
              </a:buClr>
              <a:buSzPct val="100000"/>
              <a:buFont typeface="Noto Sans Symbols"/>
              <a:buChar char="•"/>
            </a:pPr>
            <a:r>
              <a:rPr lang="en-CA" sz="1800" b="0" i="0" u="none" strike="noStrike" cap="none">
                <a:solidFill>
                  <a:srgbClr val="3F3F3F"/>
                </a:solidFill>
                <a:latin typeface="Century Gothic"/>
                <a:ea typeface="Century Gothic"/>
                <a:cs typeface="Century Gothic"/>
                <a:sym typeface="Century Gothic"/>
              </a:rPr>
              <a:t>This command is used to run </a:t>
            </a:r>
            <a:r>
              <a:rPr lang="en-CA" sz="1800" b="0" i="0" u="none" strike="noStrike" cap="none">
                <a:solidFill>
                  <a:srgbClr val="00B0F0"/>
                </a:solidFill>
                <a:latin typeface="Century Gothic"/>
                <a:ea typeface="Century Gothic"/>
                <a:cs typeface="Century Gothic"/>
                <a:sym typeface="Century Gothic"/>
              </a:rPr>
              <a:t>jar file</a:t>
            </a:r>
            <a:r>
              <a:rPr lang="en-CA" sz="1800" b="0" i="0" u="none" strike="noStrike" cap="none">
                <a:solidFill>
                  <a:srgbClr val="3F3F3F"/>
                </a:solidFill>
                <a:latin typeface="Century Gothic"/>
                <a:ea typeface="Century Gothic"/>
                <a:cs typeface="Century Gothic"/>
                <a:sym typeface="Century Gothic"/>
              </a:rPr>
              <a:t>.  The location of </a:t>
            </a:r>
            <a:r>
              <a:rPr lang="en-CA" sz="1800" b="0" i="0" u="none" strike="noStrike" cap="none">
                <a:solidFill>
                  <a:srgbClr val="FF0000"/>
                </a:solidFill>
                <a:latin typeface="Century Gothic"/>
                <a:ea typeface="Century Gothic"/>
                <a:cs typeface="Century Gothic"/>
                <a:sym typeface="Century Gothic"/>
              </a:rPr>
              <a:t>input files</a:t>
            </a:r>
            <a:r>
              <a:rPr lang="en-CA" sz="1800" b="0" i="0" u="none" strike="noStrike" cap="none">
                <a:solidFill>
                  <a:srgbClr val="3F3F3F"/>
                </a:solidFill>
                <a:latin typeface="Century Gothic"/>
                <a:ea typeface="Century Gothic"/>
                <a:cs typeface="Century Gothic"/>
                <a:sym typeface="Century Gothic"/>
              </a:rPr>
              <a:t> and </a:t>
            </a:r>
            <a:r>
              <a:rPr lang="en-CA" sz="1800" b="0" i="0" u="none" strike="noStrike" cap="none">
                <a:solidFill>
                  <a:srgbClr val="00B050"/>
                </a:solidFill>
                <a:latin typeface="Century Gothic"/>
                <a:ea typeface="Century Gothic"/>
                <a:cs typeface="Century Gothic"/>
                <a:sym typeface="Century Gothic"/>
              </a:rPr>
              <a:t>output</a:t>
            </a:r>
            <a:r>
              <a:rPr lang="en-CA" sz="1800" b="0" i="0" u="none" strike="noStrike" cap="none">
                <a:solidFill>
                  <a:srgbClr val="3F3F3F"/>
                </a:solidFill>
                <a:latin typeface="Century Gothic"/>
                <a:ea typeface="Century Gothic"/>
                <a:cs typeface="Century Gothic"/>
                <a:sym typeface="Century Gothic"/>
              </a:rPr>
              <a:t> is specified. </a:t>
            </a:r>
            <a:r>
              <a:rPr lang="en-CA" sz="1800" b="0" i="0" u="none" strike="noStrike" cap="none">
                <a:solidFill>
                  <a:srgbClr val="002060"/>
                </a:solidFill>
                <a:latin typeface="Century Gothic"/>
                <a:ea typeface="Century Gothic"/>
                <a:cs typeface="Century Gothic"/>
                <a:sym typeface="Century Gothic"/>
              </a:rPr>
              <a:t>wordcount</a:t>
            </a:r>
            <a:r>
              <a:rPr lang="en-CA" sz="1800" b="0" i="0" u="none" strike="noStrike" cap="none">
                <a:solidFill>
                  <a:srgbClr val="3F3F3F"/>
                </a:solidFill>
                <a:latin typeface="Century Gothic"/>
                <a:ea typeface="Century Gothic"/>
                <a:cs typeface="Century Gothic"/>
                <a:sym typeface="Century Gothic"/>
              </a:rPr>
              <a:t> specifies that it is wordcount operation</a:t>
            </a:r>
          </a:p>
          <a:p>
            <a:pPr marL="342900" marR="0" lvl="0" indent="-342900" algn="l" rtl="0">
              <a:spcBef>
                <a:spcPts val="1000"/>
              </a:spcBef>
              <a:spcAft>
                <a:spcPts val="0"/>
              </a:spcAft>
              <a:buClr>
                <a:schemeClr val="accent1"/>
              </a:buClr>
              <a:buSzPct val="100000"/>
              <a:buFont typeface="Noto Sans Symbols"/>
              <a:buChar char="•"/>
            </a:pPr>
            <a:r>
              <a:rPr lang="en-CA" sz="1800" b="0" i="0" u="none" strike="noStrike" cap="none">
                <a:solidFill>
                  <a:srgbClr val="3F3F3F"/>
                </a:solidFill>
                <a:latin typeface="Century Gothic"/>
                <a:ea typeface="Century Gothic"/>
                <a:cs typeface="Century Gothic"/>
                <a:sym typeface="Century Gothic"/>
              </a:rPr>
              <a:t> Total input paths : 3   This is equal number of input files. (file0,file1,file2) </a:t>
            </a:r>
          </a:p>
        </p:txBody>
      </p:sp>
      <p:pic>
        <p:nvPicPr>
          <p:cNvPr id="304" name="Shape 304" descr="third.JPG"/>
          <p:cNvPicPr preferRelativeResize="0"/>
          <p:nvPr/>
        </p:nvPicPr>
        <p:blipFill>
          <a:blip r:embed="rId3">
            <a:alphaModFix/>
          </a:blip>
          <a:stretch>
            <a:fillRect/>
          </a:stretch>
        </p:blipFill>
        <p:spPr>
          <a:xfrm>
            <a:off x="1070050" y="2943024"/>
            <a:ext cx="10684701" cy="2627700"/>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23</a:t>
            </a:fld>
            <a:endParaRPr lang="en-CA" sz="2000">
              <a:solidFill>
                <a:srgbClr val="FEFFFF"/>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Shape 309" descr="image 12.JPG"/>
          <p:cNvPicPr preferRelativeResize="0"/>
          <p:nvPr/>
        </p:nvPicPr>
        <p:blipFill>
          <a:blip r:embed="rId3">
            <a:alphaModFix/>
          </a:blip>
          <a:stretch>
            <a:fillRect/>
          </a:stretch>
        </p:blipFill>
        <p:spPr>
          <a:xfrm>
            <a:off x="926592" y="256032"/>
            <a:ext cx="11013883" cy="6280143"/>
          </a:xfrm>
          <a:prstGeom prst="rect">
            <a:avLst/>
          </a:prstGeom>
          <a:noFill/>
          <a:ln>
            <a:noFill/>
          </a:ln>
        </p:spPr>
      </p:pic>
      <p:sp>
        <p:nvSpPr>
          <p:cNvPr id="2" name="Slide Number Placeholder 1"/>
          <p:cNvSpPr>
            <a:spLocks noGrp="1"/>
          </p:cNvSpPr>
          <p:nvPr>
            <p:ph type="sldNum" idx="12"/>
          </p:nvPr>
        </p:nvSpPr>
        <p:spPr>
          <a:xfrm>
            <a:off x="263588" y="763397"/>
            <a:ext cx="541084" cy="365099"/>
          </a:xfrm>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24</a:t>
            </a:fld>
            <a:endParaRPr lang="en-CA" sz="2000" dirty="0">
              <a:solidFill>
                <a:srgbClr val="FEFFFF"/>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Shape 314" descr="image 10 input output.JPG"/>
          <p:cNvPicPr preferRelativeResize="0"/>
          <p:nvPr/>
        </p:nvPicPr>
        <p:blipFill>
          <a:blip r:embed="rId3">
            <a:alphaModFix/>
          </a:blip>
          <a:stretch>
            <a:fillRect/>
          </a:stretch>
        </p:blipFill>
        <p:spPr>
          <a:xfrm>
            <a:off x="914400" y="292608"/>
            <a:ext cx="11070335" cy="6278880"/>
          </a:xfrm>
          <a:prstGeom prst="rect">
            <a:avLst/>
          </a:prstGeom>
          <a:noFill/>
          <a:ln>
            <a:noFill/>
          </a:ln>
        </p:spPr>
      </p:pic>
      <p:sp>
        <p:nvSpPr>
          <p:cNvPr id="2" name="Slide Number Placeholder 1"/>
          <p:cNvSpPr>
            <a:spLocks noGrp="1"/>
          </p:cNvSpPr>
          <p:nvPr>
            <p:ph type="sldNum" idx="12"/>
          </p:nvPr>
        </p:nvSpPr>
        <p:spPr>
          <a:xfrm>
            <a:off x="287972" y="763397"/>
            <a:ext cx="480124" cy="365099"/>
          </a:xfrm>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25</a:t>
            </a:fld>
            <a:endParaRPr lang="en-CA" sz="2000" dirty="0">
              <a:solidFill>
                <a:srgbClr val="FEFFFF"/>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a:xfrm>
            <a:off x="0" y="787781"/>
            <a:ext cx="779700" cy="365099"/>
          </a:xfrm>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26</a:t>
            </a:fld>
            <a:endParaRPr lang="en-CA" sz="2000">
              <a:solidFill>
                <a:srgbClr val="FEFFFF"/>
              </a:solidFill>
              <a:latin typeface="Century Gothic"/>
              <a:ea typeface="Century Gothic"/>
              <a:cs typeface="Century Gothic"/>
              <a:sym typeface="Century Gothic"/>
            </a:endParaRPr>
          </a:p>
        </p:txBody>
      </p:sp>
      <p:pic>
        <p:nvPicPr>
          <p:cNvPr id="5" name="Picture 4"/>
          <p:cNvPicPr>
            <a:picLocks noChangeAspect="1"/>
          </p:cNvPicPr>
          <p:nvPr/>
        </p:nvPicPr>
        <p:blipFill>
          <a:blip r:embed="rId2"/>
          <a:stretch>
            <a:fillRect/>
          </a:stretch>
        </p:blipFill>
        <p:spPr>
          <a:xfrm>
            <a:off x="1111348" y="161687"/>
            <a:ext cx="10818055" cy="6534626"/>
          </a:xfrm>
          <a:prstGeom prst="rect">
            <a:avLst/>
          </a:prstGeom>
        </p:spPr>
      </p:pic>
    </p:spTree>
    <p:extLst>
      <p:ext uri="{BB962C8B-B14F-4D97-AF65-F5344CB8AC3E}">
        <p14:creationId xmlns:p14="http://schemas.microsoft.com/office/powerpoint/2010/main" val="1670753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2592925" y="624110"/>
            <a:ext cx="8911686" cy="838929"/>
          </a:xfrm>
          <a:prstGeom prst="rect">
            <a:avLst/>
          </a:prstGeom>
          <a:noFill/>
          <a:ln>
            <a:noFill/>
          </a:ln>
        </p:spPr>
        <p:txBody>
          <a:bodyPr lIns="91425" tIns="45700" rIns="91425" bIns="45700" anchor="t" anchorCtr="0">
            <a:noAutofit/>
          </a:bodyPr>
          <a:lstStyle/>
          <a:p>
            <a:pPr marL="0" marR="0" lvl="0" indent="0" algn="l" rtl="0">
              <a:spcBef>
                <a:spcPts val="0"/>
              </a:spcBef>
              <a:buClr>
                <a:srgbClr val="262626"/>
              </a:buClr>
              <a:buSzPct val="25000"/>
              <a:buFont typeface="Century Gothic"/>
              <a:buNone/>
            </a:pPr>
            <a:r>
              <a:rPr lang="en-CA" sz="3600" b="0" i="0" u="none" strike="noStrike" cap="none">
                <a:solidFill>
                  <a:srgbClr val="262626"/>
                </a:solidFill>
                <a:latin typeface="Century Gothic"/>
                <a:ea typeface="Century Gothic"/>
                <a:cs typeface="Century Gothic"/>
                <a:sym typeface="Century Gothic"/>
              </a:rPr>
              <a:t>Checking the Output </a:t>
            </a:r>
          </a:p>
        </p:txBody>
      </p:sp>
      <p:sp>
        <p:nvSpPr>
          <p:cNvPr id="320" name="Shape 320"/>
          <p:cNvSpPr txBox="1">
            <a:spLocks noGrp="1"/>
          </p:cNvSpPr>
          <p:nvPr>
            <p:ph type="body" idx="1"/>
          </p:nvPr>
        </p:nvSpPr>
        <p:spPr>
          <a:xfrm>
            <a:off x="2335993" y="1463040"/>
            <a:ext cx="8915400" cy="4768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ans Symbols"/>
              <a:buChar char="•"/>
            </a:pPr>
            <a:r>
              <a:rPr lang="en-CA" sz="1800" b="0" i="0" u="none" strike="noStrike" cap="none">
                <a:solidFill>
                  <a:srgbClr val="3F3F3F"/>
                </a:solidFill>
                <a:latin typeface="Century Gothic"/>
                <a:ea typeface="Century Gothic"/>
                <a:cs typeface="Century Gothic"/>
                <a:sym typeface="Century Gothic"/>
              </a:rPr>
              <a:t>Two ways : 1. thru’ terminal    2. from user interface</a:t>
            </a:r>
          </a:p>
          <a:p>
            <a:pPr marL="342900" marR="0" lvl="0" indent="-342900" algn="l" rtl="0">
              <a:spcBef>
                <a:spcPts val="1000"/>
              </a:spcBef>
              <a:spcAft>
                <a:spcPts val="0"/>
              </a:spcAft>
              <a:buClr>
                <a:schemeClr val="accent1"/>
              </a:buClr>
              <a:buSzPct val="100000"/>
              <a:buFont typeface="Noto Sans Symbols"/>
              <a:buChar char="•"/>
            </a:pPr>
            <a:r>
              <a:rPr lang="en-CA" sz="1800" b="0" i="0" u="none" strike="noStrike" cap="none">
                <a:solidFill>
                  <a:srgbClr val="3F3F3F"/>
                </a:solidFill>
                <a:latin typeface="Century Gothic"/>
                <a:ea typeface="Century Gothic"/>
                <a:cs typeface="Century Gothic"/>
                <a:sym typeface="Century Gothic"/>
              </a:rPr>
              <a:t>1. terminal </a:t>
            </a:r>
          </a:p>
          <a:p>
            <a:pPr marL="342900" marR="0" lvl="0" indent="-342900" algn="l" rtl="0">
              <a:spcBef>
                <a:spcPts val="1000"/>
              </a:spcBef>
              <a:spcAft>
                <a:spcPts val="0"/>
              </a:spcAft>
              <a:buClr>
                <a:schemeClr val="accent1"/>
              </a:buClr>
              <a:buSzPct val="100000"/>
              <a:buFont typeface="Noto Sans Symbols"/>
              <a:buChar char="•"/>
            </a:pPr>
            <a:r>
              <a:rPr lang="en-CA" sz="1800" b="0" i="0" u="none" strike="noStrike" cap="none">
                <a:solidFill>
                  <a:srgbClr val="3F3F3F"/>
                </a:solidFill>
                <a:latin typeface="Century Gothic"/>
                <a:ea typeface="Century Gothic"/>
                <a:cs typeface="Century Gothic"/>
                <a:sym typeface="Century Gothic"/>
              </a:rPr>
              <a:t>hadoop-mapreduce]$ hadoop fs –cat /user/cloudera/ wordcount /output /part-r-00000 </a:t>
            </a:r>
          </a:p>
          <a:p>
            <a:pPr marL="342900" marR="0" lvl="0" indent="-342900" algn="l" rtl="0">
              <a:spcBef>
                <a:spcPts val="1000"/>
              </a:spcBef>
              <a:spcAft>
                <a:spcPts val="0"/>
              </a:spcAft>
              <a:buClr>
                <a:schemeClr val="accent1"/>
              </a:buClr>
              <a:buSzPct val="1000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pic>
        <p:nvPicPr>
          <p:cNvPr id="321" name="Shape 321"/>
          <p:cNvPicPr preferRelativeResize="0"/>
          <p:nvPr/>
        </p:nvPicPr>
        <p:blipFill rotWithShape="1">
          <a:blip r:embed="rId3">
            <a:alphaModFix/>
          </a:blip>
          <a:srcRect/>
          <a:stretch/>
        </p:blipFill>
        <p:spPr>
          <a:xfrm>
            <a:off x="2750013" y="3208385"/>
            <a:ext cx="7648575" cy="2466974"/>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27</a:t>
            </a:fld>
            <a:endParaRPr lang="en-CA" sz="2000">
              <a:solidFill>
                <a:srgbClr val="FEFFFF"/>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2293791" y="698695"/>
            <a:ext cx="8915400" cy="377762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ans Symbols"/>
              <a:buChar char="•"/>
            </a:pPr>
            <a:r>
              <a:rPr lang="en-CA" sz="1800" b="0" i="0" u="none" strike="noStrike" cap="none">
                <a:solidFill>
                  <a:srgbClr val="3F3F3F"/>
                </a:solidFill>
                <a:latin typeface="Century Gothic"/>
                <a:ea typeface="Century Gothic"/>
                <a:cs typeface="Century Gothic"/>
                <a:sym typeface="Century Gothic"/>
              </a:rPr>
              <a:t>2. User Interface </a:t>
            </a:r>
          </a:p>
          <a:p>
            <a:pPr marL="342900" marR="0" lvl="0" indent="-342900" algn="l" rtl="0">
              <a:spcBef>
                <a:spcPts val="1000"/>
              </a:spcBef>
              <a:spcAft>
                <a:spcPts val="0"/>
              </a:spcAft>
              <a:buClr>
                <a:schemeClr val="accent1"/>
              </a:buClr>
              <a:buSzPct val="100000"/>
              <a:buFont typeface="Noto Sans Symbols"/>
              <a:buChar char="•"/>
            </a:pPr>
            <a:r>
              <a:rPr lang="en-CA" sz="1800" b="0" i="0" u="none" strike="noStrike" cap="none">
                <a:solidFill>
                  <a:srgbClr val="3F3F3F"/>
                </a:solidFill>
                <a:latin typeface="Century Gothic"/>
                <a:ea typeface="Century Gothic"/>
                <a:cs typeface="Century Gothic"/>
                <a:sym typeface="Century Gothic"/>
              </a:rPr>
              <a:t>Open firefox and From Hadoop&gt;Utilities, select browse file system and move to user/cloudera/output and open file </a:t>
            </a:r>
            <a:r>
              <a:rPr lang="en-CA" sz="1800" b="0" i="0" u="none" strike="noStrike" cap="none">
                <a:solidFill>
                  <a:srgbClr val="FF0000"/>
                </a:solidFill>
                <a:latin typeface="Century Gothic"/>
                <a:ea typeface="Century Gothic"/>
                <a:cs typeface="Century Gothic"/>
                <a:sym typeface="Century Gothic"/>
              </a:rPr>
              <a:t>r00000</a:t>
            </a:r>
            <a:r>
              <a:rPr lang="en-CA" sz="1800" b="0" i="0" u="none" strike="noStrike" cap="none">
                <a:solidFill>
                  <a:srgbClr val="3F3F3F"/>
                </a:solidFill>
                <a:latin typeface="Century Gothic"/>
                <a:ea typeface="Century Gothic"/>
                <a:cs typeface="Century Gothic"/>
                <a:sym typeface="Century Gothic"/>
              </a:rPr>
              <a:t> </a:t>
            </a:r>
          </a:p>
          <a:p>
            <a:pPr marL="342900" marR="0" lvl="0" indent="-342900" algn="l" rtl="0">
              <a:spcBef>
                <a:spcPts val="1000"/>
              </a:spcBef>
              <a:spcAft>
                <a:spcPts val="0"/>
              </a:spcAft>
              <a:buClr>
                <a:schemeClr val="accent1"/>
              </a:buClr>
              <a:buSzPct val="1000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pic>
        <p:nvPicPr>
          <p:cNvPr id="327" name="Shape 327"/>
          <p:cNvPicPr preferRelativeResize="0"/>
          <p:nvPr/>
        </p:nvPicPr>
        <p:blipFill rotWithShape="1">
          <a:blip r:embed="rId3">
            <a:alphaModFix/>
          </a:blip>
          <a:srcRect/>
          <a:stretch/>
        </p:blipFill>
        <p:spPr>
          <a:xfrm>
            <a:off x="1224108" y="1815246"/>
            <a:ext cx="9354897" cy="4754367"/>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28</a:t>
            </a:fld>
            <a:endParaRPr lang="en-CA" sz="2000">
              <a:solidFill>
                <a:srgbClr val="FEFFFF"/>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2589211" y="675249"/>
            <a:ext cx="8915400" cy="523597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ans Symbols"/>
              <a:buChar char="•"/>
            </a:pPr>
            <a:r>
              <a:rPr lang="en-CA" sz="1800" b="0" i="0" u="none" strike="noStrike" cap="none">
                <a:solidFill>
                  <a:srgbClr val="3F3F3F"/>
                </a:solidFill>
                <a:latin typeface="Century Gothic"/>
                <a:ea typeface="Century Gothic"/>
                <a:cs typeface="Century Gothic"/>
                <a:sym typeface="Century Gothic"/>
              </a:rPr>
              <a:t>On opening the r00000 file we get the output </a:t>
            </a:r>
          </a:p>
          <a:p>
            <a:pPr marL="342900" marR="0" lvl="0" indent="-342900" algn="l" rtl="0">
              <a:spcBef>
                <a:spcPts val="1000"/>
              </a:spcBef>
              <a:spcAft>
                <a:spcPts val="0"/>
              </a:spcAft>
              <a:buClr>
                <a:schemeClr val="accent1"/>
              </a:buClr>
              <a:buSzPct val="1000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pic>
        <p:nvPicPr>
          <p:cNvPr id="333" name="Shape 333"/>
          <p:cNvPicPr preferRelativeResize="0"/>
          <p:nvPr/>
        </p:nvPicPr>
        <p:blipFill rotWithShape="1">
          <a:blip r:embed="rId3">
            <a:alphaModFix/>
          </a:blip>
          <a:srcRect/>
          <a:stretch/>
        </p:blipFill>
        <p:spPr>
          <a:xfrm>
            <a:off x="2877868" y="1322142"/>
            <a:ext cx="6267449" cy="5057775"/>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29</a:t>
            </a:fld>
            <a:endParaRPr lang="en-CA" sz="2000">
              <a:solidFill>
                <a:srgbClr val="FEFFFF"/>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2592925" y="624110"/>
            <a:ext cx="8911686" cy="1280889"/>
          </a:xfrm>
          <a:prstGeom prst="rect">
            <a:avLst/>
          </a:prstGeom>
          <a:noFill/>
          <a:ln>
            <a:noFill/>
          </a:ln>
        </p:spPr>
        <p:txBody>
          <a:bodyPr lIns="91425" tIns="45700" rIns="91425" bIns="45700" anchor="t" anchorCtr="0">
            <a:noAutofit/>
          </a:bodyPr>
          <a:lstStyle/>
          <a:p>
            <a:pPr marL="0" marR="0" lvl="0" indent="0" algn="l" rtl="0">
              <a:spcBef>
                <a:spcPts val="0"/>
              </a:spcBef>
              <a:buClr>
                <a:srgbClr val="262626"/>
              </a:buClr>
              <a:buSzPct val="25000"/>
              <a:buFont typeface="Century Gothic"/>
              <a:buNone/>
            </a:pPr>
            <a:r>
              <a:rPr lang="en-CA" sz="3600" b="0" i="0" u="none" strike="noStrike" cap="none">
                <a:solidFill>
                  <a:srgbClr val="262626"/>
                </a:solidFill>
                <a:latin typeface="Century Gothic"/>
                <a:ea typeface="Century Gothic"/>
                <a:cs typeface="Century Gothic"/>
                <a:sym typeface="Century Gothic"/>
              </a:rPr>
              <a:t>Cloudera - Introduction</a:t>
            </a:r>
          </a:p>
        </p:txBody>
      </p:sp>
      <p:sp>
        <p:nvSpPr>
          <p:cNvPr id="179" name="Shape 179"/>
          <p:cNvSpPr txBox="1">
            <a:spLocks noGrp="1"/>
          </p:cNvSpPr>
          <p:nvPr>
            <p:ph type="body" idx="1"/>
          </p:nvPr>
        </p:nvSpPr>
        <p:spPr>
          <a:xfrm>
            <a:off x="2589211" y="2133600"/>
            <a:ext cx="8915400" cy="377762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ans Symbols"/>
              <a:buChar char="•"/>
            </a:pPr>
            <a:r>
              <a:rPr lang="en-CA" sz="1800" b="0" i="0" u="none" strike="noStrike" cap="none">
                <a:solidFill>
                  <a:srgbClr val="3F3F3F"/>
                </a:solidFill>
                <a:latin typeface="Century Gothic"/>
                <a:ea typeface="Century Gothic"/>
                <a:cs typeface="Century Gothic"/>
                <a:sym typeface="Century Gothic"/>
              </a:rPr>
              <a:t>Cloudera provides a powerful data platform that enables enterprises to manage their rapidly increasing volume and variety of data.</a:t>
            </a:r>
          </a:p>
          <a:p>
            <a:pPr marL="342900" marR="0" lvl="0" indent="-342900" algn="l" rtl="0">
              <a:spcBef>
                <a:spcPts val="1000"/>
              </a:spcBef>
              <a:spcAft>
                <a:spcPts val="0"/>
              </a:spcAft>
              <a:buClr>
                <a:schemeClr val="accent1"/>
              </a:buClr>
              <a:buSzPct val="100000"/>
              <a:buFont typeface="Noto Sans Symbols"/>
              <a:buChar char="•"/>
            </a:pPr>
            <a:r>
              <a:rPr lang="en-CA" sz="1800" b="0" i="0" u="none" strike="noStrike" cap="none">
                <a:solidFill>
                  <a:srgbClr val="3F3F3F"/>
                </a:solidFill>
                <a:latin typeface="Century Gothic"/>
                <a:ea typeface="Century Gothic"/>
                <a:cs typeface="Century Gothic"/>
                <a:sym typeface="Century Gothic"/>
              </a:rPr>
              <a:t>It provides products and solutions which enable:</a:t>
            </a:r>
          </a:p>
          <a:p>
            <a:pPr marL="742950" marR="0" lvl="1" indent="-285750" algn="l" rtl="0">
              <a:spcBef>
                <a:spcPts val="1000"/>
              </a:spcBef>
              <a:spcAft>
                <a:spcPts val="0"/>
              </a:spcAft>
              <a:buClr>
                <a:schemeClr val="accent1"/>
              </a:buClr>
              <a:buSzPct val="100000"/>
              <a:buFont typeface="Noto Sans Symbols"/>
              <a:buChar char="•"/>
            </a:pPr>
            <a:r>
              <a:rPr lang="en-CA" sz="1600" b="0" i="0" u="none" strike="noStrike" cap="none">
                <a:solidFill>
                  <a:srgbClr val="3F3F3F"/>
                </a:solidFill>
                <a:latin typeface="Century Gothic"/>
                <a:ea typeface="Century Gothic"/>
                <a:cs typeface="Century Gothic"/>
                <a:sym typeface="Century Gothic"/>
              </a:rPr>
              <a:t>To deploy and manage Apache Hadoop and related projects.</a:t>
            </a:r>
          </a:p>
          <a:p>
            <a:pPr marL="742950" marR="0" lvl="1" indent="-285750" algn="l" rtl="0">
              <a:spcBef>
                <a:spcPts val="1000"/>
              </a:spcBef>
              <a:spcAft>
                <a:spcPts val="0"/>
              </a:spcAft>
              <a:buClr>
                <a:schemeClr val="accent1"/>
              </a:buClr>
              <a:buSzPct val="100000"/>
              <a:buFont typeface="Noto Sans Symbols"/>
              <a:buChar char="•"/>
            </a:pPr>
            <a:r>
              <a:rPr lang="en-CA" sz="1600" b="0" i="0" u="none" strike="noStrike" cap="none">
                <a:solidFill>
                  <a:srgbClr val="3F3F3F"/>
                </a:solidFill>
                <a:latin typeface="Century Gothic"/>
                <a:ea typeface="Century Gothic"/>
                <a:cs typeface="Century Gothic"/>
                <a:sym typeface="Century Gothic"/>
              </a:rPr>
              <a:t>To manipulate and analyze your data</a:t>
            </a:r>
          </a:p>
          <a:p>
            <a:pPr marL="742950" marR="0" lvl="1" indent="-285750" algn="l" rtl="0">
              <a:spcBef>
                <a:spcPts val="1000"/>
              </a:spcBef>
              <a:spcAft>
                <a:spcPts val="0"/>
              </a:spcAft>
              <a:buClr>
                <a:schemeClr val="accent1"/>
              </a:buClr>
              <a:buSzPct val="100000"/>
              <a:buFont typeface="Noto Sans Symbols"/>
              <a:buChar char="•"/>
            </a:pPr>
            <a:r>
              <a:rPr lang="en-CA" sz="1600" b="0" i="0" u="none" strike="noStrike" cap="none">
                <a:solidFill>
                  <a:srgbClr val="3F3F3F"/>
                </a:solidFill>
                <a:latin typeface="Century Gothic"/>
                <a:ea typeface="Century Gothic"/>
                <a:cs typeface="Century Gothic"/>
                <a:sym typeface="Century Gothic"/>
              </a:rPr>
              <a:t>To keep that data secured and protected</a:t>
            </a:r>
          </a:p>
          <a:p>
            <a:pPr marL="342900" marR="0" lvl="0" indent="-342900" algn="l" rtl="0">
              <a:spcBef>
                <a:spcPts val="1000"/>
              </a:spcBef>
              <a:spcAft>
                <a:spcPts val="0"/>
              </a:spcAft>
              <a:buClr>
                <a:schemeClr val="accent1"/>
              </a:buClr>
              <a:buSzPct val="1000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3</a:t>
            </a:fld>
            <a:endParaRPr lang="en-CA" sz="2000">
              <a:solidFill>
                <a:srgbClr val="FEFFFF"/>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Text Placeholder 2"/>
          <p:cNvSpPr>
            <a:spLocks noGrp="1"/>
          </p:cNvSpPr>
          <p:nvPr>
            <p:ph type="body" idx="1"/>
          </p:nvPr>
        </p:nvSpPr>
        <p:spPr/>
        <p:txBody>
          <a:bodyPr/>
          <a:lstStyle/>
          <a:p>
            <a:r>
              <a:rPr lang="en-CA" u="sng" dirty="0">
                <a:solidFill>
                  <a:schemeClr val="hlink"/>
                </a:solidFill>
                <a:hlinkClick r:id="rId2"/>
              </a:rPr>
              <a:t>https://my.vmware.com/en/web/vmware/free#desktop_end_user_computing/vmware_workstation_player/12_0</a:t>
            </a:r>
          </a:p>
          <a:p>
            <a:r>
              <a:rPr lang="en-CA" u="sng" dirty="0">
                <a:solidFill>
                  <a:schemeClr val="hlink"/>
                </a:solidFill>
                <a:hlinkClick r:id="rId3"/>
              </a:rPr>
              <a:t>https://www.cloudera.com/downloads/quickstart_vms/5-8.html</a:t>
            </a:r>
          </a:p>
          <a:p>
            <a:r>
              <a:rPr lang="en-CA" dirty="0">
                <a:hlinkClick r:id="rId4"/>
              </a:rPr>
              <a:t>https://www.cloudera.com/documentation/enterprise/latest/topics/cloudera_quickstart_vm.html#xd_583c10bfdbd326ba-3ca24a24-13d80143249--7f9d</a:t>
            </a:r>
            <a:endParaRPr lang="en-CA" dirty="0"/>
          </a:p>
          <a:p>
            <a:r>
              <a:rPr lang="en-CA" dirty="0">
                <a:hlinkClick r:id="rId5"/>
              </a:rPr>
              <a:t>https://www.cloudera.com/documentation/other/tutorial/CDH5/topics/ht_usage.html</a:t>
            </a:r>
            <a:endParaRPr lang="en-CA" dirty="0"/>
          </a:p>
          <a:p>
            <a:pPr marL="114300" indent="0">
              <a:buNone/>
            </a:pPr>
            <a:endParaRPr lang="en-CA"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30</a:t>
            </a:fld>
            <a:endParaRPr lang="en-CA" sz="2000">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38186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31</a:t>
            </a:fld>
            <a:endParaRPr lang="en-CA" sz="2000">
              <a:solidFill>
                <a:srgbClr val="FEFFFF"/>
              </a:solidFill>
              <a:latin typeface="Century Gothic"/>
              <a:ea typeface="Century Gothic"/>
              <a:cs typeface="Century Gothic"/>
              <a:sym typeface="Century Gothic"/>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647" y="250166"/>
            <a:ext cx="9947039" cy="62115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2592925" y="624110"/>
            <a:ext cx="8911686" cy="1280889"/>
          </a:xfrm>
          <a:prstGeom prst="rect">
            <a:avLst/>
          </a:prstGeom>
          <a:noFill/>
          <a:ln>
            <a:noFill/>
          </a:ln>
        </p:spPr>
        <p:txBody>
          <a:bodyPr lIns="91425" tIns="45700" rIns="91425" bIns="45700" anchor="t" anchorCtr="0">
            <a:noAutofit/>
          </a:bodyPr>
          <a:lstStyle/>
          <a:p>
            <a:pPr marL="0" marR="0" lvl="0" indent="0" algn="l" rtl="0">
              <a:spcBef>
                <a:spcPts val="0"/>
              </a:spcBef>
              <a:buClr>
                <a:srgbClr val="262626"/>
              </a:buClr>
              <a:buSzPct val="25000"/>
              <a:buFont typeface="Century Gothic"/>
              <a:buNone/>
            </a:pPr>
            <a:r>
              <a:rPr lang="en-CA" sz="3600" b="0" i="0" u="none" strike="noStrike" cap="none">
                <a:solidFill>
                  <a:srgbClr val="262626"/>
                </a:solidFill>
                <a:latin typeface="Century Gothic"/>
                <a:ea typeface="Century Gothic"/>
                <a:cs typeface="Century Gothic"/>
                <a:sym typeface="Century Gothic"/>
              </a:rPr>
              <a:t>Cloudera – Products and Tools</a:t>
            </a:r>
          </a:p>
        </p:txBody>
      </p:sp>
      <p:sp>
        <p:nvSpPr>
          <p:cNvPr id="185" name="Shape 185"/>
          <p:cNvSpPr txBox="1">
            <a:spLocks noGrp="1"/>
          </p:cNvSpPr>
          <p:nvPr>
            <p:ph type="body" idx="1"/>
          </p:nvPr>
        </p:nvSpPr>
        <p:spPr>
          <a:xfrm>
            <a:off x="2589211" y="1575582"/>
            <a:ext cx="8915400" cy="433563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ans Symbols"/>
              <a:buChar char="•"/>
            </a:pPr>
            <a:r>
              <a:rPr lang="en-CA" sz="1800" b="1" i="0" u="none" strike="noStrike" cap="none" dirty="0">
                <a:solidFill>
                  <a:srgbClr val="3F3F3F"/>
                </a:solidFill>
                <a:latin typeface="Century Gothic"/>
                <a:ea typeface="Century Gothic"/>
                <a:cs typeface="Century Gothic"/>
                <a:sym typeface="Century Gothic"/>
              </a:rPr>
              <a:t>CDH</a:t>
            </a:r>
          </a:p>
          <a:p>
            <a:pPr marL="742950" marR="0" lvl="1" indent="-285750" algn="l" rtl="0">
              <a:spcBef>
                <a:spcPts val="1000"/>
              </a:spcBef>
              <a:spcAft>
                <a:spcPts val="0"/>
              </a:spcAft>
              <a:buClr>
                <a:schemeClr val="accent1"/>
              </a:buClr>
              <a:buSzPct val="100000"/>
              <a:buFont typeface="Noto Sans Symbols"/>
              <a:buChar char="•"/>
            </a:pPr>
            <a:r>
              <a:rPr lang="en-CA" sz="1600" b="0" i="0" u="none" strike="noStrike" cap="none" dirty="0">
                <a:solidFill>
                  <a:srgbClr val="3F3F3F"/>
                </a:solidFill>
                <a:latin typeface="Century Gothic"/>
                <a:ea typeface="Century Gothic"/>
                <a:cs typeface="Century Gothic"/>
                <a:sym typeface="Century Gothic"/>
              </a:rPr>
              <a:t>Cloudera Distribution Hadoop is open-source Apache Hadoop distribution and other related open-source projects, including Cloudera Impala and Cloudera Search.</a:t>
            </a:r>
          </a:p>
          <a:p>
            <a:pPr marL="342900" marR="0" lvl="0" indent="-342900" algn="l" rtl="0">
              <a:spcBef>
                <a:spcPts val="1000"/>
              </a:spcBef>
              <a:spcAft>
                <a:spcPts val="0"/>
              </a:spcAft>
              <a:buClr>
                <a:schemeClr val="accent1"/>
              </a:buClr>
              <a:buSzPct val="100000"/>
              <a:buFont typeface="Noto Sans Symbols"/>
              <a:buChar char="•"/>
            </a:pPr>
            <a:r>
              <a:rPr lang="en-CA" sz="1800" b="1" i="0" u="none" strike="noStrike" cap="none" dirty="0">
                <a:solidFill>
                  <a:srgbClr val="3F3F3F"/>
                </a:solidFill>
                <a:latin typeface="Century Gothic"/>
                <a:ea typeface="Century Gothic"/>
                <a:cs typeface="Century Gothic"/>
                <a:sym typeface="Century Gothic"/>
              </a:rPr>
              <a:t>Cloudera Manager</a:t>
            </a:r>
          </a:p>
          <a:p>
            <a:pPr marL="742950" marR="0" lvl="1" indent="-285750" algn="l" rtl="0">
              <a:spcBef>
                <a:spcPts val="1000"/>
              </a:spcBef>
              <a:spcAft>
                <a:spcPts val="0"/>
              </a:spcAft>
              <a:buClr>
                <a:schemeClr val="accent1"/>
              </a:buClr>
              <a:buSzPct val="100000"/>
              <a:buFont typeface="Noto Sans Symbols"/>
              <a:buChar char="•"/>
            </a:pPr>
            <a:r>
              <a:rPr lang="en-CA" sz="1600" b="1" i="0" u="none" strike="noStrike" cap="none" dirty="0">
                <a:solidFill>
                  <a:srgbClr val="3F3F3F"/>
                </a:solidFill>
                <a:latin typeface="Century Gothic"/>
                <a:ea typeface="Century Gothic"/>
                <a:cs typeface="Century Gothic"/>
                <a:sym typeface="Century Gothic"/>
              </a:rPr>
              <a:t> </a:t>
            </a:r>
            <a:r>
              <a:rPr lang="en-CA" sz="1600" b="0" i="0" u="none" strike="noStrike" cap="none" dirty="0">
                <a:solidFill>
                  <a:srgbClr val="3F3F3F"/>
                </a:solidFill>
                <a:latin typeface="Century Gothic"/>
                <a:ea typeface="Century Gothic"/>
                <a:cs typeface="Century Gothic"/>
                <a:sym typeface="Century Gothic"/>
              </a:rPr>
              <a:t>It is an end-to-end application for managing CDH clusters.</a:t>
            </a:r>
          </a:p>
          <a:p>
            <a:pPr marL="742950" marR="0" lvl="1" indent="-285750" algn="l" rtl="0">
              <a:spcBef>
                <a:spcPts val="1000"/>
              </a:spcBef>
              <a:spcAft>
                <a:spcPts val="0"/>
              </a:spcAft>
              <a:buClr>
                <a:schemeClr val="accent1"/>
              </a:buClr>
              <a:buSzPct val="100000"/>
              <a:buFont typeface="Noto Sans Symbols"/>
              <a:buChar char="•"/>
            </a:pPr>
            <a:r>
              <a:rPr lang="en-CA" sz="1600" b="0" i="0" u="none" strike="noStrike" cap="none" dirty="0">
                <a:solidFill>
                  <a:srgbClr val="3F3F3F"/>
                </a:solidFill>
                <a:latin typeface="Century Gothic"/>
                <a:ea typeface="Century Gothic"/>
                <a:cs typeface="Century Gothic"/>
                <a:sym typeface="Century Gothic"/>
              </a:rPr>
              <a:t>It automates the installation process and reduces the deployment time from weeks to minutes.</a:t>
            </a:r>
          </a:p>
          <a:p>
            <a:pPr marL="342900" marR="0" lvl="0" indent="-342900" algn="l" rtl="0">
              <a:spcBef>
                <a:spcPts val="1000"/>
              </a:spcBef>
              <a:spcAft>
                <a:spcPts val="0"/>
              </a:spcAft>
              <a:buClr>
                <a:schemeClr val="accent1"/>
              </a:buClr>
              <a:buSzPct val="100000"/>
              <a:buFont typeface="Noto Sans Symbols"/>
              <a:buChar char="•"/>
            </a:pPr>
            <a:r>
              <a:rPr lang="en-CA" sz="1800" b="0" i="0" u="none" strike="noStrike" cap="none" dirty="0">
                <a:solidFill>
                  <a:srgbClr val="3F3F3F"/>
                </a:solidFill>
                <a:latin typeface="Century Gothic"/>
                <a:ea typeface="Century Gothic"/>
                <a:cs typeface="Century Gothic"/>
                <a:sym typeface="Century Gothic"/>
              </a:rPr>
              <a:t> </a:t>
            </a:r>
            <a:r>
              <a:rPr lang="en-CA" sz="1800" b="1" i="0" u="none" strike="noStrike" cap="none" dirty="0">
                <a:solidFill>
                  <a:srgbClr val="3F3F3F"/>
                </a:solidFill>
                <a:latin typeface="Century Gothic"/>
                <a:ea typeface="Century Gothic"/>
                <a:cs typeface="Century Gothic"/>
                <a:sym typeface="Century Gothic"/>
              </a:rPr>
              <a:t>Cloudera Navigator</a:t>
            </a:r>
          </a:p>
          <a:p>
            <a:pPr marL="742950" marR="0" lvl="1" indent="-285750" algn="l" rtl="0">
              <a:spcBef>
                <a:spcPts val="1000"/>
              </a:spcBef>
              <a:spcAft>
                <a:spcPts val="0"/>
              </a:spcAft>
              <a:buClr>
                <a:schemeClr val="accent1"/>
              </a:buClr>
              <a:buSzPct val="100000"/>
              <a:buFont typeface="Noto Sans Symbols"/>
              <a:buChar char="•"/>
            </a:pPr>
            <a:r>
              <a:rPr lang="en-CA" sz="1600" b="0" i="0" u="none" strike="noStrike" cap="none" dirty="0">
                <a:solidFill>
                  <a:srgbClr val="3F3F3F"/>
                </a:solidFill>
                <a:latin typeface="Century Gothic"/>
                <a:ea typeface="Century Gothic"/>
                <a:cs typeface="Century Gothic"/>
                <a:sym typeface="Century Gothic"/>
              </a:rPr>
              <a:t>It is a fully integrated data management tool for the Hadoop platform.</a:t>
            </a:r>
          </a:p>
          <a:p>
            <a:pPr marL="742950" marR="0" lvl="1" indent="-285750" algn="l" rtl="0">
              <a:spcBef>
                <a:spcPts val="1000"/>
              </a:spcBef>
              <a:spcAft>
                <a:spcPts val="0"/>
              </a:spcAft>
              <a:buClr>
                <a:schemeClr val="accent1"/>
              </a:buClr>
              <a:buSzPct val="100000"/>
              <a:buFont typeface="Noto Sans Symbols"/>
              <a:buChar char="•"/>
            </a:pPr>
            <a:r>
              <a:rPr lang="en-CA" sz="1600" b="0" i="0" u="none" strike="noStrike" cap="none" dirty="0">
                <a:solidFill>
                  <a:srgbClr val="3F3F3F"/>
                </a:solidFill>
                <a:latin typeface="Century Gothic"/>
                <a:ea typeface="Century Gothic"/>
                <a:cs typeface="Century Gothic"/>
                <a:sym typeface="Century Gothic"/>
              </a:rPr>
              <a:t>Audit data access and verify access privileges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4</a:t>
            </a:fld>
            <a:endParaRPr lang="en-CA" sz="2000">
              <a:solidFill>
                <a:srgbClr val="FEFFFF"/>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2592925" y="624110"/>
            <a:ext cx="8911686" cy="1280889"/>
          </a:xfrm>
          <a:prstGeom prst="rect">
            <a:avLst/>
          </a:prstGeom>
          <a:noFill/>
          <a:ln>
            <a:noFill/>
          </a:ln>
        </p:spPr>
        <p:txBody>
          <a:bodyPr lIns="91425" tIns="45700" rIns="91425" bIns="45700" anchor="t" anchorCtr="0">
            <a:noAutofit/>
          </a:bodyPr>
          <a:lstStyle/>
          <a:p>
            <a:pPr marL="0" marR="0" lvl="0" indent="0" algn="l" rtl="0">
              <a:spcBef>
                <a:spcPts val="0"/>
              </a:spcBef>
              <a:buClr>
                <a:srgbClr val="262626"/>
              </a:buClr>
              <a:buSzPct val="25000"/>
              <a:buFont typeface="Century Gothic"/>
              <a:buNone/>
            </a:pPr>
            <a:r>
              <a:rPr lang="en-CA" sz="3600" b="0" i="0" u="none" strike="noStrike" cap="none">
                <a:solidFill>
                  <a:srgbClr val="262626"/>
                </a:solidFill>
                <a:latin typeface="Century Gothic"/>
                <a:ea typeface="Century Gothic"/>
                <a:cs typeface="Century Gothic"/>
                <a:sym typeface="Century Gothic"/>
              </a:rPr>
              <a:t>CDH</a:t>
            </a:r>
          </a:p>
        </p:txBody>
      </p:sp>
      <p:sp>
        <p:nvSpPr>
          <p:cNvPr id="191" name="Shape 191"/>
          <p:cNvSpPr txBox="1">
            <a:spLocks noGrp="1"/>
          </p:cNvSpPr>
          <p:nvPr>
            <p:ph type="body" idx="1"/>
          </p:nvPr>
        </p:nvSpPr>
        <p:spPr>
          <a:xfrm>
            <a:off x="2589211" y="1519311"/>
            <a:ext cx="8915400" cy="439191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ans Symbols"/>
              <a:buChar char="•"/>
            </a:pPr>
            <a:r>
              <a:rPr lang="en-CA" sz="1800" b="0" i="0" u="none" strike="noStrike" cap="none" dirty="0">
                <a:solidFill>
                  <a:srgbClr val="3F3F3F"/>
                </a:solidFill>
                <a:latin typeface="Century Gothic"/>
                <a:ea typeface="Century Gothic"/>
                <a:cs typeface="Century Gothic"/>
                <a:sym typeface="Century Gothic"/>
              </a:rPr>
              <a:t>It is the complete, tested, and popular distribution of Apache Hadoop.</a:t>
            </a:r>
          </a:p>
          <a:p>
            <a:pPr marL="342900" marR="0" lvl="0" indent="-342900" algn="l" rtl="0">
              <a:spcBef>
                <a:spcPts val="1000"/>
              </a:spcBef>
              <a:spcAft>
                <a:spcPts val="0"/>
              </a:spcAft>
              <a:buClr>
                <a:schemeClr val="accent1"/>
              </a:buClr>
              <a:buSzPct val="100000"/>
              <a:buFont typeface="Noto Sans Symbols"/>
              <a:buChar char="•"/>
            </a:pPr>
            <a:r>
              <a:rPr lang="en-CA" sz="1800" b="0" i="0" u="none" strike="noStrike" cap="none" dirty="0">
                <a:solidFill>
                  <a:srgbClr val="3F3F3F"/>
                </a:solidFill>
                <a:latin typeface="Century Gothic"/>
                <a:ea typeface="Century Gothic"/>
                <a:cs typeface="Century Gothic"/>
                <a:sym typeface="Century Gothic"/>
              </a:rPr>
              <a:t>It provides:</a:t>
            </a:r>
          </a:p>
          <a:p>
            <a:pPr marL="742950" marR="0" lvl="1" indent="-285750" algn="l" rtl="0">
              <a:spcBef>
                <a:spcPts val="1000"/>
              </a:spcBef>
              <a:spcAft>
                <a:spcPts val="0"/>
              </a:spcAft>
              <a:buClr>
                <a:schemeClr val="accent1"/>
              </a:buClr>
              <a:buSzPct val="100000"/>
              <a:buFont typeface="Noto Sans Symbols"/>
              <a:buChar char="•"/>
            </a:pPr>
            <a:r>
              <a:rPr lang="en-CA" sz="1600" b="0" i="0" u="none" strike="noStrike" cap="none" dirty="0">
                <a:solidFill>
                  <a:srgbClr val="3F3F3F"/>
                </a:solidFill>
                <a:latin typeface="Century Gothic"/>
                <a:ea typeface="Century Gothic"/>
                <a:cs typeface="Century Gothic"/>
                <a:sym typeface="Century Gothic"/>
              </a:rPr>
              <a:t>Flexibility</a:t>
            </a:r>
          </a:p>
          <a:p>
            <a:pPr marL="742950" marR="0" lvl="1" indent="-285750" algn="l" rtl="0">
              <a:spcBef>
                <a:spcPts val="1000"/>
              </a:spcBef>
              <a:spcAft>
                <a:spcPts val="0"/>
              </a:spcAft>
              <a:buClr>
                <a:schemeClr val="accent1"/>
              </a:buClr>
              <a:buSzPct val="100000"/>
              <a:buFont typeface="Noto Sans Symbols"/>
              <a:buChar char="•"/>
            </a:pPr>
            <a:r>
              <a:rPr lang="en-CA" sz="1600" b="0" i="0" u="none" strike="noStrike" cap="none" dirty="0">
                <a:solidFill>
                  <a:srgbClr val="3F3F3F"/>
                </a:solidFill>
                <a:latin typeface="Century Gothic"/>
                <a:ea typeface="Century Gothic"/>
                <a:cs typeface="Century Gothic"/>
                <a:sym typeface="Century Gothic"/>
              </a:rPr>
              <a:t>Integration </a:t>
            </a:r>
          </a:p>
          <a:p>
            <a:pPr marL="742950" marR="0" lvl="1" indent="-285750" algn="l" rtl="0">
              <a:spcBef>
                <a:spcPts val="1000"/>
              </a:spcBef>
              <a:spcAft>
                <a:spcPts val="0"/>
              </a:spcAft>
              <a:buClr>
                <a:schemeClr val="accent1"/>
              </a:buClr>
              <a:buSzPct val="100000"/>
              <a:buFont typeface="Noto Sans Symbols"/>
              <a:buChar char="•"/>
            </a:pPr>
            <a:r>
              <a:rPr lang="en-CA" sz="1600" b="0" i="0" u="none" strike="noStrike" cap="none" dirty="0">
                <a:solidFill>
                  <a:srgbClr val="3F3F3F"/>
                </a:solidFill>
                <a:latin typeface="Century Gothic"/>
                <a:ea typeface="Century Gothic"/>
                <a:cs typeface="Century Gothic"/>
                <a:sym typeface="Century Gothic"/>
              </a:rPr>
              <a:t>Security</a:t>
            </a:r>
          </a:p>
          <a:p>
            <a:pPr marL="742950" marR="0" lvl="1" indent="-285750" algn="l" rtl="0">
              <a:spcBef>
                <a:spcPts val="1000"/>
              </a:spcBef>
              <a:spcAft>
                <a:spcPts val="0"/>
              </a:spcAft>
              <a:buClr>
                <a:schemeClr val="accent1"/>
              </a:buClr>
              <a:buSzPct val="100000"/>
              <a:buFont typeface="Noto Sans Symbols"/>
              <a:buChar char="•"/>
            </a:pPr>
            <a:r>
              <a:rPr lang="en-CA" sz="1600" b="0" i="0" u="none" strike="noStrike" cap="none" dirty="0">
                <a:solidFill>
                  <a:srgbClr val="3F3F3F"/>
                </a:solidFill>
                <a:latin typeface="Century Gothic"/>
                <a:ea typeface="Century Gothic"/>
                <a:cs typeface="Century Gothic"/>
                <a:sym typeface="Century Gothic"/>
              </a:rPr>
              <a:t>Scalability</a:t>
            </a:r>
            <a:endParaRPr sz="1600" b="0" i="0" u="none" strike="noStrike" cap="none" dirty="0">
              <a:solidFill>
                <a:srgbClr val="3F3F3F"/>
              </a:solidFill>
              <a:latin typeface="Century Gothic"/>
              <a:ea typeface="Century Gothic"/>
              <a:cs typeface="Century Gothic"/>
              <a:sym typeface="Century Gothic"/>
            </a:endParaRPr>
          </a:p>
          <a:p>
            <a:pPr marL="742950" marR="0" lvl="1" indent="-285750" algn="l" rtl="0">
              <a:spcBef>
                <a:spcPts val="1000"/>
              </a:spcBef>
              <a:spcAft>
                <a:spcPts val="0"/>
              </a:spcAft>
              <a:buClr>
                <a:schemeClr val="accent1"/>
              </a:buClr>
              <a:buSzPct val="100000"/>
              <a:buFont typeface="Noto Sans Symbols"/>
              <a:buChar char="•"/>
            </a:pPr>
            <a:r>
              <a:rPr lang="en-CA" sz="1600" b="0" i="0" u="none" strike="noStrike" cap="none" dirty="0">
                <a:solidFill>
                  <a:srgbClr val="3F3F3F"/>
                </a:solidFill>
                <a:latin typeface="Century Gothic"/>
                <a:ea typeface="Century Gothic"/>
                <a:cs typeface="Century Gothic"/>
                <a:sym typeface="Century Gothic"/>
              </a:rPr>
              <a:t>High availability</a:t>
            </a:r>
          </a:p>
          <a:p>
            <a:pPr marL="342900" marR="0" lvl="0" indent="-342900" algn="l" rtl="0">
              <a:spcBef>
                <a:spcPts val="1000"/>
              </a:spcBef>
              <a:spcAft>
                <a:spcPts val="0"/>
              </a:spcAft>
              <a:buClr>
                <a:schemeClr val="accent1"/>
              </a:buClr>
              <a:buSzPct val="100000"/>
              <a:buFont typeface="Noto Sans Symbols"/>
              <a:buChar char="•"/>
            </a:pPr>
            <a:r>
              <a:rPr lang="en-CA" sz="1800" b="1" i="0" u="none" strike="noStrike" cap="none" dirty="0" err="1">
                <a:solidFill>
                  <a:srgbClr val="3F3F3F"/>
                </a:solidFill>
                <a:latin typeface="Century Gothic"/>
                <a:ea typeface="Century Gothic"/>
                <a:cs typeface="Century Gothic"/>
                <a:sym typeface="Century Gothic"/>
              </a:rPr>
              <a:t>QuickStarts</a:t>
            </a:r>
            <a:r>
              <a:rPr lang="en-CA" sz="1800" b="1" i="0" u="none" strike="noStrike" cap="none" dirty="0">
                <a:solidFill>
                  <a:srgbClr val="3F3F3F"/>
                </a:solidFill>
                <a:latin typeface="Century Gothic"/>
                <a:ea typeface="Century Gothic"/>
                <a:cs typeface="Century Gothic"/>
                <a:sym typeface="Century Gothic"/>
              </a:rPr>
              <a:t> for CDH 5.8</a:t>
            </a:r>
          </a:p>
          <a:p>
            <a:pPr marL="742950" marR="0" lvl="1" indent="-285750" algn="l" rtl="0">
              <a:spcBef>
                <a:spcPts val="1000"/>
              </a:spcBef>
              <a:spcAft>
                <a:spcPts val="0"/>
              </a:spcAft>
              <a:buClr>
                <a:schemeClr val="accent1"/>
              </a:buClr>
              <a:buSzPct val="100000"/>
              <a:buFont typeface="Noto Sans Symbols"/>
              <a:buChar char="•"/>
            </a:pPr>
            <a:r>
              <a:rPr lang="en-CA" sz="1600" b="0" i="0" u="none" strike="noStrike" cap="none" dirty="0">
                <a:solidFill>
                  <a:srgbClr val="3F3F3F"/>
                </a:solidFill>
                <a:latin typeface="Century Gothic"/>
                <a:ea typeface="Century Gothic"/>
                <a:cs typeface="Century Gothic"/>
                <a:sym typeface="Century Gothic"/>
              </a:rPr>
              <a:t>Cloudera </a:t>
            </a:r>
            <a:r>
              <a:rPr lang="en-CA" sz="1600" b="0" i="0" u="none" strike="noStrike" cap="none" dirty="0" err="1">
                <a:solidFill>
                  <a:srgbClr val="3F3F3F"/>
                </a:solidFill>
                <a:latin typeface="Century Gothic"/>
                <a:ea typeface="Century Gothic"/>
                <a:cs typeface="Century Gothic"/>
                <a:sym typeface="Century Gothic"/>
              </a:rPr>
              <a:t>QuickStart</a:t>
            </a:r>
            <a:r>
              <a:rPr lang="en-CA" sz="1600" b="0" i="0" u="none" strike="noStrike" cap="none" dirty="0">
                <a:solidFill>
                  <a:srgbClr val="3F3F3F"/>
                </a:solidFill>
                <a:latin typeface="Century Gothic"/>
                <a:ea typeface="Century Gothic"/>
                <a:cs typeface="Century Gothic"/>
                <a:sym typeface="Century Gothic"/>
              </a:rPr>
              <a:t> VM (Single Node Cluster) make it easy to quickly get hands on CDH for testing, demo and self learning purposes.</a:t>
            </a:r>
          </a:p>
          <a:p>
            <a:pPr marL="742950" marR="0" lvl="1" indent="-285750" algn="l" rtl="0">
              <a:spcBef>
                <a:spcPts val="1000"/>
              </a:spcBef>
              <a:spcAft>
                <a:spcPts val="0"/>
              </a:spcAft>
              <a:buClr>
                <a:schemeClr val="accent1"/>
              </a:buClr>
              <a:buSzPct val="100000"/>
              <a:buFont typeface="Noto Sans Symbols"/>
              <a:buChar char="•"/>
            </a:pPr>
            <a:r>
              <a:rPr lang="en-CA" sz="1600" b="0" i="0" u="none" strike="noStrike" cap="none" dirty="0">
                <a:solidFill>
                  <a:srgbClr val="3F3F3F"/>
                </a:solidFill>
                <a:latin typeface="Century Gothic"/>
                <a:ea typeface="Century Gothic"/>
                <a:cs typeface="Century Gothic"/>
                <a:sym typeface="Century Gothic"/>
              </a:rPr>
              <a:t>It includes a tutorial, sample data and scripts for getting started.</a:t>
            </a:r>
          </a:p>
          <a:p>
            <a:pPr marL="342900" marR="0" lvl="0" indent="-342900" algn="l" rtl="0">
              <a:spcBef>
                <a:spcPts val="1000"/>
              </a:spcBef>
              <a:spcAft>
                <a:spcPts val="0"/>
              </a:spcAft>
              <a:buClr>
                <a:schemeClr val="accent1"/>
              </a:buClr>
              <a:buSzPct val="100000"/>
              <a:buFont typeface="Noto Sans Symbols"/>
              <a:buNone/>
            </a:pPr>
            <a:endParaRPr sz="1800" b="0" i="0" u="none" strike="noStrike" cap="none" dirty="0">
              <a:solidFill>
                <a:srgbClr val="3F3F3F"/>
              </a:solidFill>
              <a:latin typeface="Century Gothic"/>
              <a:ea typeface="Century Gothic"/>
              <a:cs typeface="Century Gothic"/>
              <a:sym typeface="Century Gothic"/>
            </a:endParaRP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5</a:t>
            </a:fld>
            <a:endParaRPr lang="en-CA" sz="2000">
              <a:solidFill>
                <a:srgbClr val="FEFFFF"/>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2592925" y="624110"/>
            <a:ext cx="8911686" cy="1280889"/>
          </a:xfrm>
          <a:prstGeom prst="rect">
            <a:avLst/>
          </a:prstGeom>
          <a:noFill/>
          <a:ln>
            <a:noFill/>
          </a:ln>
        </p:spPr>
        <p:txBody>
          <a:bodyPr lIns="91425" tIns="45700" rIns="91425" bIns="45700" anchor="t" anchorCtr="0">
            <a:noAutofit/>
          </a:bodyPr>
          <a:lstStyle/>
          <a:p>
            <a:pPr marL="0" marR="0" lvl="0" indent="0" algn="l" rtl="0">
              <a:spcBef>
                <a:spcPts val="0"/>
              </a:spcBef>
              <a:buClr>
                <a:srgbClr val="262626"/>
              </a:buClr>
              <a:buSzPct val="25000"/>
              <a:buFont typeface="Century Gothic"/>
              <a:buNone/>
            </a:pPr>
            <a:r>
              <a:rPr lang="en-CA" sz="3600" b="0" i="0" u="none" strike="noStrike" cap="none">
                <a:solidFill>
                  <a:srgbClr val="262626"/>
                </a:solidFill>
                <a:latin typeface="Century Gothic"/>
                <a:ea typeface="Century Gothic"/>
                <a:cs typeface="Century Gothic"/>
                <a:sym typeface="Century Gothic"/>
              </a:rPr>
              <a:t>Download and Configuration</a:t>
            </a:r>
          </a:p>
        </p:txBody>
      </p:sp>
      <p:sp>
        <p:nvSpPr>
          <p:cNvPr id="197" name="Shape 197"/>
          <p:cNvSpPr txBox="1">
            <a:spLocks noGrp="1"/>
          </p:cNvSpPr>
          <p:nvPr>
            <p:ph type="body" idx="1"/>
          </p:nvPr>
        </p:nvSpPr>
        <p:spPr>
          <a:xfrm>
            <a:off x="2589211" y="1448971"/>
            <a:ext cx="8915400" cy="4462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CA" sz="1800" b="1" i="0" u="none" strike="noStrike" cap="none" dirty="0">
                <a:solidFill>
                  <a:srgbClr val="3F3F3F"/>
                </a:solidFill>
                <a:latin typeface="Century Gothic"/>
                <a:ea typeface="Century Gothic"/>
                <a:cs typeface="Century Gothic"/>
                <a:sym typeface="Century Gothic"/>
              </a:rPr>
              <a:t>Prerequisites:</a:t>
            </a:r>
          </a:p>
          <a:p>
            <a:pPr marL="342900" marR="0" lvl="0" indent="-342900" algn="l" rtl="0">
              <a:spcBef>
                <a:spcPts val="1000"/>
              </a:spcBef>
              <a:spcAft>
                <a:spcPts val="0"/>
              </a:spcAft>
              <a:buClr>
                <a:schemeClr val="accent1"/>
              </a:buClr>
              <a:buSzPct val="100000"/>
              <a:buFont typeface="Noto Sans Symbols"/>
              <a:buChar char="•"/>
            </a:pPr>
            <a:r>
              <a:rPr lang="en-CA" sz="1800" b="0" i="0" u="none" strike="noStrike" cap="none" dirty="0">
                <a:solidFill>
                  <a:srgbClr val="3F3F3F"/>
                </a:solidFill>
                <a:latin typeface="Century Gothic"/>
                <a:ea typeface="Century Gothic"/>
                <a:cs typeface="Century Gothic"/>
                <a:sym typeface="Century Gothic"/>
              </a:rPr>
              <a:t>These 64-bit VMs require a 64-bit host OS and a virtualization product that can support a 64-bit guest OS.</a:t>
            </a:r>
          </a:p>
          <a:p>
            <a:pPr marL="342900" marR="0" lvl="0" indent="-342900" algn="l" rtl="0">
              <a:spcBef>
                <a:spcPts val="1000"/>
              </a:spcBef>
              <a:spcAft>
                <a:spcPts val="0"/>
              </a:spcAft>
              <a:buClr>
                <a:schemeClr val="accent1"/>
              </a:buClr>
              <a:buSzPct val="100000"/>
              <a:buFont typeface="Noto Sans Symbols"/>
              <a:buChar char="•"/>
            </a:pPr>
            <a:r>
              <a:rPr lang="en-CA" sz="1800" b="0" i="0" u="none" strike="noStrike" cap="none" dirty="0">
                <a:solidFill>
                  <a:srgbClr val="3F3F3F"/>
                </a:solidFill>
                <a:latin typeface="Century Gothic"/>
                <a:ea typeface="Century Gothic"/>
                <a:cs typeface="Century Gothic"/>
                <a:sym typeface="Century Gothic"/>
              </a:rPr>
              <a:t>To use a VMware VM, you must use a player compatible with WorkStation 8.x or higher:</a:t>
            </a:r>
          </a:p>
          <a:p>
            <a:pPr marL="742950" marR="0" lvl="1" indent="-285750" algn="l" rtl="0">
              <a:spcBef>
                <a:spcPts val="1000"/>
              </a:spcBef>
              <a:spcAft>
                <a:spcPts val="0"/>
              </a:spcAft>
              <a:buClr>
                <a:schemeClr val="accent1"/>
              </a:buClr>
              <a:buSzPct val="100000"/>
              <a:buFont typeface="Noto Sans Symbols"/>
              <a:buChar char="•"/>
            </a:pPr>
            <a:r>
              <a:rPr lang="en-CA" sz="1600" b="0" i="0" u="none" strike="noStrike" cap="none" dirty="0">
                <a:solidFill>
                  <a:srgbClr val="3F3F3F"/>
                </a:solidFill>
                <a:latin typeface="Century Gothic"/>
                <a:ea typeface="Century Gothic"/>
                <a:cs typeface="Century Gothic"/>
                <a:sym typeface="Century Gothic"/>
              </a:rPr>
              <a:t>Player 4.x or higher</a:t>
            </a:r>
          </a:p>
          <a:p>
            <a:pPr marL="742950" marR="0" lvl="1" indent="-285750" algn="l" rtl="0">
              <a:spcBef>
                <a:spcPts val="1000"/>
              </a:spcBef>
              <a:spcAft>
                <a:spcPts val="0"/>
              </a:spcAft>
              <a:buClr>
                <a:schemeClr val="accent1"/>
              </a:buClr>
              <a:buSzPct val="100000"/>
              <a:buFont typeface="Noto Sans Symbols"/>
              <a:buChar char="•"/>
            </a:pPr>
            <a:r>
              <a:rPr lang="en-CA" sz="1600" b="0" i="0" u="none" strike="noStrike" cap="none" dirty="0">
                <a:solidFill>
                  <a:srgbClr val="3F3F3F"/>
                </a:solidFill>
                <a:latin typeface="Century Gothic"/>
                <a:ea typeface="Century Gothic"/>
                <a:cs typeface="Century Gothic"/>
                <a:sym typeface="Century Gothic"/>
              </a:rPr>
              <a:t>Fusion 4.x or higher</a:t>
            </a:r>
          </a:p>
          <a:p>
            <a:pPr lvl="0" indent="-342900"/>
            <a:r>
              <a:rPr lang="en-CA" sz="1800" b="0" i="0" u="none" strike="noStrike" cap="none" dirty="0">
                <a:solidFill>
                  <a:srgbClr val="3F3F3F"/>
                </a:solidFill>
                <a:latin typeface="Century Gothic"/>
                <a:ea typeface="Century Gothic"/>
                <a:cs typeface="Century Gothic"/>
                <a:sym typeface="Century Gothic"/>
              </a:rPr>
              <a:t>The amount of RAM </a:t>
            </a:r>
            <a:r>
              <a:rPr lang="en-CA" dirty="0"/>
              <a:t> required by VM to run CDH 5 is 4+ GB.</a:t>
            </a:r>
            <a:endParaRPr lang="en-CA" sz="1800" b="0" i="0" u="none" strike="noStrike" cap="none" dirty="0">
              <a:solidFill>
                <a:srgbClr val="3F3F3F"/>
              </a:solidFill>
              <a:latin typeface="Century Gothic"/>
              <a:ea typeface="Century Gothic"/>
              <a:cs typeface="Century Gothic"/>
              <a:sym typeface="Century Gothic"/>
            </a:endParaRPr>
          </a:p>
          <a:p>
            <a:pPr marL="342900" marR="0" lvl="0" indent="-342900" algn="l" rtl="0">
              <a:spcBef>
                <a:spcPts val="1000"/>
              </a:spcBef>
              <a:spcAft>
                <a:spcPts val="0"/>
              </a:spcAft>
              <a:buClr>
                <a:schemeClr val="accent1"/>
              </a:buClr>
              <a:buSzPct val="100000"/>
              <a:buFont typeface="Noto Sans Symbols"/>
              <a:buNone/>
            </a:pPr>
            <a:endParaRPr sz="1800" b="0" i="0" u="none" strike="noStrike" cap="none" dirty="0">
              <a:solidFill>
                <a:srgbClr val="3F3F3F"/>
              </a:solidFill>
              <a:latin typeface="Century Gothic"/>
              <a:ea typeface="Century Gothic"/>
              <a:cs typeface="Century Gothic"/>
              <a:sym typeface="Century Gothic"/>
            </a:endParaRPr>
          </a:p>
          <a:p>
            <a:pPr marL="0" marR="0" lvl="0" indent="0" algn="l" rtl="0">
              <a:spcBef>
                <a:spcPts val="1000"/>
              </a:spcBef>
              <a:spcAft>
                <a:spcPts val="0"/>
              </a:spcAft>
              <a:buClr>
                <a:schemeClr val="accent1"/>
              </a:buClr>
              <a:buSzPct val="25000"/>
              <a:buFont typeface="Noto Sans Symbols"/>
              <a:buNone/>
            </a:pPr>
            <a:endParaRPr sz="1800" b="1" i="0" u="none" strike="noStrike" cap="none" dirty="0">
              <a:solidFill>
                <a:srgbClr val="3F3F3F"/>
              </a:solidFill>
              <a:latin typeface="Century Gothic"/>
              <a:ea typeface="Century Gothic"/>
              <a:cs typeface="Century Gothic"/>
              <a:sym typeface="Century Gothic"/>
            </a:endParaRP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6</a:t>
            </a:fld>
            <a:endParaRPr lang="en-CA" sz="2000">
              <a:solidFill>
                <a:srgbClr val="FEFFFF"/>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2592925" y="624110"/>
            <a:ext cx="8911686" cy="1280889"/>
          </a:xfrm>
          <a:prstGeom prst="rect">
            <a:avLst/>
          </a:prstGeom>
          <a:noFill/>
          <a:ln>
            <a:noFill/>
          </a:ln>
        </p:spPr>
        <p:txBody>
          <a:bodyPr lIns="91425" tIns="45700" rIns="91425" bIns="45700" anchor="t" anchorCtr="0">
            <a:noAutofit/>
          </a:bodyPr>
          <a:lstStyle/>
          <a:p>
            <a:pPr marL="0" marR="0" lvl="0" indent="0" algn="l" rtl="0">
              <a:spcBef>
                <a:spcPts val="0"/>
              </a:spcBef>
              <a:buClr>
                <a:srgbClr val="262626"/>
              </a:buClr>
              <a:buSzPct val="25000"/>
              <a:buFont typeface="Century Gothic"/>
              <a:buNone/>
            </a:pPr>
            <a:r>
              <a:rPr lang="en-CA" sz="3600" b="0" i="0" u="none" strike="noStrike" cap="none">
                <a:solidFill>
                  <a:srgbClr val="262626"/>
                </a:solidFill>
                <a:latin typeface="Century Gothic"/>
                <a:ea typeface="Century Gothic"/>
                <a:cs typeface="Century Gothic"/>
                <a:sym typeface="Century Gothic"/>
              </a:rPr>
              <a:t>Download and Configuration</a:t>
            </a:r>
          </a:p>
        </p:txBody>
      </p:sp>
      <p:sp>
        <p:nvSpPr>
          <p:cNvPr id="204" name="Shape 204"/>
          <p:cNvSpPr txBox="1">
            <a:spLocks noGrp="1"/>
          </p:cNvSpPr>
          <p:nvPr>
            <p:ph type="body" idx="1"/>
          </p:nvPr>
        </p:nvSpPr>
        <p:spPr>
          <a:xfrm>
            <a:off x="2591074" y="1739675"/>
            <a:ext cx="8915400" cy="3777600"/>
          </a:xfrm>
          <a:prstGeom prst="rect">
            <a:avLst/>
          </a:prstGeom>
          <a:noFill/>
          <a:ln>
            <a:noFill/>
          </a:ln>
        </p:spPr>
        <p:txBody>
          <a:bodyPr lIns="91425" tIns="45700" rIns="91425" bIns="45700" anchor="t" anchorCtr="0">
            <a:noAutofit/>
          </a:bodyPr>
          <a:lstStyle/>
          <a:p>
            <a:pPr lvl="0" rtl="0">
              <a:spcBef>
                <a:spcPts val="0"/>
              </a:spcBef>
              <a:buClr>
                <a:schemeClr val="accent1"/>
              </a:buClr>
              <a:buSzPct val="100000"/>
              <a:buFont typeface="Noto Sans Symbols"/>
              <a:buChar char="•"/>
            </a:pPr>
            <a:r>
              <a:rPr lang="en-CA" dirty="0"/>
              <a:t>Version used: VMware Workstation 12.5.3 Player for Windows 64-bit Operating Systems.</a:t>
            </a:r>
          </a:p>
          <a:p>
            <a:pPr marL="0" lvl="0" indent="-69850" rtl="0">
              <a:spcBef>
                <a:spcPts val="0"/>
              </a:spcBef>
              <a:buClr>
                <a:schemeClr val="dk1"/>
              </a:buClr>
              <a:buSzPct val="61111"/>
              <a:buFont typeface="Arial"/>
              <a:buNone/>
            </a:pPr>
            <a:r>
              <a:rPr lang="en-CA" b="1" dirty="0"/>
              <a:t>Download Link </a:t>
            </a:r>
          </a:p>
          <a:p>
            <a:pPr marL="0" lvl="0" indent="-69850" rtl="0">
              <a:spcBef>
                <a:spcPts val="0"/>
              </a:spcBef>
              <a:buClr>
                <a:schemeClr val="dk1"/>
              </a:buClr>
              <a:buSzPct val="61111"/>
              <a:buFont typeface="Arial"/>
              <a:buNone/>
            </a:pPr>
            <a:r>
              <a:rPr lang="en-CA" u="sng" dirty="0">
                <a:solidFill>
                  <a:schemeClr val="hlink"/>
                </a:solidFill>
                <a:hlinkClick r:id="rId3"/>
              </a:rPr>
              <a:t>https://my.vmware.com/en/web/vmware/free#desktop_end_user_computing/vmware_workstation_player/12_0</a:t>
            </a:r>
          </a:p>
          <a:p>
            <a:pPr marL="0" marR="0" lvl="0" indent="0" algn="l" rtl="0">
              <a:spcBef>
                <a:spcPts val="0"/>
              </a:spcBef>
              <a:spcAft>
                <a:spcPts val="0"/>
              </a:spcAft>
              <a:buNone/>
            </a:pPr>
            <a:endParaRPr dirty="0"/>
          </a:p>
          <a:p>
            <a:pPr marL="342900" marR="0" lvl="0" indent="-342900" algn="l" rtl="0">
              <a:spcBef>
                <a:spcPts val="0"/>
              </a:spcBef>
              <a:spcAft>
                <a:spcPts val="0"/>
              </a:spcAft>
              <a:buClr>
                <a:schemeClr val="accent1"/>
              </a:buClr>
              <a:buSzPct val="100000"/>
              <a:buFont typeface="Noto Sans Symbols"/>
              <a:buChar char="•"/>
            </a:pPr>
            <a:r>
              <a:rPr lang="en-CA" dirty="0"/>
              <a:t>Cloudera version used is </a:t>
            </a:r>
            <a:r>
              <a:rPr lang="en-CA" dirty="0" err="1"/>
              <a:t>Quickstarts</a:t>
            </a:r>
            <a:r>
              <a:rPr lang="en-CA" dirty="0"/>
              <a:t> for CDH 5.8 </a:t>
            </a:r>
          </a:p>
          <a:p>
            <a:pPr marL="0" marR="0" lvl="0" indent="0" algn="l" rtl="0">
              <a:spcBef>
                <a:spcPts val="0"/>
              </a:spcBef>
              <a:spcAft>
                <a:spcPts val="0"/>
              </a:spcAft>
              <a:buNone/>
            </a:pPr>
            <a:endParaRPr b="1" dirty="0"/>
          </a:p>
          <a:p>
            <a:pPr marL="0" marR="0" lvl="0" indent="0" algn="l" rtl="0">
              <a:spcBef>
                <a:spcPts val="0"/>
              </a:spcBef>
              <a:spcAft>
                <a:spcPts val="0"/>
              </a:spcAft>
              <a:buNone/>
            </a:pPr>
            <a:r>
              <a:rPr lang="en-CA" b="1" dirty="0"/>
              <a:t>Download Link  </a:t>
            </a:r>
          </a:p>
          <a:p>
            <a:pPr marL="0" marR="0" lvl="0" indent="0" algn="l" rtl="0">
              <a:spcBef>
                <a:spcPts val="0"/>
              </a:spcBef>
              <a:spcAft>
                <a:spcPts val="0"/>
              </a:spcAft>
              <a:buNone/>
            </a:pPr>
            <a:r>
              <a:rPr lang="en-CA" sz="1800" b="0" i="0" u="sng" strike="noStrike" cap="none" dirty="0">
                <a:solidFill>
                  <a:schemeClr val="hlink"/>
                </a:solidFill>
                <a:latin typeface="Century Gothic"/>
                <a:ea typeface="Century Gothic"/>
                <a:cs typeface="Century Gothic"/>
                <a:sym typeface="Century Gothic"/>
                <a:hlinkClick r:id="rId4"/>
              </a:rPr>
              <a:t>https://www.cloudera.com/downloads/quickstart_vms/5-8.html</a:t>
            </a:r>
          </a:p>
          <a:p>
            <a:pPr marL="0" marR="0" lvl="0" indent="0" algn="l" rtl="0">
              <a:spcBef>
                <a:spcPts val="0"/>
              </a:spcBef>
              <a:spcAft>
                <a:spcPts val="0"/>
              </a:spcAft>
              <a:buNone/>
            </a:pPr>
            <a:endParaRPr lang="en-CA" u="sng" dirty="0">
              <a:solidFill>
                <a:schemeClr val="hlink"/>
              </a:solidFill>
              <a:hlinkClick r:id="rId4"/>
            </a:endParaRPr>
          </a:p>
          <a:p>
            <a:pPr marL="0" indent="0">
              <a:spcBef>
                <a:spcPts val="0"/>
              </a:spcBef>
              <a:buNone/>
            </a:pPr>
            <a:r>
              <a:rPr lang="en-CA" sz="1800" i="0" u="sng" strike="noStrike" cap="none" dirty="0">
                <a:solidFill>
                  <a:schemeClr val="tx1"/>
                </a:solidFill>
                <a:latin typeface="Century Gothic"/>
                <a:ea typeface="Century Gothic"/>
                <a:cs typeface="Century Gothic"/>
                <a:sym typeface="Century Gothic"/>
                <a:hlinkClick r:id="rId4"/>
              </a:rPr>
              <a:t>NOTE:</a:t>
            </a:r>
            <a:r>
              <a:rPr lang="en-CA" sz="1800" i="0" strike="noStrike" cap="none" dirty="0">
                <a:solidFill>
                  <a:schemeClr val="tx1"/>
                </a:solidFill>
                <a:latin typeface="Century Gothic"/>
                <a:ea typeface="Century Gothic"/>
                <a:cs typeface="Century Gothic"/>
                <a:sym typeface="Century Gothic"/>
              </a:rPr>
              <a:t> </a:t>
            </a:r>
            <a:r>
              <a:rPr lang="en-CA" sz="1800" b="1" i="0" strike="noStrike" cap="none" dirty="0">
                <a:solidFill>
                  <a:schemeClr val="tx1"/>
                </a:solidFill>
                <a:sym typeface="Century Gothic"/>
              </a:rPr>
              <a:t>Make sure that Virtualization is enabled in BIOS settings in case of 	Windows.  </a:t>
            </a:r>
            <a:endParaRPr sz="1800" b="1" i="0" strike="noStrike" cap="none" dirty="0">
              <a:solidFill>
                <a:srgbClr val="3F3F3F"/>
              </a:solidFill>
              <a:sym typeface="Century Gothic"/>
            </a:endParaRPr>
          </a:p>
          <a:p>
            <a:pPr marL="342900" marR="0" lvl="0" indent="-342900" algn="l" rtl="0">
              <a:spcBef>
                <a:spcPts val="1000"/>
              </a:spcBef>
              <a:spcAft>
                <a:spcPts val="0"/>
              </a:spcAft>
              <a:buClr>
                <a:schemeClr val="accent1"/>
              </a:buClr>
              <a:buSzPct val="100000"/>
              <a:buFont typeface="Noto Sans Symbols"/>
              <a:buNone/>
            </a:pPr>
            <a:endParaRPr sz="1800" b="0" i="0" u="none" strike="noStrike" cap="none" dirty="0">
              <a:solidFill>
                <a:srgbClr val="3F3F3F"/>
              </a:solidFill>
              <a:latin typeface="Century Gothic"/>
              <a:ea typeface="Century Gothic"/>
              <a:cs typeface="Century Gothic"/>
              <a:sym typeface="Century Gothic"/>
            </a:endParaRP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7</a:t>
            </a:fld>
            <a:endParaRPr lang="en-CA" sz="2000">
              <a:solidFill>
                <a:srgbClr val="FEFFFF"/>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2592925" y="624110"/>
            <a:ext cx="8911686" cy="1280889"/>
          </a:xfrm>
          <a:prstGeom prst="rect">
            <a:avLst/>
          </a:prstGeom>
          <a:noFill/>
          <a:ln>
            <a:noFill/>
          </a:ln>
        </p:spPr>
        <p:txBody>
          <a:bodyPr lIns="91425" tIns="45700" rIns="91425" bIns="45700" anchor="t" anchorCtr="0">
            <a:noAutofit/>
          </a:bodyPr>
          <a:lstStyle/>
          <a:p>
            <a:pPr lvl="0" rtl="0">
              <a:spcBef>
                <a:spcPts val="0"/>
              </a:spcBef>
              <a:buNone/>
            </a:pPr>
            <a:r>
              <a:rPr lang="en-CA"/>
              <a:t>VMware Workstation 12.5.3 Player</a:t>
            </a:r>
          </a:p>
        </p:txBody>
      </p:sp>
      <p:sp>
        <p:nvSpPr>
          <p:cNvPr id="210" name="Shape 210"/>
          <p:cNvSpPr txBox="1">
            <a:spLocks noGrp="1"/>
          </p:cNvSpPr>
          <p:nvPr>
            <p:ph type="body" idx="1"/>
          </p:nvPr>
        </p:nvSpPr>
        <p:spPr>
          <a:xfrm>
            <a:off x="2589211" y="2133600"/>
            <a:ext cx="8915400" cy="377762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pic>
        <p:nvPicPr>
          <p:cNvPr id="211" name="Shape 211" descr="vmware screen.JPG"/>
          <p:cNvPicPr preferRelativeResize="0"/>
          <p:nvPr/>
        </p:nvPicPr>
        <p:blipFill>
          <a:blip r:embed="rId3">
            <a:alphaModFix/>
          </a:blip>
          <a:stretch>
            <a:fillRect/>
          </a:stretch>
        </p:blipFill>
        <p:spPr>
          <a:xfrm>
            <a:off x="1436550" y="1722825"/>
            <a:ext cx="10068048" cy="4599174"/>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8</a:t>
            </a:fld>
            <a:endParaRPr lang="en-CA" sz="2000">
              <a:solidFill>
                <a:srgbClr val="FEFFFF"/>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2592925" y="624110"/>
            <a:ext cx="8911686" cy="1280889"/>
          </a:xfrm>
          <a:prstGeom prst="rect">
            <a:avLst/>
          </a:prstGeom>
          <a:noFill/>
          <a:ln>
            <a:noFill/>
          </a:ln>
        </p:spPr>
        <p:txBody>
          <a:bodyPr lIns="91425" tIns="45700" rIns="91425" bIns="45700" anchor="t" anchorCtr="0">
            <a:noAutofit/>
          </a:bodyPr>
          <a:lstStyle/>
          <a:p>
            <a:pPr marL="0" marR="0" lvl="0" indent="0" algn="l" rtl="0">
              <a:spcBef>
                <a:spcPts val="0"/>
              </a:spcBef>
              <a:buClr>
                <a:srgbClr val="262626"/>
              </a:buClr>
              <a:buSzPct val="25000"/>
              <a:buFont typeface="Century Gothic"/>
              <a:buNone/>
            </a:pPr>
            <a:r>
              <a:rPr lang="en-CA"/>
              <a:t>Cloudera VM Download Screen</a:t>
            </a:r>
          </a:p>
        </p:txBody>
      </p:sp>
      <p:sp>
        <p:nvSpPr>
          <p:cNvPr id="217" name="Shape 217"/>
          <p:cNvSpPr txBox="1">
            <a:spLocks noGrp="1"/>
          </p:cNvSpPr>
          <p:nvPr>
            <p:ph type="body" idx="1"/>
          </p:nvPr>
        </p:nvSpPr>
        <p:spPr>
          <a:xfrm>
            <a:off x="2589211" y="2133600"/>
            <a:ext cx="8915400" cy="377762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pic>
        <p:nvPicPr>
          <p:cNvPr id="218" name="Shape 218" descr="cd screen1.JPG"/>
          <p:cNvPicPr preferRelativeResize="0"/>
          <p:nvPr/>
        </p:nvPicPr>
        <p:blipFill>
          <a:blip r:embed="rId3">
            <a:alphaModFix/>
          </a:blip>
          <a:stretch>
            <a:fillRect/>
          </a:stretch>
        </p:blipFill>
        <p:spPr>
          <a:xfrm>
            <a:off x="449149" y="2007125"/>
            <a:ext cx="11298676" cy="4388299"/>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CA" sz="2000" smtClean="0">
                <a:solidFill>
                  <a:srgbClr val="FEFFFF"/>
                </a:solidFill>
                <a:latin typeface="Century Gothic"/>
                <a:ea typeface="Century Gothic"/>
                <a:cs typeface="Century Gothic"/>
                <a:sym typeface="Century Gothic"/>
              </a:rPr>
              <a:t>9</a:t>
            </a:fld>
            <a:endParaRPr lang="en-CA" sz="2000">
              <a:solidFill>
                <a:srgbClr val="FEFFFF"/>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668</Words>
  <Application>Microsoft Macintosh PowerPoint</Application>
  <PresentationFormat>Widescreen</PresentationFormat>
  <Paragraphs>130</Paragraphs>
  <Slides>31</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Century Gothic</vt:lpstr>
      <vt:lpstr>Noto Sans Symbols</vt:lpstr>
      <vt:lpstr>Times New Roman</vt:lpstr>
      <vt:lpstr>Arial</vt:lpstr>
      <vt:lpstr>Wisp</vt:lpstr>
      <vt:lpstr>How to download, configure and run a mapReduce program In a cloudera VM</vt:lpstr>
      <vt:lpstr>Outline</vt:lpstr>
      <vt:lpstr>Cloudera - Introduction</vt:lpstr>
      <vt:lpstr>Cloudera – Products and Tools</vt:lpstr>
      <vt:lpstr>CDH</vt:lpstr>
      <vt:lpstr>Download and Configuration</vt:lpstr>
      <vt:lpstr>Download and Configuration</vt:lpstr>
      <vt:lpstr>VMware Workstation 12.5.3 Player</vt:lpstr>
      <vt:lpstr>Cloudera VM Download Screen</vt:lpstr>
      <vt:lpstr>How to Setup and Configure</vt:lpstr>
      <vt:lpstr>PowerPoint Presentation</vt:lpstr>
      <vt:lpstr>PowerPoint Presentation</vt:lpstr>
      <vt:lpstr>PowerPoint Presentation</vt:lpstr>
      <vt:lpstr>PowerPoint Presentation</vt:lpstr>
      <vt:lpstr>MapReduce</vt:lpstr>
      <vt:lpstr>MapReduce Processing</vt:lpstr>
      <vt:lpstr>How to run MapReduce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Checking the Output </vt:lpstr>
      <vt:lpstr>PowerPoint Presentation</vt:lpstr>
      <vt:lpstr>PowerPoint Presentation</vt:lpstr>
      <vt:lpstr>References</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download, configure and run a mapReduce program In a cloudera VM</dc:title>
  <dc:creator>ranjo</dc:creator>
  <cp:lastModifiedBy>Imran Ahmad</cp:lastModifiedBy>
  <cp:revision>16</cp:revision>
  <dcterms:modified xsi:type="dcterms:W3CDTF">2017-03-22T11:08:18Z</dcterms:modified>
</cp:coreProperties>
</file>