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3" r:id="rId1"/>
  </p:sldMasterIdLst>
  <p:notesMasterIdLst>
    <p:notesMasterId r:id="rId22"/>
  </p:notesMasterIdLst>
  <p:handoutMasterIdLst>
    <p:handoutMasterId r:id="rId23"/>
  </p:handoutMasterIdLst>
  <p:sldIdLst>
    <p:sldId id="1012" r:id="rId2"/>
    <p:sldId id="1027" r:id="rId3"/>
    <p:sldId id="1016" r:id="rId4"/>
    <p:sldId id="377" r:id="rId5"/>
    <p:sldId id="378" r:id="rId6"/>
    <p:sldId id="489" r:id="rId7"/>
    <p:sldId id="300" r:id="rId8"/>
    <p:sldId id="491" r:id="rId9"/>
    <p:sldId id="937" r:id="rId10"/>
    <p:sldId id="674" r:id="rId11"/>
    <p:sldId id="1033" r:id="rId12"/>
    <p:sldId id="1029" r:id="rId13"/>
    <p:sldId id="1030" r:id="rId14"/>
    <p:sldId id="1031" r:id="rId15"/>
    <p:sldId id="675" r:id="rId16"/>
    <p:sldId id="642" r:id="rId17"/>
    <p:sldId id="380" r:id="rId18"/>
    <p:sldId id="717" r:id="rId19"/>
    <p:sldId id="1017" r:id="rId20"/>
    <p:sldId id="1018" r:id="rId21"/>
  </p:sldIdLst>
  <p:sldSz cx="9144000" cy="6858000" type="screen4x3"/>
  <p:notesSz cx="6980238" cy="921067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1">
          <p15:clr>
            <a:srgbClr val="A4A3A4"/>
          </p15:clr>
        </p15:guide>
        <p15:guide id="2" pos="219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00FF"/>
    <a:srgbClr val="FF9900"/>
    <a:srgbClr val="009900"/>
    <a:srgbClr val="FF3300"/>
    <a:srgbClr val="99CC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57" autoAdjust="0"/>
    <p:restoredTop sz="95838" autoAdjust="0"/>
  </p:normalViewPr>
  <p:slideViewPr>
    <p:cSldViewPr>
      <p:cViewPr varScale="1">
        <p:scale>
          <a:sx n="116" d="100"/>
          <a:sy n="116" d="100"/>
        </p:scale>
        <p:origin x="1818" y="9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22" y="432"/>
      </p:cViewPr>
      <p:guideLst>
        <p:guide orient="horz" pos="2901"/>
        <p:guide pos="219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 Id="rId4" Type="http://schemas.openxmlformats.org/officeDocument/2006/relationships/slide" Target="slides/slide1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25775" cy="460375"/>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defTabSz="942975">
              <a:defRPr sz="1200"/>
            </a:lvl1pPr>
          </a:lstStyle>
          <a:p>
            <a:pPr>
              <a:defRPr/>
            </a:pPr>
            <a:endParaRPr lang="en-US"/>
          </a:p>
        </p:txBody>
      </p:sp>
      <p:sp>
        <p:nvSpPr>
          <p:cNvPr id="12291" name="Rectangle 3"/>
          <p:cNvSpPr>
            <a:spLocks noGrp="1" noChangeArrowheads="1"/>
          </p:cNvSpPr>
          <p:nvPr>
            <p:ph type="dt" sz="quarter" idx="1"/>
          </p:nvPr>
        </p:nvSpPr>
        <p:spPr bwMode="auto">
          <a:xfrm>
            <a:off x="3954463" y="0"/>
            <a:ext cx="3025775" cy="460375"/>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a:lvl1pPr>
          </a:lstStyle>
          <a:p>
            <a:pPr>
              <a:defRPr/>
            </a:pPr>
            <a:endParaRPr lang="en-US"/>
          </a:p>
        </p:txBody>
      </p:sp>
      <p:sp>
        <p:nvSpPr>
          <p:cNvPr id="12292" name="Rectangle 4"/>
          <p:cNvSpPr>
            <a:spLocks noGrp="1" noChangeArrowheads="1"/>
          </p:cNvSpPr>
          <p:nvPr>
            <p:ph type="ftr" sz="quarter" idx="2"/>
          </p:nvPr>
        </p:nvSpPr>
        <p:spPr bwMode="auto">
          <a:xfrm>
            <a:off x="0" y="8750300"/>
            <a:ext cx="3025775" cy="460375"/>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defTabSz="942975">
              <a:defRPr sz="1200"/>
            </a:lvl1pPr>
          </a:lstStyle>
          <a:p>
            <a:pPr>
              <a:defRPr/>
            </a:pPr>
            <a:endParaRPr lang="en-US"/>
          </a:p>
        </p:txBody>
      </p:sp>
      <p:sp>
        <p:nvSpPr>
          <p:cNvPr id="12293" name="Rectangle 5"/>
          <p:cNvSpPr>
            <a:spLocks noGrp="1" noChangeArrowheads="1"/>
          </p:cNvSpPr>
          <p:nvPr>
            <p:ph type="sldNum" sz="quarter" idx="3"/>
          </p:nvPr>
        </p:nvSpPr>
        <p:spPr bwMode="auto">
          <a:xfrm>
            <a:off x="3954463" y="8750300"/>
            <a:ext cx="3025775" cy="460375"/>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a:lvl1pPr>
          </a:lstStyle>
          <a:p>
            <a:pPr>
              <a:defRPr/>
            </a:pPr>
            <a:fld id="{1084F6F4-2F13-4CE4-93F7-575FC5D34C5E}" type="slidenum">
              <a:rPr lang="en-US"/>
              <a:pPr>
                <a:defRPr/>
              </a:pPr>
              <a:t>‹#›</a:t>
            </a:fld>
            <a:endParaRPr lang="en-US"/>
          </a:p>
        </p:txBody>
      </p:sp>
    </p:spTree>
    <p:extLst>
      <p:ext uri="{BB962C8B-B14F-4D97-AF65-F5344CB8AC3E}">
        <p14:creationId xmlns:p14="http://schemas.microsoft.com/office/powerpoint/2010/main" val="4043394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25775" cy="460375"/>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defTabSz="942975">
              <a:defRPr sz="1200"/>
            </a:lvl1pPr>
          </a:lstStyle>
          <a:p>
            <a:pPr>
              <a:defRPr/>
            </a:pPr>
            <a:endParaRPr lang="en-US"/>
          </a:p>
        </p:txBody>
      </p:sp>
      <p:sp>
        <p:nvSpPr>
          <p:cNvPr id="14339" name="Rectangle 3"/>
          <p:cNvSpPr>
            <a:spLocks noGrp="1" noChangeArrowheads="1"/>
          </p:cNvSpPr>
          <p:nvPr>
            <p:ph type="dt" idx="1"/>
          </p:nvPr>
        </p:nvSpPr>
        <p:spPr bwMode="auto">
          <a:xfrm>
            <a:off x="3954463" y="0"/>
            <a:ext cx="3025775" cy="460375"/>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87450" y="690563"/>
            <a:ext cx="4605338" cy="34544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31863" y="4376738"/>
            <a:ext cx="5116512" cy="4143375"/>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p>
            <a:pPr lvl="0"/>
            <a:r>
              <a:rPr lang="es-ES_tradnl" noProof="0" smtClean="0"/>
              <a:t>Haga clic para modificar el estilo de texto del patrón</a:t>
            </a:r>
          </a:p>
          <a:p>
            <a:pPr lvl="1"/>
            <a:r>
              <a:rPr lang="es-ES_tradnl" noProof="0" smtClean="0"/>
              <a:t>Segundo nivel</a:t>
            </a:r>
          </a:p>
          <a:p>
            <a:pPr lvl="2"/>
            <a:r>
              <a:rPr lang="es-ES_tradnl" noProof="0" smtClean="0"/>
              <a:t>Tercer nivel</a:t>
            </a:r>
          </a:p>
          <a:p>
            <a:pPr lvl="3"/>
            <a:r>
              <a:rPr lang="es-ES_tradnl" noProof="0" smtClean="0"/>
              <a:t>Cuarto nivel</a:t>
            </a:r>
          </a:p>
          <a:p>
            <a:pPr lvl="4"/>
            <a:r>
              <a:rPr lang="es-ES_tradnl" noProof="0" smtClean="0"/>
              <a:t>Quinto nivel</a:t>
            </a:r>
          </a:p>
        </p:txBody>
      </p:sp>
      <p:sp>
        <p:nvSpPr>
          <p:cNvPr id="14342" name="Rectangle 6"/>
          <p:cNvSpPr>
            <a:spLocks noGrp="1" noChangeArrowheads="1"/>
          </p:cNvSpPr>
          <p:nvPr>
            <p:ph type="ftr" sz="quarter" idx="4"/>
          </p:nvPr>
        </p:nvSpPr>
        <p:spPr bwMode="auto">
          <a:xfrm>
            <a:off x="0" y="8750300"/>
            <a:ext cx="3025775" cy="460375"/>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defTabSz="942975">
              <a:defRPr sz="1200"/>
            </a:lvl1pPr>
          </a:lstStyle>
          <a:p>
            <a:pPr>
              <a:defRPr/>
            </a:pPr>
            <a:endParaRPr lang="en-US"/>
          </a:p>
        </p:txBody>
      </p:sp>
      <p:sp>
        <p:nvSpPr>
          <p:cNvPr id="14343" name="Rectangle 7"/>
          <p:cNvSpPr>
            <a:spLocks noGrp="1" noChangeArrowheads="1"/>
          </p:cNvSpPr>
          <p:nvPr>
            <p:ph type="sldNum" sz="quarter" idx="5"/>
          </p:nvPr>
        </p:nvSpPr>
        <p:spPr bwMode="auto">
          <a:xfrm>
            <a:off x="3954463" y="8750300"/>
            <a:ext cx="3025775" cy="460375"/>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a:defRPr sz="1200"/>
            </a:lvl1pPr>
          </a:lstStyle>
          <a:p>
            <a:pPr>
              <a:defRPr/>
            </a:pPr>
            <a:fld id="{8528C199-E2FA-4A6E-9279-64AEADAF1567}" type="slidenum">
              <a:rPr lang="en-US"/>
              <a:pPr>
                <a:defRPr/>
              </a:pPr>
              <a:t>‹#›</a:t>
            </a:fld>
            <a:endParaRPr lang="en-US"/>
          </a:p>
        </p:txBody>
      </p:sp>
    </p:spTree>
    <p:extLst>
      <p:ext uri="{BB962C8B-B14F-4D97-AF65-F5344CB8AC3E}">
        <p14:creationId xmlns:p14="http://schemas.microsoft.com/office/powerpoint/2010/main" val="1408317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B66B00CC-B9E0-455C-8F61-5B07DFC91463}" type="slidenum">
              <a:rPr lang="en-US" smtClean="0"/>
              <a:pPr/>
              <a:t>4</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s-AR" smtClean="0"/>
          </a:p>
        </p:txBody>
      </p:sp>
    </p:spTree>
    <p:extLst>
      <p:ext uri="{BB962C8B-B14F-4D97-AF65-F5344CB8AC3E}">
        <p14:creationId xmlns:p14="http://schemas.microsoft.com/office/powerpoint/2010/main" val="777592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47500" lnSpcReduction="20000"/>
          </a:bodyPr>
          <a:lstStyle/>
          <a:p>
            <a:pPr>
              <a:defRPr/>
            </a:pPr>
            <a:r>
              <a:rPr lang="es-AR" dirty="0" smtClean="0"/>
              <a:t>http://www.cs.mcgill.ca/~hv/publications/00.CACSD.multiform.pdf</a:t>
            </a:r>
          </a:p>
          <a:p>
            <a:pPr>
              <a:defRPr/>
            </a:pPr>
            <a:endParaRPr lang="es-AR" dirty="0" smtClean="0"/>
          </a:p>
          <a:p>
            <a:pPr>
              <a:defRPr/>
            </a:pPr>
            <a:r>
              <a:rPr lang="en-US" dirty="0" smtClean="0"/>
              <a:t>Based on the mathematical relationship between the Sys-tem Dynamics and the ODE formalisms, translation of any model in the first formalism to a </a:t>
            </a:r>
            <a:r>
              <a:rPr lang="en-US" b="1" dirty="0" err="1" smtClean="0"/>
              <a:t>behaviourally</a:t>
            </a:r>
            <a:r>
              <a:rPr lang="en-US" b="1" dirty="0" smtClean="0"/>
              <a:t> equivalent model described in the second formalism is possible</a:t>
            </a:r>
            <a:r>
              <a:rPr lang="en-US" dirty="0" smtClean="0"/>
              <a:t>. </a:t>
            </a:r>
          </a:p>
          <a:p>
            <a:pPr>
              <a:defRPr/>
            </a:pPr>
            <a:r>
              <a:rPr lang="en-US" dirty="0" smtClean="0"/>
              <a:t>In Figure 2, a part of “formalism space” is depicted in the form of a Formalism Transformation Graph (FTG). The different formalisms are shown as nodes in the graph. The vertical striped line in the middle denotes the distinction between continuous models (on the left) and discrete models (on the right). </a:t>
            </a:r>
          </a:p>
          <a:p>
            <a:pPr>
              <a:defRPr/>
            </a:pPr>
            <a:r>
              <a:rPr lang="en-US" dirty="0" smtClean="0"/>
              <a:t>The well known difference equations formalism is often implicitly used in numerical simulators: ODEs are </a:t>
            </a:r>
            <a:r>
              <a:rPr lang="en-US" dirty="0" err="1" smtClean="0"/>
              <a:t>discretised</a:t>
            </a:r>
            <a:r>
              <a:rPr lang="en-US" dirty="0" smtClean="0"/>
              <a:t> by means of a suitable numerical scheme and the resulting difference equations are iteratively solved. </a:t>
            </a:r>
          </a:p>
          <a:p>
            <a:pPr>
              <a:defRPr/>
            </a:pPr>
            <a:r>
              <a:rPr lang="en-US" dirty="0" smtClean="0"/>
              <a:t>Suit- able refers to the nature of the equations as well as to the accuracy requirements. </a:t>
            </a:r>
          </a:p>
          <a:p>
            <a:pPr>
              <a:defRPr/>
            </a:pPr>
            <a:endParaRPr lang="en-US" dirty="0" smtClean="0"/>
          </a:p>
          <a:p>
            <a:pPr>
              <a:defRPr/>
            </a:pPr>
            <a:r>
              <a:rPr lang="en-US" dirty="0" smtClean="0"/>
              <a:t>-The </a:t>
            </a:r>
            <a:r>
              <a:rPr lang="en-US" b="1" dirty="0" smtClean="0"/>
              <a:t>arrows denote a </a:t>
            </a:r>
            <a:r>
              <a:rPr lang="en-US" b="1" dirty="0" err="1" smtClean="0"/>
              <a:t>homomorphic</a:t>
            </a:r>
            <a:r>
              <a:rPr lang="en-US" b="1" dirty="0" smtClean="0"/>
              <a:t> relationship “can be mapped onto”, </a:t>
            </a:r>
            <a:r>
              <a:rPr lang="en-US" dirty="0" smtClean="0"/>
              <a:t>implemented as a </a:t>
            </a:r>
            <a:r>
              <a:rPr lang="en-US" b="1" dirty="0" smtClean="0"/>
              <a:t>symbolic transformation between formalisms</a:t>
            </a:r>
            <a:r>
              <a:rPr lang="en-US" dirty="0" smtClean="0"/>
              <a:t>. </a:t>
            </a:r>
          </a:p>
          <a:p>
            <a:pPr>
              <a:buFontTx/>
              <a:buChar char="-"/>
              <a:defRPr/>
            </a:pPr>
            <a:r>
              <a:rPr lang="en-US" dirty="0" smtClean="0"/>
              <a:t>The </a:t>
            </a:r>
            <a:r>
              <a:rPr lang="en-US" b="1" dirty="0" smtClean="0"/>
              <a:t>vertical dotted lines </a:t>
            </a:r>
            <a:r>
              <a:rPr lang="en-US" dirty="0" smtClean="0"/>
              <a:t>denote the </a:t>
            </a:r>
            <a:r>
              <a:rPr lang="en-US" b="1" dirty="0" smtClean="0"/>
              <a:t>existence of a solver or simulation kernel which is capable of simulating a model</a:t>
            </a:r>
            <a:r>
              <a:rPr lang="en-US" dirty="0" smtClean="0"/>
              <a:t>, thus </a:t>
            </a:r>
            <a:r>
              <a:rPr lang="en-US" b="1" dirty="0" smtClean="0"/>
              <a:t>generating a trajectory</a:t>
            </a:r>
            <a:r>
              <a:rPr lang="en-US" dirty="0" smtClean="0"/>
              <a:t>. </a:t>
            </a:r>
          </a:p>
          <a:p>
            <a:pPr>
              <a:defRPr/>
            </a:pPr>
            <a:endParaRPr lang="en-US" dirty="0" smtClean="0"/>
          </a:p>
          <a:p>
            <a:pPr>
              <a:defRPr/>
            </a:pPr>
            <a:r>
              <a:rPr lang="en-US" dirty="0" smtClean="0"/>
              <a:t>A trajectory is really a model of the system in the data formalism (time/value </a:t>
            </a:r>
            <a:r>
              <a:rPr lang="en-US" dirty="0" err="1" smtClean="0"/>
              <a:t>tuples</a:t>
            </a:r>
            <a:r>
              <a:rPr lang="en-US" dirty="0" smtClean="0"/>
              <a:t>). </a:t>
            </a:r>
          </a:p>
          <a:p>
            <a:pPr>
              <a:defRPr/>
            </a:pPr>
            <a:endParaRPr lang="en-US" dirty="0" smtClean="0"/>
          </a:p>
          <a:p>
            <a:pPr>
              <a:defRPr/>
            </a:pPr>
            <a:r>
              <a:rPr lang="en-US" dirty="0" smtClean="0"/>
              <a:t>In a </a:t>
            </a:r>
            <a:r>
              <a:rPr lang="en-US" b="1" dirty="0" err="1" smtClean="0"/>
              <a:t>denotational</a:t>
            </a:r>
            <a:r>
              <a:rPr lang="en-US" b="1" dirty="0" smtClean="0"/>
              <a:t> sense</a:t>
            </a:r>
            <a:r>
              <a:rPr lang="en-US" dirty="0" smtClean="0"/>
              <a:t>, traversing the graph makes semantics of models in formalisms explicit: the meaning of a model/formalism is given by mapping it onto some known formalism.  This procedure can be applied iteratively to reach any desired (reachable) level. </a:t>
            </a:r>
          </a:p>
          <a:p>
            <a:pPr>
              <a:defRPr/>
            </a:pPr>
            <a:endParaRPr lang="en-US" dirty="0" smtClean="0"/>
          </a:p>
          <a:p>
            <a:pPr>
              <a:defRPr/>
            </a:pPr>
            <a:r>
              <a:rPr lang="en-US" dirty="0" smtClean="0"/>
              <a:t>In an </a:t>
            </a:r>
            <a:r>
              <a:rPr lang="en-US" b="1" dirty="0" smtClean="0"/>
              <a:t>operational sense</a:t>
            </a:r>
            <a:r>
              <a:rPr lang="en-US" dirty="0" smtClean="0"/>
              <a:t>, a mapping describes how model interpretation can be achieved. If the “trajectory” formalism is the target of the mapping, model interpretation is model simulation. </a:t>
            </a:r>
          </a:p>
          <a:p>
            <a:pPr>
              <a:defRPr/>
            </a:pPr>
            <a:r>
              <a:rPr lang="en-US" dirty="0" smtClean="0"/>
              <a:t>Though a multi-step mapping may seem cumbersome, it can be perfectly and correctly performed by tools. </a:t>
            </a:r>
          </a:p>
          <a:p>
            <a:pPr>
              <a:defRPr/>
            </a:pPr>
            <a:r>
              <a:rPr lang="en-US" dirty="0" smtClean="0"/>
              <a:t>The advantage of this approach is that the introduction of a new formalism only requires the description of the mapping onto the nearest  formalism as well as the implementation of a translator to the latter formalism. </a:t>
            </a:r>
          </a:p>
          <a:p>
            <a:pPr>
              <a:defRPr/>
            </a:pPr>
            <a:endParaRPr lang="en-US" dirty="0" smtClean="0"/>
          </a:p>
          <a:p>
            <a:pPr>
              <a:defRPr/>
            </a:pPr>
            <a:r>
              <a:rPr lang="en-US" dirty="0" smtClean="0"/>
              <a:t>It is often meaningful to introduce a new formalism for a specific application, encoding particular properties and constraints of the application. Often, translation involves some loss of information, though </a:t>
            </a:r>
            <a:r>
              <a:rPr lang="en-US" dirty="0" err="1" smtClean="0"/>
              <a:t>behaviour</a:t>
            </a:r>
            <a:r>
              <a:rPr lang="en-US" dirty="0" smtClean="0"/>
              <a:t> must obviously be conserved. </a:t>
            </a:r>
          </a:p>
          <a:p>
            <a:pPr>
              <a:defRPr/>
            </a:pPr>
            <a:r>
              <a:rPr lang="en-US" dirty="0" smtClean="0"/>
              <a:t>This loss may be a blessing in disguise as it entails a reduction in complexity, leading to an increase in (simulation) performance. </a:t>
            </a:r>
          </a:p>
          <a:p>
            <a:pPr>
              <a:defRPr/>
            </a:pPr>
            <a:endParaRPr lang="en-US" dirty="0" smtClean="0"/>
          </a:p>
          <a:p>
            <a:pPr>
              <a:defRPr/>
            </a:pPr>
            <a:r>
              <a:rPr lang="en-US" dirty="0" smtClean="0"/>
              <a:t>- Usually, </a:t>
            </a:r>
            <a:r>
              <a:rPr lang="en-US" b="1" dirty="0" smtClean="0"/>
              <a:t>the aim of multi-step mapping is to eventually reach the trajectory level</a:t>
            </a:r>
            <a:r>
              <a:rPr lang="en-US" dirty="0" smtClean="0"/>
              <a:t>.</a:t>
            </a:r>
          </a:p>
          <a:p>
            <a:pPr>
              <a:buFontTx/>
              <a:buChar char="-"/>
              <a:defRPr/>
            </a:pPr>
            <a:r>
              <a:rPr lang="en-US" dirty="0" smtClean="0"/>
              <a:t>Another major use for formalism transformation is the </a:t>
            </a:r>
            <a:r>
              <a:rPr lang="en-US" b="1" dirty="0" smtClean="0"/>
              <a:t>answering of particular questions about the system. Some questions can only be answered in the context of a  particular formalism</a:t>
            </a:r>
            <a:r>
              <a:rPr lang="en-US" dirty="0" smtClean="0"/>
              <a:t>. </a:t>
            </a:r>
          </a:p>
          <a:p>
            <a:pPr>
              <a:buFontTx/>
              <a:buChar char="-"/>
              <a:defRPr/>
            </a:pPr>
            <a:endParaRPr lang="en-US" dirty="0" smtClean="0"/>
          </a:p>
          <a:p>
            <a:pPr>
              <a:defRPr/>
            </a:pPr>
            <a:r>
              <a:rPr lang="en-US" dirty="0" smtClean="0"/>
              <a:t>In case of a System Dynamics model for example, the visual inspection of the model can provide insight into influences. If the model is mapped onto a set of Algebraic and Ordinary Differential Equations, a dependency analysis may reveal algebraic dependency cycles not apparent at the System Dynamics level. At this same level, one may check whether parts of the model are linear. If so, these parts may be solved symbolically by means of computer algebra. Also, transformation to the Laplace  domain (i.e., to a Transfer Function form) opens avenues to a plethora of techniques for stability analysis. Finally, the transformation, through numerical simulation to the data  level allows for quantitative analysis of problems posed in initial value form. </a:t>
            </a:r>
          </a:p>
          <a:p>
            <a:pPr>
              <a:defRPr/>
            </a:pPr>
            <a:endParaRPr lang="en-US" dirty="0" smtClean="0"/>
          </a:p>
          <a:p>
            <a:pPr>
              <a:defRPr/>
            </a:pPr>
            <a:r>
              <a:rPr lang="en-US" dirty="0" smtClean="0"/>
              <a:t>Note how the larger the number of intermediate formalisms, the higher the possibility for  optimization along the way. Above all, the traversal described above is the basis for the meaningful coupling of models described in different formalisms.   </a:t>
            </a:r>
            <a:endParaRPr lang="es-AR" dirty="0"/>
          </a:p>
        </p:txBody>
      </p:sp>
      <p:sp>
        <p:nvSpPr>
          <p:cNvPr id="45060" name="Slide Number Placeholder 3"/>
          <p:cNvSpPr>
            <a:spLocks noGrp="1"/>
          </p:cNvSpPr>
          <p:nvPr>
            <p:ph type="sldNum" sz="quarter" idx="5"/>
          </p:nvPr>
        </p:nvSpPr>
        <p:spPr>
          <a:noFill/>
        </p:spPr>
        <p:txBody>
          <a:bodyPr/>
          <a:lstStyle/>
          <a:p>
            <a:fld id="{DBBD62ED-9DFF-47C7-B750-DD8385944E43}" type="slidenum">
              <a:rPr lang="en-US" smtClean="0"/>
              <a:pPr/>
              <a:t>9</a:t>
            </a:fld>
            <a:endParaRPr lang="en-US" smtClean="0"/>
          </a:p>
        </p:txBody>
      </p:sp>
    </p:spTree>
    <p:extLst>
      <p:ext uri="{BB962C8B-B14F-4D97-AF65-F5344CB8AC3E}">
        <p14:creationId xmlns:p14="http://schemas.microsoft.com/office/powerpoint/2010/main" val="3740302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30F1A65-9DB6-48A7-87CC-7F4DE9982428}" type="slidenum">
              <a:rPr lang="en-US" smtClean="0"/>
              <a:pPr/>
              <a:t>11</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930275" y="4375150"/>
            <a:ext cx="5119688" cy="4144963"/>
          </a:xfrm>
          <a:noFill/>
          <a:ln/>
        </p:spPr>
        <p:txBody>
          <a:bodyPr/>
          <a:lstStyle/>
          <a:p>
            <a:r>
              <a:rPr lang="es-AR" smtClean="0"/>
              <a:t>2 min</a:t>
            </a:r>
          </a:p>
          <a:p>
            <a:endParaRPr lang="en-US" smtClean="0"/>
          </a:p>
        </p:txBody>
      </p:sp>
    </p:spTree>
    <p:extLst>
      <p:ext uri="{BB962C8B-B14F-4D97-AF65-F5344CB8AC3E}">
        <p14:creationId xmlns:p14="http://schemas.microsoft.com/office/powerpoint/2010/main" val="2470786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4EAA8A24-6A88-41C4-AB5E-F325BAC4CD8B}" type="slidenum">
              <a:rPr lang="en-US" smtClean="0"/>
              <a:pPr/>
              <a:t>12</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930275" y="4375150"/>
            <a:ext cx="5119688" cy="4144963"/>
          </a:xfrm>
          <a:noFill/>
          <a:ln/>
        </p:spPr>
        <p:txBody>
          <a:bodyPr/>
          <a:lstStyle/>
          <a:p>
            <a:r>
              <a:rPr lang="es-AR" smtClean="0"/>
              <a:t>2 min</a:t>
            </a:r>
          </a:p>
          <a:p>
            <a:endParaRPr lang="en-US" smtClean="0"/>
          </a:p>
        </p:txBody>
      </p:sp>
    </p:spTree>
    <p:extLst>
      <p:ext uri="{BB962C8B-B14F-4D97-AF65-F5344CB8AC3E}">
        <p14:creationId xmlns:p14="http://schemas.microsoft.com/office/powerpoint/2010/main" val="3922448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B44A16E6-8A51-4D98-A76E-8D1D43961129}" type="slidenum">
              <a:rPr lang="en-US" smtClean="0"/>
              <a:pPr/>
              <a:t>13</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930275" y="4375150"/>
            <a:ext cx="5119688" cy="4144963"/>
          </a:xfrm>
          <a:noFill/>
          <a:ln/>
        </p:spPr>
        <p:txBody>
          <a:bodyPr/>
          <a:lstStyle/>
          <a:p>
            <a:r>
              <a:rPr lang="es-AR" smtClean="0"/>
              <a:t>2 min</a:t>
            </a:r>
          </a:p>
          <a:p>
            <a:endParaRPr lang="en-US" smtClean="0"/>
          </a:p>
        </p:txBody>
      </p:sp>
    </p:spTree>
    <p:extLst>
      <p:ext uri="{BB962C8B-B14F-4D97-AF65-F5344CB8AC3E}">
        <p14:creationId xmlns:p14="http://schemas.microsoft.com/office/powerpoint/2010/main" val="2511386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AB5A9CF3-0F86-44AB-8DA7-07A69C49E777}" type="slidenum">
              <a:rPr lang="en-US" smtClean="0"/>
              <a:pPr/>
              <a:t>14</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30275" y="4375150"/>
            <a:ext cx="5119688" cy="4144963"/>
          </a:xfrm>
          <a:noFill/>
          <a:ln/>
        </p:spPr>
        <p:txBody>
          <a:bodyPr/>
          <a:lstStyle/>
          <a:p>
            <a:r>
              <a:rPr lang="es-AR" smtClean="0"/>
              <a:t>2 min</a:t>
            </a:r>
          </a:p>
          <a:p>
            <a:endParaRPr lang="en-US" smtClean="0"/>
          </a:p>
        </p:txBody>
      </p:sp>
    </p:spTree>
    <p:extLst>
      <p:ext uri="{BB962C8B-B14F-4D97-AF65-F5344CB8AC3E}">
        <p14:creationId xmlns:p14="http://schemas.microsoft.com/office/powerpoint/2010/main" val="527906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102" name="Rectangle 6"/>
          <p:cNvSpPr>
            <a:spLocks noGrp="1" noChangeArrowheads="1"/>
          </p:cNvSpPr>
          <p:nvPr>
            <p:ph type="ctrTitle" hasCustomPrompt="1"/>
          </p:nvPr>
        </p:nvSpPr>
        <p:spPr>
          <a:xfrm>
            <a:off x="1066800" y="2667000"/>
            <a:ext cx="6983412" cy="1655762"/>
          </a:xfrm>
        </p:spPr>
        <p:txBody>
          <a:bodyPr/>
          <a:lstStyle>
            <a:lvl1pPr algn="ctr">
              <a:defRPr sz="3600" b="1" baseline="0">
                <a:solidFill>
                  <a:schemeClr val="tx2">
                    <a:lumMod val="50000"/>
                  </a:schemeClr>
                </a:solidFill>
                <a:latin typeface="Calibri" pitchFamily="34" charset="0"/>
              </a:defRPr>
            </a:lvl1pPr>
          </a:lstStyle>
          <a:p>
            <a:pPr lvl="0"/>
            <a:r>
              <a:rPr lang="en-US" altLang="en-US" noProof="0" dirty="0" err="1" smtClean="0"/>
              <a:t>Título</a:t>
            </a:r>
            <a:endParaRPr lang="en-US" altLang="en-US" noProof="0" dirty="0" smtClean="0"/>
          </a:p>
        </p:txBody>
      </p:sp>
      <p:sp>
        <p:nvSpPr>
          <p:cNvPr id="4103" name="Rectangle 7"/>
          <p:cNvSpPr>
            <a:spLocks noGrp="1" noChangeArrowheads="1"/>
          </p:cNvSpPr>
          <p:nvPr>
            <p:ph type="subTitle" idx="1"/>
          </p:nvPr>
        </p:nvSpPr>
        <p:spPr>
          <a:xfrm>
            <a:off x="4495800" y="152400"/>
            <a:ext cx="4498975" cy="1752600"/>
          </a:xfrm>
        </p:spPr>
        <p:txBody>
          <a:bodyPr/>
          <a:lstStyle>
            <a:lvl1pPr marL="0" indent="0" algn="r">
              <a:buFontTx/>
              <a:buNone/>
              <a:defRPr sz="2000" baseline="0">
                <a:solidFill>
                  <a:schemeClr val="tx1">
                    <a:lumMod val="75000"/>
                  </a:schemeClr>
                </a:solidFill>
                <a:effectLst>
                  <a:outerShdw blurRad="50800" dist="38100" dir="2700000" algn="tl" rotWithShape="0">
                    <a:prstClr val="black">
                      <a:alpha val="40000"/>
                    </a:prstClr>
                  </a:outerShdw>
                </a:effectLst>
              </a:defRPr>
            </a:lvl1pPr>
          </a:lstStyle>
          <a:p>
            <a:pPr lvl="0"/>
            <a:r>
              <a:rPr lang="en-US" altLang="en-US" noProof="0" smtClean="0"/>
              <a:t>Click to edit Master subtitle style</a:t>
            </a:r>
            <a:endParaRPr lang="en-US" altLang="en-US" noProof="0" dirty="0" smtClean="0"/>
          </a:p>
        </p:txBody>
      </p:sp>
      <p:sp>
        <p:nvSpPr>
          <p:cNvPr id="57" name="Text Placeholder 56"/>
          <p:cNvSpPr>
            <a:spLocks noGrp="1"/>
          </p:cNvSpPr>
          <p:nvPr>
            <p:ph type="body" sz="quarter" idx="10" hasCustomPrompt="1"/>
          </p:nvPr>
        </p:nvSpPr>
        <p:spPr>
          <a:xfrm>
            <a:off x="1066800" y="4419600"/>
            <a:ext cx="7010400" cy="762000"/>
          </a:xfrm>
        </p:spPr>
        <p:txBody>
          <a:bodyPr/>
          <a:lstStyle>
            <a:lvl1pPr>
              <a:buNone/>
              <a:defRPr sz="2000">
                <a:solidFill>
                  <a:schemeClr val="tx1">
                    <a:lumMod val="75000"/>
                  </a:schemeClr>
                </a:solidFill>
                <a:latin typeface="+mj-lt"/>
              </a:defRPr>
            </a:lvl1pPr>
          </a:lstStyle>
          <a:p>
            <a:pPr lvl="0"/>
            <a:r>
              <a:rPr lang="es-ES_tradnl" dirty="0" smtClean="0"/>
              <a:t>Subtítulo</a:t>
            </a:r>
            <a:endParaRPr lang="es-AR" dirty="0"/>
          </a:p>
        </p:txBody>
      </p:sp>
    </p:spTree>
    <p:extLst>
      <p:ext uri="{BB962C8B-B14F-4D97-AF65-F5344CB8AC3E}">
        <p14:creationId xmlns:p14="http://schemas.microsoft.com/office/powerpoint/2010/main" val="4224661575"/>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260350"/>
            <a:ext cx="2071688" cy="55816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60350"/>
            <a:ext cx="6067425" cy="5581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xfrm>
            <a:off x="277813" y="6308725"/>
            <a:ext cx="2133600" cy="279400"/>
          </a:xfrm>
          <a:prstGeom prst="rect">
            <a:avLst/>
          </a:prstGeom>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755401792"/>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484313"/>
            <a:ext cx="8291513" cy="4357687"/>
          </a:xfrm>
        </p:spPr>
        <p:txBody>
          <a:bodyPr/>
          <a:lstStyle/>
          <a:p>
            <a:pPr lvl="0"/>
            <a:r>
              <a:rPr lang="en-US" noProof="0" smtClean="0"/>
              <a:t>Click icon to add table</a:t>
            </a:r>
            <a:endParaRPr lang="en-GB" noProof="0" smtClean="0"/>
          </a:p>
        </p:txBody>
      </p:sp>
      <p:sp>
        <p:nvSpPr>
          <p:cNvPr id="4" name="Rectangle 4"/>
          <p:cNvSpPr>
            <a:spLocks noGrp="1" noChangeArrowheads="1"/>
          </p:cNvSpPr>
          <p:nvPr>
            <p:ph type="dt" sz="half" idx="10"/>
          </p:nvPr>
        </p:nvSpPr>
        <p:spPr>
          <a:xfrm>
            <a:off x="277813" y="6308725"/>
            <a:ext cx="2133600" cy="279400"/>
          </a:xfrm>
          <a:prstGeom prst="rect">
            <a:avLst/>
          </a:prstGeom>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026423072"/>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484313"/>
            <a:ext cx="8291513" cy="4357687"/>
          </a:xfrm>
        </p:spPr>
        <p:txBody>
          <a:bodyPr/>
          <a:lstStyle/>
          <a:p>
            <a:pPr lvl="0"/>
            <a:r>
              <a:rPr lang="en-US" noProof="0" smtClean="0"/>
              <a:t>Click icon to add chart</a:t>
            </a:r>
            <a:endParaRPr lang="en-GB" noProof="0" smtClean="0"/>
          </a:p>
        </p:txBody>
      </p:sp>
      <p:sp>
        <p:nvSpPr>
          <p:cNvPr id="4" name="Rectangle 4"/>
          <p:cNvSpPr>
            <a:spLocks noGrp="1" noChangeArrowheads="1"/>
          </p:cNvSpPr>
          <p:nvPr>
            <p:ph type="dt" sz="half" idx="10"/>
          </p:nvPr>
        </p:nvSpPr>
        <p:spPr>
          <a:xfrm>
            <a:off x="277813" y="6308725"/>
            <a:ext cx="2133600" cy="279400"/>
          </a:xfrm>
          <a:prstGeom prst="rect">
            <a:avLst/>
          </a:prstGeom>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798769090"/>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6875463" cy="79216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484313"/>
            <a:ext cx="4068763"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8363" y="1484313"/>
            <a:ext cx="4070350"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798587983"/>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1_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102" name="Rectangle 6"/>
          <p:cNvSpPr>
            <a:spLocks noGrp="1" noChangeArrowheads="1"/>
          </p:cNvSpPr>
          <p:nvPr>
            <p:ph type="ctrTitle" hasCustomPrompt="1"/>
          </p:nvPr>
        </p:nvSpPr>
        <p:spPr>
          <a:xfrm>
            <a:off x="1066800" y="2667000"/>
            <a:ext cx="6983412" cy="1655762"/>
          </a:xfrm>
        </p:spPr>
        <p:txBody>
          <a:bodyPr/>
          <a:lstStyle>
            <a:lvl1pPr algn="ctr">
              <a:defRPr sz="3600" b="1" baseline="0">
                <a:solidFill>
                  <a:schemeClr val="tx2">
                    <a:lumMod val="50000"/>
                  </a:schemeClr>
                </a:solidFill>
                <a:latin typeface="Calibri" pitchFamily="34" charset="0"/>
              </a:defRPr>
            </a:lvl1pPr>
          </a:lstStyle>
          <a:p>
            <a:pPr lvl="0"/>
            <a:r>
              <a:rPr lang="en-US" altLang="en-US" noProof="0" dirty="0" err="1" smtClean="0"/>
              <a:t>Título</a:t>
            </a:r>
            <a:endParaRPr lang="en-US" altLang="en-US" noProof="0" dirty="0" smtClean="0"/>
          </a:p>
        </p:txBody>
      </p:sp>
      <p:sp>
        <p:nvSpPr>
          <p:cNvPr id="4103" name="Rectangle 7"/>
          <p:cNvSpPr>
            <a:spLocks noGrp="1" noChangeArrowheads="1"/>
          </p:cNvSpPr>
          <p:nvPr>
            <p:ph type="subTitle" idx="1"/>
          </p:nvPr>
        </p:nvSpPr>
        <p:spPr>
          <a:xfrm>
            <a:off x="4495800" y="152400"/>
            <a:ext cx="4498975" cy="1752600"/>
          </a:xfrm>
        </p:spPr>
        <p:txBody>
          <a:bodyPr/>
          <a:lstStyle>
            <a:lvl1pPr marL="0" indent="0" algn="r">
              <a:buFontTx/>
              <a:buNone/>
              <a:defRPr sz="2000" baseline="0">
                <a:solidFill>
                  <a:schemeClr val="tx1">
                    <a:lumMod val="75000"/>
                  </a:schemeClr>
                </a:solidFill>
              </a:defRPr>
            </a:lvl1pPr>
          </a:lstStyle>
          <a:p>
            <a:pPr lvl="0"/>
            <a:r>
              <a:rPr lang="en-US" altLang="en-US" noProof="0" smtClean="0"/>
              <a:t>Click to edit Master subtitle style</a:t>
            </a:r>
            <a:endParaRPr lang="en-US" altLang="en-US" noProof="0" dirty="0" smtClean="0"/>
          </a:p>
        </p:txBody>
      </p:sp>
      <p:sp>
        <p:nvSpPr>
          <p:cNvPr id="57" name="Text Placeholder 56"/>
          <p:cNvSpPr>
            <a:spLocks noGrp="1"/>
          </p:cNvSpPr>
          <p:nvPr>
            <p:ph type="body" sz="quarter" idx="10" hasCustomPrompt="1"/>
          </p:nvPr>
        </p:nvSpPr>
        <p:spPr>
          <a:xfrm>
            <a:off x="1066800" y="4419600"/>
            <a:ext cx="7010400" cy="762000"/>
          </a:xfrm>
        </p:spPr>
        <p:txBody>
          <a:bodyPr/>
          <a:lstStyle>
            <a:lvl1pPr>
              <a:buNone/>
              <a:defRPr sz="2000">
                <a:solidFill>
                  <a:schemeClr val="tx1">
                    <a:lumMod val="75000"/>
                  </a:schemeClr>
                </a:solidFill>
                <a:latin typeface="+mj-lt"/>
              </a:defRPr>
            </a:lvl1pPr>
          </a:lstStyle>
          <a:p>
            <a:pPr lvl="0"/>
            <a:r>
              <a:rPr lang="es-ES_tradnl" dirty="0" smtClean="0"/>
              <a:t>Subtítulo</a:t>
            </a:r>
            <a:endParaRPr lang="es-AR" dirty="0"/>
          </a:p>
        </p:txBody>
      </p:sp>
    </p:spTree>
    <p:extLst>
      <p:ext uri="{BB962C8B-B14F-4D97-AF65-F5344CB8AC3E}">
        <p14:creationId xmlns:p14="http://schemas.microsoft.com/office/powerpoint/2010/main" val="4224661575"/>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52400" y="838200"/>
            <a:ext cx="8839200" cy="5638799"/>
          </a:xfrm>
        </p:spPr>
        <p:txBody>
          <a:bodyPr/>
          <a:lstStyle>
            <a:lvl1pPr>
              <a:buNone/>
              <a:defRPr sz="2400">
                <a:solidFill>
                  <a:schemeClr val="tx1">
                    <a:lumMod val="75000"/>
                  </a:schemeClr>
                </a:solidFill>
              </a:defRPr>
            </a:lvl1pPr>
          </a:lstStyle>
          <a:p>
            <a:pPr lvl="0"/>
            <a:r>
              <a:rPr lang="en-GB" dirty="0" err="1" smtClean="0"/>
              <a:t>Contenido</a:t>
            </a:r>
            <a:endParaRPr lang="en-GB" dirty="0"/>
          </a:p>
        </p:txBody>
      </p:sp>
      <p:sp>
        <p:nvSpPr>
          <p:cNvPr id="6" name="Title 5"/>
          <p:cNvSpPr>
            <a:spLocks noGrp="1"/>
          </p:cNvSpPr>
          <p:nvPr>
            <p:ph type="title"/>
          </p:nvPr>
        </p:nvSpPr>
        <p:spPr/>
        <p:txBody>
          <a:bodyPr/>
          <a:lstStyle/>
          <a:p>
            <a:r>
              <a:rPr lang="en-US" smtClean="0"/>
              <a:t>Click to edit Master title style</a:t>
            </a:r>
            <a:endParaRPr lang="es-AR" dirty="0"/>
          </a:p>
        </p:txBody>
      </p:sp>
      <p:sp>
        <p:nvSpPr>
          <p:cNvPr id="11" name="Text Placeholder 10"/>
          <p:cNvSpPr>
            <a:spLocks noGrp="1"/>
          </p:cNvSpPr>
          <p:nvPr>
            <p:ph type="body" sz="quarter" idx="12"/>
          </p:nvPr>
        </p:nvSpPr>
        <p:spPr>
          <a:xfrm>
            <a:off x="4572000" y="0"/>
            <a:ext cx="4572000" cy="685800"/>
          </a:xfrm>
        </p:spPr>
        <p:txBody>
          <a:bodyPr anchor="ctr" anchorCtr="0"/>
          <a:lstStyle>
            <a:lvl1pPr algn="r">
              <a:buNone/>
              <a:defRPr sz="2800"/>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0" y="6553200"/>
            <a:ext cx="9144000" cy="304800"/>
          </a:xfrm>
        </p:spPr>
        <p:txBody>
          <a:bodyPr/>
          <a:lstStyle>
            <a:lvl1pPr>
              <a:buNone/>
              <a:defRPr sz="1400"/>
            </a:lvl1pPr>
          </a:lstStyle>
          <a:p>
            <a:pPr lvl="0"/>
            <a:r>
              <a:rPr lang="es-ES_tradnl" dirty="0" err="1" smtClean="0"/>
              <a:t>Footer</a:t>
            </a:r>
            <a:endParaRPr lang="es-AR" dirty="0"/>
          </a:p>
        </p:txBody>
      </p:sp>
    </p:spTree>
    <p:extLst>
      <p:ext uri="{BB962C8B-B14F-4D97-AF65-F5344CB8AC3E}">
        <p14:creationId xmlns:p14="http://schemas.microsoft.com/office/powerpoint/2010/main" val="1701982386"/>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cSld name="2_Title Slide">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a:xfrm>
            <a:off x="1173163" y="1341438"/>
            <a:ext cx="7772400" cy="1143000"/>
          </a:xfrm>
        </p:spPr>
        <p:txBody>
          <a:bodyPr/>
          <a:lstStyle>
            <a:lvl1pPr>
              <a:defRPr/>
            </a:lvl1pPr>
          </a:lstStyle>
          <a:p>
            <a:r>
              <a:rPr lang="en-US"/>
              <a:t>Haga clic para modificar el estilo de título del patrón</a:t>
            </a:r>
          </a:p>
        </p:txBody>
      </p:sp>
      <p:sp>
        <p:nvSpPr>
          <p:cNvPr id="3098" name="Rectangle 26"/>
          <p:cNvSpPr>
            <a:spLocks noGrp="1" noChangeArrowheads="1"/>
          </p:cNvSpPr>
          <p:nvPr>
            <p:ph type="subTitle" idx="1"/>
          </p:nvPr>
        </p:nvSpPr>
        <p:spPr>
          <a:xfrm>
            <a:off x="1166813" y="3886200"/>
            <a:ext cx="6400800" cy="1752600"/>
          </a:xfrm>
        </p:spPr>
        <p:txBody>
          <a:bodyPr/>
          <a:lstStyle>
            <a:lvl1pPr marL="0" indent="0">
              <a:buFont typeface="Monotype Sorts" pitchFamily="2" charset="2"/>
              <a:buNone/>
              <a:defRPr/>
            </a:lvl1pPr>
          </a:lstStyle>
          <a:p>
            <a:r>
              <a:rPr lang="en-US"/>
              <a:t>Haga clic para modificar el estilo de subtítulo del patrón</a:t>
            </a:r>
          </a:p>
        </p:txBody>
      </p:sp>
      <p:sp>
        <p:nvSpPr>
          <p:cNvPr id="27" name="Rectangle 27"/>
          <p:cNvSpPr>
            <a:spLocks noGrp="1" noChangeArrowheads="1"/>
          </p:cNvSpPr>
          <p:nvPr>
            <p:ph type="dt" sz="half" idx="10"/>
          </p:nvPr>
        </p:nvSpPr>
        <p:spPr bwMode="auto">
          <a:xfrm>
            <a:off x="1166813"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solidFill>
                  <a:srgbClr val="000000"/>
                </a:solidFill>
                <a:latin typeface="+mn-lt"/>
              </a:defRPr>
            </a:lvl1pPr>
          </a:lstStyle>
          <a:p>
            <a:pPr>
              <a:defRPr/>
            </a:pPr>
            <a:endParaRPr lang="en-US"/>
          </a:p>
        </p:txBody>
      </p:sp>
      <p:sp>
        <p:nvSpPr>
          <p:cNvPr id="28" name="Rectangle 28"/>
          <p:cNvSpPr>
            <a:spLocks noGrp="1" noChangeArrowheads="1"/>
          </p:cNvSpPr>
          <p:nvPr>
            <p:ph type="ftr" sz="quarter" idx="11"/>
          </p:nvPr>
        </p:nvSpPr>
        <p:spPr bwMode="auto">
          <a:xfrm>
            <a:off x="35814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solidFill>
                  <a:srgbClr val="000000"/>
                </a:solidFill>
                <a:latin typeface="+mn-lt"/>
              </a:defRPr>
            </a:lvl1pPr>
          </a:lstStyle>
          <a:p>
            <a:pPr>
              <a:defRPr/>
            </a:pPr>
            <a:endParaRPr lang="en-US"/>
          </a:p>
        </p:txBody>
      </p:sp>
      <p:sp>
        <p:nvSpPr>
          <p:cNvPr id="29" name="Rectangle 29"/>
          <p:cNvSpPr>
            <a:spLocks noGrp="1" noChangeArrowheads="1"/>
          </p:cNvSpPr>
          <p:nvPr>
            <p:ph type="sldNum" sz="quarter" idx="12"/>
          </p:nvPr>
        </p:nvSpPr>
        <p:spPr bwMode="auto">
          <a:xfrm>
            <a:off x="70104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solidFill>
                  <a:srgbClr val="000000"/>
                </a:solidFill>
                <a:latin typeface="+mn-lt"/>
              </a:defRPr>
            </a:lvl1pPr>
          </a:lstStyle>
          <a:p>
            <a:pPr>
              <a:defRPr/>
            </a:pPr>
            <a:fld id="{659E6F71-600E-45A0-8A15-1E761ABD2DB6}" type="slidenum">
              <a:rPr lang="en-US"/>
              <a:pPr>
                <a:defRPr/>
              </a:pPr>
              <a:t>‹#›</a:t>
            </a:fld>
            <a:endParaRPr lang="en-US"/>
          </a:p>
        </p:txBody>
      </p:sp>
    </p:spTree>
  </p:cSld>
  <p:clrMapOvr>
    <a:masterClrMapping/>
  </p:clrMapOvr>
  <p:transition>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A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AR"/>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bg>
      <p:bgPr>
        <a:gradFill>
          <a:gsLst>
            <a:gs pos="8000">
              <a:schemeClr val="accent1">
                <a:lumMod val="5000"/>
                <a:lumOff val="95000"/>
              </a:schemeClr>
            </a:gs>
            <a:gs pos="0">
              <a:schemeClr val="accent1">
                <a:lumMod val="45000"/>
                <a:lumOff val="55000"/>
              </a:schemeClr>
            </a:gs>
            <a:gs pos="92000">
              <a:schemeClr val="bg2"/>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52400" y="838200"/>
            <a:ext cx="8839200" cy="5638799"/>
          </a:xfrm>
        </p:spPr>
        <p:txBody>
          <a:bodyPr/>
          <a:lstStyle>
            <a:lvl1pPr>
              <a:buNone/>
              <a:defRPr sz="2400">
                <a:solidFill>
                  <a:schemeClr val="tx1">
                    <a:lumMod val="75000"/>
                  </a:schemeClr>
                </a:solidFill>
              </a:defRPr>
            </a:lvl1pPr>
          </a:lstStyle>
          <a:p>
            <a:pPr lvl="0"/>
            <a:r>
              <a:rPr lang="en-GB" dirty="0" err="1" smtClean="0"/>
              <a:t>Contenido</a:t>
            </a:r>
            <a:endParaRPr lang="en-GB" dirty="0"/>
          </a:p>
        </p:txBody>
      </p:sp>
      <p:sp>
        <p:nvSpPr>
          <p:cNvPr id="6" name="Title 5"/>
          <p:cNvSpPr>
            <a:spLocks noGrp="1"/>
          </p:cNvSpPr>
          <p:nvPr>
            <p:ph type="title" hasCustomPrompt="1"/>
          </p:nvPr>
        </p:nvSpPr>
        <p:spPr/>
        <p:txBody>
          <a:bodyPr tIns="182880">
            <a:normAutofit/>
          </a:bodyPr>
          <a:lstStyle>
            <a:lvl1pPr algn="l">
              <a:defRPr b="1">
                <a:solidFill>
                  <a:schemeClr val="tx1">
                    <a:lumMod val="50000"/>
                  </a:schemeClr>
                </a:solidFill>
              </a:defRPr>
            </a:lvl1pPr>
          </a:lstStyle>
          <a:p>
            <a:r>
              <a:rPr lang="en-US" dirty="0" smtClean="0"/>
              <a:t>Click to edit Master title style to edit Master title style</a:t>
            </a:r>
            <a:endParaRPr lang="es-AR" dirty="0"/>
          </a:p>
        </p:txBody>
      </p:sp>
      <p:sp>
        <p:nvSpPr>
          <p:cNvPr id="11" name="Text Placeholder 10"/>
          <p:cNvSpPr>
            <a:spLocks noGrp="1"/>
          </p:cNvSpPr>
          <p:nvPr>
            <p:ph type="body" sz="quarter" idx="12"/>
          </p:nvPr>
        </p:nvSpPr>
        <p:spPr>
          <a:xfrm>
            <a:off x="4572000" y="0"/>
            <a:ext cx="4572000" cy="685800"/>
          </a:xfrm>
        </p:spPr>
        <p:txBody>
          <a:bodyPr anchor="ctr" anchorCtr="0"/>
          <a:lstStyle>
            <a:lvl1pPr algn="r">
              <a:buNone/>
              <a:defRPr sz="2800" b="1">
                <a:solidFill>
                  <a:schemeClr val="tx1">
                    <a:lumMod val="50000"/>
                  </a:schemeClr>
                </a:solidFill>
              </a:defRPr>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0" y="6553200"/>
            <a:ext cx="9144000" cy="304800"/>
          </a:xfrm>
        </p:spPr>
        <p:txBody>
          <a:bodyPr/>
          <a:lstStyle>
            <a:lvl1pPr>
              <a:buNone/>
              <a:defRPr sz="1400"/>
            </a:lvl1pPr>
          </a:lstStyle>
          <a:p>
            <a:pPr lvl="0"/>
            <a:r>
              <a:rPr lang="es-ES_tradnl" dirty="0" err="1" smtClean="0"/>
              <a:t>Footer</a:t>
            </a:r>
            <a:endParaRPr lang="es-AR" dirty="0"/>
          </a:p>
        </p:txBody>
      </p:sp>
    </p:spTree>
    <p:extLst>
      <p:ext uri="{BB962C8B-B14F-4D97-AF65-F5344CB8AC3E}">
        <p14:creationId xmlns:p14="http://schemas.microsoft.com/office/powerpoint/2010/main" val="1701982386"/>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484313"/>
            <a:ext cx="4068763"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78363" y="1484313"/>
            <a:ext cx="4070350" cy="4357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311315244"/>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dirty="0"/>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701337997"/>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14459534"/>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200915895"/>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23264590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07182616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548999757"/>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cstate="print">
            <a:lum/>
          </a:blip>
          <a:srcRect/>
          <a:stretch>
            <a:fillRect l="-3000" r="-3000"/>
          </a:stretch>
        </a:blip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0" y="1"/>
            <a:ext cx="45720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dirty="0" smtClean="0"/>
          </a:p>
        </p:txBody>
      </p:sp>
      <p:sp>
        <p:nvSpPr>
          <p:cNvPr id="1029" name="Rectangle 5"/>
          <p:cNvSpPr>
            <a:spLocks noGrp="1" noChangeArrowheads="1"/>
          </p:cNvSpPr>
          <p:nvPr>
            <p:ph type="ftr" sz="quarter" idx="3"/>
          </p:nvPr>
        </p:nvSpPr>
        <p:spPr bwMode="auto">
          <a:xfrm>
            <a:off x="0" y="6553200"/>
            <a:ext cx="914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smtClean="0"/>
            </a:lvl1pPr>
          </a:lstStyle>
          <a:p>
            <a:pPr>
              <a:defRPr/>
            </a:pPr>
            <a:endParaRPr lang="en-US" altLang="en-US" dirty="0"/>
          </a:p>
        </p:txBody>
      </p:sp>
      <p:sp>
        <p:nvSpPr>
          <p:cNvPr id="1030" name="Rectangle 3"/>
          <p:cNvSpPr>
            <a:spLocks noGrp="1" noChangeArrowheads="1"/>
          </p:cNvSpPr>
          <p:nvPr>
            <p:ph type="body" idx="1"/>
          </p:nvPr>
        </p:nvSpPr>
        <p:spPr bwMode="auto">
          <a:xfrm>
            <a:off x="152400" y="838201"/>
            <a:ext cx="88392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 id="2147483820" r:id="rId17"/>
  </p:sldLayoutIdLst>
  <p:transition>
    <p:wipe dir="r"/>
  </p:transition>
  <p:timing>
    <p:tnLst>
      <p:par>
        <p:cTn id="1" dur="indefinite" restart="never" nodeType="tmRoot"/>
      </p:par>
    </p:tnLst>
  </p:timing>
  <p:txStyles>
    <p:titleStyle>
      <a:lvl1pPr algn="ctr" rtl="0" eaLnBrk="1" fontAlgn="base" hangingPunct="1">
        <a:spcBef>
          <a:spcPct val="0"/>
        </a:spcBef>
        <a:spcAft>
          <a:spcPct val="0"/>
        </a:spcAft>
        <a:defRPr sz="2800" kern="1200">
          <a:solidFill>
            <a:schemeClr val="tx1"/>
          </a:solidFill>
          <a:latin typeface="+mj-lt"/>
          <a:ea typeface="+mj-ea"/>
          <a:cs typeface="+mj-cs"/>
        </a:defRPr>
      </a:lvl1pPr>
      <a:lvl2pPr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2pPr>
      <a:lvl3pPr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3pPr>
      <a:lvl4pPr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4pPr>
      <a:lvl5pPr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5pPr>
      <a:lvl6pPr marL="457200"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6pPr>
      <a:lvl7pPr marL="914400"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7pPr>
      <a:lvl8pPr marL="1371600"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8pPr>
      <a:lvl9pPr marL="1828800" algn="r" rtl="0" eaLnBrk="1" fontAlgn="base" hangingPunct="1">
        <a:spcBef>
          <a:spcPct val="0"/>
        </a:spcBef>
        <a:spcAft>
          <a:spcPct val="0"/>
        </a:spcAft>
        <a:defRPr sz="4000">
          <a:solidFill>
            <a:schemeClr val="tx1"/>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image" Target="../media/image7.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4.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13.wmf"/><Relationship Id="rId4" Type="http://schemas.openxmlformats.org/officeDocument/2006/relationships/oleObject" Target="../embeddings/oleObject5.bin"/><Relationship Id="rId9" Type="http://schemas.openxmlformats.org/officeDocument/2006/relationships/image" Target="../media/image15.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image" Target="../media/image13.wmf"/><Relationship Id="rId4"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wmf"/><Relationship Id="rId4"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6.emf"/><Relationship Id="rId4" Type="http://schemas.openxmlformats.org/officeDocument/2006/relationships/oleObject" Target="../embeddings/Microsoft_Word_97_-_2003_Document1.doc"/></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8.wmf"/><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r>
              <a:rPr lang="en-US" dirty="0" smtClean="0">
                <a:solidFill>
                  <a:srgbClr val="FF0000"/>
                </a:solidFill>
              </a:rPr>
              <a:t>D</a:t>
            </a:r>
            <a:r>
              <a:rPr lang="en-US" dirty="0" smtClean="0"/>
              <a:t>iscrete </a:t>
            </a:r>
            <a:r>
              <a:rPr lang="en-US" dirty="0" err="1" smtClean="0">
                <a:solidFill>
                  <a:srgbClr val="FF0000"/>
                </a:solidFill>
              </a:rPr>
              <a:t>EV</a:t>
            </a:r>
            <a:r>
              <a:rPr lang="en-US" dirty="0" err="1" smtClean="0"/>
              <a:t>ent</a:t>
            </a:r>
            <a:r>
              <a:rPr lang="en-US" dirty="0" smtClean="0"/>
              <a:t> </a:t>
            </a:r>
            <a:r>
              <a:rPr lang="en-US" dirty="0" smtClean="0">
                <a:solidFill>
                  <a:srgbClr val="FF0000"/>
                </a:solidFill>
              </a:rPr>
              <a:t>S</a:t>
            </a:r>
            <a:r>
              <a:rPr lang="en-US" dirty="0" smtClean="0"/>
              <a:t>ystems </a:t>
            </a:r>
            <a:r>
              <a:rPr lang="en-US" dirty="0" err="1" smtClean="0"/>
              <a:t>specificaton</a:t>
            </a:r>
            <a:r>
              <a:rPr lang="en-US" dirty="0" smtClean="0"/>
              <a:t/>
            </a:r>
            <a:br>
              <a:rPr lang="en-US" dirty="0" smtClean="0"/>
            </a:br>
            <a:r>
              <a:rPr lang="en-US" dirty="0"/>
              <a:t>DEVS</a:t>
            </a:r>
          </a:p>
        </p:txBody>
      </p:sp>
      <p:sp>
        <p:nvSpPr>
          <p:cNvPr id="7" name="Text Placeholder 6"/>
          <p:cNvSpPr>
            <a:spLocks noGrp="1"/>
          </p:cNvSpPr>
          <p:nvPr>
            <p:ph type="body" sz="quarter" idx="10"/>
          </p:nvPr>
        </p:nvSpPr>
        <p:spPr/>
        <p:txBody>
          <a:bodyPr/>
          <a:lstStyle/>
          <a:p>
            <a:pPr algn="ctr"/>
            <a:r>
              <a:rPr lang="es-AR" i="1" dirty="0" err="1" smtClean="0"/>
              <a:t>Other</a:t>
            </a:r>
            <a:r>
              <a:rPr lang="es-AR" i="1" dirty="0" smtClean="0"/>
              <a:t> </a:t>
            </a:r>
            <a:r>
              <a:rPr lang="es-AR" i="1" dirty="0" err="1" smtClean="0"/>
              <a:t>Formalisms</a:t>
            </a:r>
            <a:r>
              <a:rPr lang="es-AR" i="1" dirty="0" smtClean="0"/>
              <a:t>. </a:t>
            </a:r>
            <a:r>
              <a:rPr lang="es-AR" i="1" dirty="0" err="1" smtClean="0"/>
              <a:t>Limitations</a:t>
            </a:r>
            <a:r>
              <a:rPr lang="es-AR" i="1" dirty="0" smtClean="0"/>
              <a:t>. DEVS.</a:t>
            </a:r>
            <a:endParaRPr lang="es-AR" i="1"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idx="1"/>
          </p:nvPr>
        </p:nvSpPr>
        <p:spPr>
          <a:xfrm>
            <a:off x="152400" y="838201"/>
            <a:ext cx="8839200" cy="3733800"/>
          </a:xfrm>
        </p:spPr>
        <p:txBody>
          <a:bodyPr/>
          <a:lstStyle/>
          <a:p>
            <a:r>
              <a:rPr lang="en-US" altLang="ko-KR" dirty="0" smtClean="0">
                <a:ea typeface="Gulim" pitchFamily="34" charset="-127"/>
                <a:sym typeface="Symbol" pitchFamily="18" charset="2"/>
              </a:rPr>
              <a:t>Atomic DEVS = &lt; S , X , Y ,</a:t>
            </a:r>
            <a:r>
              <a:rPr lang="en-US" altLang="ko-KR" baseline="-25000" dirty="0" err="1" smtClean="0">
                <a:ea typeface="Gulim" pitchFamily="34" charset="-127"/>
                <a:sym typeface="Symbol" pitchFamily="18" charset="2"/>
              </a:rPr>
              <a:t>int</a:t>
            </a:r>
            <a:r>
              <a:rPr lang="en-US" altLang="ko-KR" baseline="-25000" dirty="0" smtClean="0">
                <a:ea typeface="Gulim" pitchFamily="34" charset="-127"/>
                <a:sym typeface="Symbol" pitchFamily="18" charset="2"/>
              </a:rPr>
              <a:t> </a:t>
            </a:r>
            <a:r>
              <a:rPr lang="en-US" altLang="ko-KR" dirty="0" smtClean="0">
                <a:ea typeface="Gulim" pitchFamily="34" charset="-127"/>
                <a:sym typeface="Symbol" pitchFamily="18" charset="2"/>
              </a:rPr>
              <a:t>,</a:t>
            </a:r>
            <a:r>
              <a:rPr lang="en-US" altLang="ko-KR" baseline="-25000" dirty="0" smtClean="0">
                <a:ea typeface="Gulim" pitchFamily="34" charset="-127"/>
                <a:sym typeface="Symbol" pitchFamily="18" charset="2"/>
              </a:rPr>
              <a:t>ext </a:t>
            </a:r>
            <a:r>
              <a:rPr lang="en-US" altLang="ko-KR" dirty="0" smtClean="0">
                <a:ea typeface="Gulim" pitchFamily="34" charset="-127"/>
                <a:sym typeface="Symbol" pitchFamily="18" charset="2"/>
              </a:rPr>
              <a:t>,  , </a:t>
            </a:r>
            <a:r>
              <a:rPr lang="en-US" altLang="ko-KR" dirty="0" err="1" smtClean="0">
                <a:ea typeface="Gulim" pitchFamily="34" charset="-127"/>
                <a:sym typeface="Symbol" pitchFamily="18" charset="2"/>
              </a:rPr>
              <a:t>ta</a:t>
            </a:r>
            <a:r>
              <a:rPr lang="en-US" altLang="ko-KR" dirty="0" smtClean="0">
                <a:ea typeface="Gulim" pitchFamily="34" charset="-127"/>
                <a:sym typeface="Symbol" pitchFamily="18" charset="2"/>
              </a:rPr>
              <a:t> &gt;</a:t>
            </a:r>
          </a:p>
          <a:p>
            <a:pPr lvl="1"/>
            <a:r>
              <a:rPr lang="en-US" altLang="ko-KR" sz="2000" dirty="0" smtClean="0">
                <a:ea typeface="Gulim" pitchFamily="34" charset="-127"/>
                <a:sym typeface="Symbol" pitchFamily="18" charset="2"/>
              </a:rPr>
              <a:t>X : external </a:t>
            </a:r>
            <a:r>
              <a:rPr lang="en-US" altLang="ko-KR" sz="2000" b="1" dirty="0" smtClean="0">
                <a:ea typeface="Gulim" pitchFamily="34" charset="-127"/>
                <a:sym typeface="Symbol" pitchFamily="18" charset="2"/>
              </a:rPr>
              <a:t>input</a:t>
            </a:r>
            <a:r>
              <a:rPr lang="en-US" altLang="ko-KR" sz="2000" dirty="0" smtClean="0">
                <a:ea typeface="Gulim" pitchFamily="34" charset="-127"/>
                <a:sym typeface="Symbol" pitchFamily="18" charset="2"/>
              </a:rPr>
              <a:t> event set</a:t>
            </a:r>
          </a:p>
          <a:p>
            <a:pPr lvl="1"/>
            <a:r>
              <a:rPr lang="en-US" altLang="ko-KR" sz="2000" dirty="0" smtClean="0">
                <a:ea typeface="Gulim" pitchFamily="34" charset="-127"/>
                <a:sym typeface="Symbol" pitchFamily="18" charset="2"/>
              </a:rPr>
              <a:t>Y : external </a:t>
            </a:r>
            <a:r>
              <a:rPr lang="en-US" altLang="ko-KR" sz="2000" b="1" dirty="0" smtClean="0">
                <a:ea typeface="Gulim" pitchFamily="34" charset="-127"/>
                <a:sym typeface="Symbol" pitchFamily="18" charset="2"/>
              </a:rPr>
              <a:t>output</a:t>
            </a:r>
            <a:r>
              <a:rPr lang="en-US" altLang="ko-KR" sz="2000" dirty="0" smtClean="0">
                <a:ea typeface="Gulim" pitchFamily="34" charset="-127"/>
                <a:sym typeface="Symbol" pitchFamily="18" charset="2"/>
              </a:rPr>
              <a:t> event set</a:t>
            </a:r>
          </a:p>
          <a:p>
            <a:pPr lvl="1"/>
            <a:r>
              <a:rPr lang="en-US" altLang="ko-KR" sz="2000" dirty="0" smtClean="0">
                <a:ea typeface="Gulim" pitchFamily="34" charset="-127"/>
                <a:sym typeface="Symbol" pitchFamily="18" charset="2"/>
              </a:rPr>
              <a:t>S : </a:t>
            </a:r>
            <a:r>
              <a:rPr lang="en-US" altLang="ko-KR" sz="2000" b="1" dirty="0" smtClean="0">
                <a:ea typeface="Gulim" pitchFamily="34" charset="-127"/>
                <a:sym typeface="Symbol" pitchFamily="18" charset="2"/>
              </a:rPr>
              <a:t>state</a:t>
            </a:r>
            <a:r>
              <a:rPr lang="en-US" altLang="ko-KR" sz="2000" dirty="0" smtClean="0">
                <a:ea typeface="Gulim" pitchFamily="34" charset="-127"/>
                <a:sym typeface="Symbol" pitchFamily="18" charset="2"/>
              </a:rPr>
              <a:t> set</a:t>
            </a:r>
          </a:p>
          <a:p>
            <a:pPr lvl="1"/>
            <a:endParaRPr lang="en-US" altLang="ko-KR" sz="2000" dirty="0" smtClean="0">
              <a:ea typeface="Gulim" pitchFamily="34" charset="-127"/>
              <a:sym typeface="Symbol" pitchFamily="18" charset="2"/>
            </a:endParaRPr>
          </a:p>
          <a:p>
            <a:pPr lvl="1"/>
            <a:r>
              <a:rPr lang="en-US" altLang="ko-KR" sz="2000" dirty="0" smtClean="0">
                <a:ea typeface="Gulim" pitchFamily="34" charset="-127"/>
                <a:sym typeface="Symbol" pitchFamily="18" charset="2"/>
              </a:rPr>
              <a:t></a:t>
            </a:r>
            <a:r>
              <a:rPr lang="en-US" altLang="ko-KR" sz="2000" baseline="-25000" dirty="0" err="1" smtClean="0">
                <a:ea typeface="Gulim" pitchFamily="34" charset="-127"/>
                <a:sym typeface="Symbol" pitchFamily="18" charset="2"/>
              </a:rPr>
              <a:t>int</a:t>
            </a:r>
            <a:r>
              <a:rPr lang="en-US" altLang="ko-KR" sz="2000" dirty="0" smtClean="0">
                <a:ea typeface="Gulim" pitchFamily="34" charset="-127"/>
                <a:sym typeface="Symbol" pitchFamily="18" charset="2"/>
              </a:rPr>
              <a:t>: </a:t>
            </a:r>
            <a:r>
              <a:rPr lang="en-US" altLang="ko-KR" sz="2000" b="1" dirty="0" smtClean="0">
                <a:ea typeface="Gulim" pitchFamily="34" charset="-127"/>
                <a:sym typeface="Symbol" pitchFamily="18" charset="2"/>
              </a:rPr>
              <a:t>internal</a:t>
            </a:r>
            <a:r>
              <a:rPr lang="en-US" altLang="ko-KR" sz="2000" dirty="0" smtClean="0">
                <a:ea typeface="Gulim" pitchFamily="34" charset="-127"/>
                <a:sym typeface="Symbol" pitchFamily="18" charset="2"/>
              </a:rPr>
              <a:t> transition function</a:t>
            </a:r>
          </a:p>
          <a:p>
            <a:pPr lvl="1"/>
            <a:r>
              <a:rPr lang="en-US" altLang="ko-KR" sz="2000" dirty="0" smtClean="0">
                <a:ea typeface="Gulim" pitchFamily="34" charset="-127"/>
                <a:sym typeface="Symbol" pitchFamily="18" charset="2"/>
              </a:rPr>
              <a:t></a:t>
            </a:r>
            <a:r>
              <a:rPr lang="en-US" altLang="ko-KR" sz="2000" baseline="-25000" dirty="0" smtClean="0">
                <a:ea typeface="Gulim" pitchFamily="34" charset="-127"/>
                <a:sym typeface="Symbol" pitchFamily="18" charset="2"/>
              </a:rPr>
              <a:t>ext </a:t>
            </a:r>
            <a:r>
              <a:rPr lang="en-US" altLang="ko-KR" sz="2000" dirty="0" smtClean="0">
                <a:ea typeface="Gulim" pitchFamily="34" charset="-127"/>
                <a:sym typeface="Symbol" pitchFamily="18" charset="2"/>
              </a:rPr>
              <a:t>: </a:t>
            </a:r>
            <a:r>
              <a:rPr lang="en-US" altLang="ko-KR" sz="2000" b="1" dirty="0" smtClean="0">
                <a:ea typeface="Gulim" pitchFamily="34" charset="-127"/>
                <a:sym typeface="Symbol" pitchFamily="18" charset="2"/>
              </a:rPr>
              <a:t>external</a:t>
            </a:r>
            <a:r>
              <a:rPr lang="en-US" altLang="ko-KR" sz="2000" dirty="0" smtClean="0">
                <a:ea typeface="Gulim" pitchFamily="34" charset="-127"/>
                <a:sym typeface="Symbol" pitchFamily="18" charset="2"/>
              </a:rPr>
              <a:t> transition function</a:t>
            </a:r>
            <a:br>
              <a:rPr lang="en-US" altLang="ko-KR" sz="2000" dirty="0" smtClean="0">
                <a:ea typeface="Gulim" pitchFamily="34" charset="-127"/>
                <a:sym typeface="Symbol" pitchFamily="18" charset="2"/>
              </a:rPr>
            </a:br>
            <a:endParaRPr lang="en-US" altLang="ko-KR" sz="2000" dirty="0" smtClean="0">
              <a:ea typeface="Gulim" pitchFamily="34" charset="-127"/>
              <a:sym typeface="Symbol" pitchFamily="18" charset="2"/>
            </a:endParaRPr>
          </a:p>
          <a:p>
            <a:pPr lvl="1"/>
            <a:r>
              <a:rPr lang="en-US" altLang="ko-KR" sz="2000" dirty="0" smtClean="0">
                <a:ea typeface="Gulim" pitchFamily="34" charset="-127"/>
                <a:sym typeface="Symbol" pitchFamily="18" charset="2"/>
              </a:rPr>
              <a:t> : </a:t>
            </a:r>
            <a:r>
              <a:rPr lang="en-US" altLang="ko-KR" sz="2000" b="1" dirty="0" smtClean="0">
                <a:ea typeface="Gulim" pitchFamily="34" charset="-127"/>
                <a:sym typeface="Symbol" pitchFamily="18" charset="2"/>
              </a:rPr>
              <a:t>output</a:t>
            </a:r>
            <a:r>
              <a:rPr lang="en-US" altLang="ko-KR" sz="2000" dirty="0" smtClean="0">
                <a:ea typeface="Gulim" pitchFamily="34" charset="-127"/>
                <a:sym typeface="Symbol" pitchFamily="18" charset="2"/>
              </a:rPr>
              <a:t> function</a:t>
            </a:r>
          </a:p>
          <a:p>
            <a:pPr lvl="1"/>
            <a:r>
              <a:rPr lang="en-US" altLang="ko-KR" sz="2000" dirty="0" err="1" smtClean="0">
                <a:ea typeface="Gulim" pitchFamily="34" charset="-127"/>
                <a:sym typeface="Symbol" pitchFamily="18" charset="2"/>
              </a:rPr>
              <a:t>ta</a:t>
            </a:r>
            <a:r>
              <a:rPr lang="en-US" altLang="ko-KR" sz="2000" dirty="0" smtClean="0">
                <a:ea typeface="Gulim" pitchFamily="34" charset="-127"/>
                <a:sym typeface="Symbol" pitchFamily="18" charset="2"/>
              </a:rPr>
              <a:t> : time </a:t>
            </a:r>
            <a:r>
              <a:rPr lang="en-US" altLang="ko-KR" sz="2000" b="1" dirty="0" smtClean="0">
                <a:ea typeface="Gulim" pitchFamily="34" charset="-127"/>
                <a:sym typeface="Symbol" pitchFamily="18" charset="2"/>
              </a:rPr>
              <a:t>advance</a:t>
            </a:r>
            <a:r>
              <a:rPr lang="en-US" altLang="ko-KR" sz="2000" dirty="0" smtClean="0">
                <a:ea typeface="Gulim" pitchFamily="34" charset="-127"/>
                <a:sym typeface="Symbol" pitchFamily="18" charset="2"/>
              </a:rPr>
              <a:t> function</a:t>
            </a:r>
            <a:endParaRPr lang="en-US" sz="2000" dirty="0" smtClean="0">
              <a:sym typeface="Symbol" pitchFamily="18" charset="2"/>
            </a:endParaRPr>
          </a:p>
        </p:txBody>
      </p:sp>
      <p:sp>
        <p:nvSpPr>
          <p:cNvPr id="6147" name="Rectangle 2"/>
          <p:cNvSpPr>
            <a:spLocks noGrp="1" noChangeArrowheads="1"/>
          </p:cNvSpPr>
          <p:nvPr>
            <p:ph type="title"/>
          </p:nvPr>
        </p:nvSpPr>
        <p:spPr/>
        <p:txBody>
          <a:bodyPr/>
          <a:lstStyle/>
          <a:p>
            <a:r>
              <a:rPr lang="en-US" smtClean="0"/>
              <a:t>DEVS Atomic models</a:t>
            </a:r>
          </a:p>
        </p:txBody>
      </p:sp>
      <p:sp>
        <p:nvSpPr>
          <p:cNvPr id="12" name="Text Placeholder 11"/>
          <p:cNvSpPr>
            <a:spLocks noGrp="1"/>
          </p:cNvSpPr>
          <p:nvPr>
            <p:ph type="body" sz="quarter" idx="12"/>
          </p:nvPr>
        </p:nvSpPr>
        <p:spPr/>
        <p:txBody>
          <a:bodyPr/>
          <a:lstStyle/>
          <a:p>
            <a:endParaRPr lang="es-AR"/>
          </a:p>
        </p:txBody>
      </p:sp>
      <p:sp>
        <p:nvSpPr>
          <p:cNvPr id="13" name="Text Placeholder 12"/>
          <p:cNvSpPr>
            <a:spLocks noGrp="1"/>
          </p:cNvSpPr>
          <p:nvPr>
            <p:ph type="body" sz="quarter" idx="13"/>
          </p:nvPr>
        </p:nvSpPr>
        <p:spPr/>
        <p:txBody>
          <a:bodyPr/>
          <a:lstStyle/>
          <a:p>
            <a:endParaRPr lang="es-AR"/>
          </a:p>
        </p:txBody>
      </p:sp>
      <p:grpSp>
        <p:nvGrpSpPr>
          <p:cNvPr id="15" name="Group 14"/>
          <p:cNvGrpSpPr/>
          <p:nvPr/>
        </p:nvGrpSpPr>
        <p:grpSpPr>
          <a:xfrm>
            <a:off x="2971800" y="3886200"/>
            <a:ext cx="5239952" cy="2170567"/>
            <a:chOff x="1827213" y="1094921"/>
            <a:chExt cx="5239952" cy="2170567"/>
          </a:xfrm>
        </p:grpSpPr>
        <p:pic>
          <p:nvPicPr>
            <p:cNvPr id="16" name="Picture 4"/>
            <p:cNvPicPr>
              <a:picLocks noChangeAspect="1" noChangeArrowheads="1"/>
            </p:cNvPicPr>
            <p:nvPr/>
          </p:nvPicPr>
          <p:blipFill>
            <a:blip r:embed="rId3" cstate="print"/>
            <a:srcRect l="15381" t="63115" r="16252" b="6224"/>
            <a:stretch>
              <a:fillRect/>
            </a:stretch>
          </p:blipFill>
          <p:spPr bwMode="auto">
            <a:xfrm>
              <a:off x="2593975" y="1955800"/>
              <a:ext cx="4465638" cy="1309688"/>
            </a:xfrm>
            <a:prstGeom prst="rect">
              <a:avLst/>
            </a:prstGeom>
            <a:noFill/>
            <a:ln w="9525">
              <a:noFill/>
              <a:miter lim="800000"/>
              <a:headEnd/>
              <a:tailEnd/>
            </a:ln>
          </p:spPr>
        </p:pic>
        <p:sp>
          <p:nvSpPr>
            <p:cNvPr id="17" name="Text Box 8"/>
            <p:cNvSpPr txBox="1">
              <a:spLocks noChangeArrowheads="1"/>
            </p:cNvSpPr>
            <p:nvPr/>
          </p:nvSpPr>
          <p:spPr bwMode="auto">
            <a:xfrm>
              <a:off x="1827213" y="2560638"/>
              <a:ext cx="140455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buFont typeface="Wingdings" pitchFamily="2" charset="2"/>
                <a:buNone/>
              </a:pPr>
              <a:r>
                <a:rPr lang="en-US" sz="3200" b="1" dirty="0"/>
                <a:t>X</a:t>
              </a:r>
            </a:p>
          </p:txBody>
        </p:sp>
        <p:sp>
          <p:nvSpPr>
            <p:cNvPr id="18" name="Text Box 9"/>
            <p:cNvSpPr txBox="1">
              <a:spLocks noChangeArrowheads="1"/>
            </p:cNvSpPr>
            <p:nvPr/>
          </p:nvSpPr>
          <p:spPr bwMode="auto">
            <a:xfrm>
              <a:off x="3771900" y="2208213"/>
              <a:ext cx="1385888" cy="400050"/>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buFont typeface="Wingdings" pitchFamily="2" charset="2"/>
                <a:buNone/>
              </a:pPr>
              <a:r>
                <a:rPr lang="en-US" sz="2000">
                  <a:latin typeface="+mn-lt"/>
                </a:rPr>
                <a:t>s,e</a:t>
              </a:r>
            </a:p>
          </p:txBody>
        </p:sp>
        <p:sp>
          <p:nvSpPr>
            <p:cNvPr id="19" name="Text Box 10"/>
            <p:cNvSpPr txBox="1">
              <a:spLocks noChangeArrowheads="1"/>
            </p:cNvSpPr>
            <p:nvPr/>
          </p:nvSpPr>
          <p:spPr bwMode="auto">
            <a:xfrm>
              <a:off x="5662613" y="2490788"/>
              <a:ext cx="140455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pPr>
              <a:r>
                <a:rPr lang="en-US" sz="3200" b="1" dirty="0"/>
                <a:t>Y</a:t>
              </a:r>
            </a:p>
          </p:txBody>
        </p:sp>
        <p:graphicFrame>
          <p:nvGraphicFramePr>
            <p:cNvPr id="20" name="Object 19"/>
            <p:cNvGraphicFramePr>
              <a:graphicFrameLocks noChangeAspect="1"/>
            </p:cNvGraphicFramePr>
            <p:nvPr/>
          </p:nvGraphicFramePr>
          <p:xfrm>
            <a:off x="4478338" y="2900363"/>
            <a:ext cx="882650" cy="247650"/>
          </p:xfrm>
          <a:graphic>
            <a:graphicData uri="http://schemas.openxmlformats.org/presentationml/2006/ole">
              <mc:AlternateContent xmlns:mc="http://schemas.openxmlformats.org/markup-compatibility/2006">
                <mc:Choice xmlns:v="urn:schemas-microsoft-com:vml" Requires="v">
                  <p:oleObj spid="_x0000_s6172" name="Equation" r:id="rId4" imgW="799920" imgH="228600" progId="Equation.DSMT4">
                    <p:embed/>
                  </p:oleObj>
                </mc:Choice>
                <mc:Fallback>
                  <p:oleObj name="Equation" r:id="rId4" imgW="799920" imgH="2286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78338" y="2900363"/>
                          <a:ext cx="882650" cy="247650"/>
                        </a:xfrm>
                        <a:prstGeom prst="rect">
                          <a:avLst/>
                        </a:prstGeom>
                        <a:noFill/>
                        <a:ln>
                          <a:noFill/>
                        </a:ln>
                        <a:extLst>
                          <a:ext uri="{909E8E84-426E-40DD-AFC4-6F175D3DCCD1}">
                            <a14:hiddenFill xmlns:a14="http://schemas.microsoft.com/office/drawing/2010/main">
                              <a:solidFill>
                                <a:schemeClr val="accent1">
                                  <a:alpha val="60001"/>
                                </a:schemeClr>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21" name="Line 12"/>
            <p:cNvSpPr>
              <a:spLocks noChangeShapeType="1"/>
            </p:cNvSpPr>
            <p:nvPr/>
          </p:nvSpPr>
          <p:spPr bwMode="auto">
            <a:xfrm>
              <a:off x="4179888" y="2932113"/>
              <a:ext cx="1516062" cy="0"/>
            </a:xfrm>
            <a:prstGeom prst="line">
              <a:avLst/>
            </a:prstGeom>
            <a:noFill/>
            <a:ln w="9525">
              <a:solidFill>
                <a:schemeClr val="tx1"/>
              </a:solidFill>
              <a:round/>
              <a:headEnd/>
              <a:tailEnd/>
            </a:ln>
          </p:spPr>
          <p:txBody>
            <a:bodyPr lIns="54000" tIns="46800" rIns="90000" bIns="46800">
              <a:spAutoFit/>
            </a:bodyPr>
            <a:lstStyle/>
            <a:p>
              <a:endParaRPr lang="es-AR">
                <a:latin typeface="+mn-lt"/>
              </a:endParaRPr>
            </a:p>
          </p:txBody>
        </p:sp>
        <p:sp>
          <p:nvSpPr>
            <p:cNvPr id="22" name="Rectangle 21"/>
            <p:cNvSpPr>
              <a:spLocks noChangeArrowheads="1"/>
            </p:cNvSpPr>
            <p:nvPr/>
          </p:nvSpPr>
          <p:spPr bwMode="auto">
            <a:xfrm>
              <a:off x="4727575" y="2211240"/>
              <a:ext cx="368300" cy="463846"/>
            </a:xfrm>
            <a:prstGeom prst="rect">
              <a:avLst/>
            </a:prstGeom>
            <a:noFill/>
            <a:ln w="9525">
              <a:noFill/>
              <a:miter lim="800000"/>
              <a:headEnd/>
              <a:tailEnd/>
            </a:ln>
          </p:spPr>
          <p:txBody>
            <a:bodyPr lIns="54000" tIns="46800" rIns="90000" bIns="46800" anchor="ctr">
              <a:spAutoFit/>
            </a:bodyPr>
            <a:lstStyle/>
            <a:p>
              <a:endParaRPr lang="es-ES">
                <a:latin typeface="+mn-lt"/>
              </a:endParaRPr>
            </a:p>
          </p:txBody>
        </p:sp>
        <p:pic>
          <p:nvPicPr>
            <p:cNvPr id="23" name="Picture 15"/>
            <p:cNvPicPr>
              <a:picLocks noChangeAspect="1" noChangeArrowheads="1"/>
            </p:cNvPicPr>
            <p:nvPr/>
          </p:nvPicPr>
          <p:blipFill>
            <a:blip r:embed="rId6" cstate="print">
              <a:lum bright="-12000" contrast="12000"/>
            </a:blip>
            <a:srcRect t="43103"/>
            <a:stretch>
              <a:fillRect/>
            </a:stretch>
          </p:blipFill>
          <p:spPr bwMode="auto">
            <a:xfrm>
              <a:off x="4489450" y="1770063"/>
              <a:ext cx="863600" cy="438150"/>
            </a:xfrm>
            <a:prstGeom prst="rect">
              <a:avLst/>
            </a:prstGeom>
            <a:noFill/>
            <a:ln w="9525">
              <a:noFill/>
              <a:miter lim="800000"/>
              <a:headEnd/>
              <a:tailEnd/>
            </a:ln>
          </p:spPr>
        </p:pic>
        <p:sp>
          <p:nvSpPr>
            <p:cNvPr id="24" name="Text Box 10"/>
            <p:cNvSpPr txBox="1">
              <a:spLocks noChangeArrowheads="1"/>
            </p:cNvSpPr>
            <p:nvPr/>
          </p:nvSpPr>
          <p:spPr bwMode="auto">
            <a:xfrm>
              <a:off x="3711376" y="1094921"/>
              <a:ext cx="133562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pPr>
              <a:r>
                <a:rPr lang="en-US" sz="3200" b="1" dirty="0" smtClean="0"/>
                <a:t>S</a:t>
              </a:r>
              <a:endParaRPr lang="en-US" sz="3200" b="1" dirty="0"/>
            </a:p>
          </p:txBody>
        </p:sp>
      </p:gr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156"/>
          <p:cNvSpPr>
            <a:spLocks noGrp="1" noChangeArrowheads="1"/>
          </p:cNvSpPr>
          <p:nvPr>
            <p:ph type="title"/>
          </p:nvPr>
        </p:nvSpPr>
        <p:spPr>
          <a:noFill/>
        </p:spPr>
        <p:txBody>
          <a:bodyPr/>
          <a:lstStyle/>
          <a:p>
            <a:r>
              <a:rPr lang="en-US" smtClean="0"/>
              <a:t>DEVS Atomic models</a:t>
            </a:r>
          </a:p>
        </p:txBody>
      </p:sp>
      <p:sp>
        <p:nvSpPr>
          <p:cNvPr id="5" name="Text Placeholder 4"/>
          <p:cNvSpPr>
            <a:spLocks noGrp="1"/>
          </p:cNvSpPr>
          <p:nvPr>
            <p:ph type="body" sz="quarter" idx="12"/>
          </p:nvPr>
        </p:nvSpPr>
        <p:spPr/>
        <p:txBody>
          <a:bodyPr/>
          <a:lstStyle/>
          <a:p>
            <a:endParaRPr lang="es-AR"/>
          </a:p>
        </p:txBody>
      </p:sp>
      <p:sp>
        <p:nvSpPr>
          <p:cNvPr id="6" name="Text Placeholder 5"/>
          <p:cNvSpPr>
            <a:spLocks noGrp="1"/>
          </p:cNvSpPr>
          <p:nvPr>
            <p:ph type="body" sz="quarter" idx="13"/>
          </p:nvPr>
        </p:nvSpPr>
        <p:spPr/>
        <p:txBody>
          <a:bodyPr/>
          <a:lstStyle/>
          <a:p>
            <a:endParaRPr lang="es-AR"/>
          </a:p>
        </p:txBody>
      </p:sp>
      <p:pic>
        <p:nvPicPr>
          <p:cNvPr id="25603" name="Picture 10"/>
          <p:cNvPicPr>
            <a:picLocks noChangeAspect="1" noChangeArrowheads="1"/>
          </p:cNvPicPr>
          <p:nvPr/>
        </p:nvPicPr>
        <p:blipFill>
          <a:blip r:embed="rId3" cstate="print"/>
          <a:srcRect/>
          <a:stretch>
            <a:fillRect/>
          </a:stretch>
        </p:blipFill>
        <p:spPr bwMode="auto">
          <a:xfrm>
            <a:off x="1295400" y="914400"/>
            <a:ext cx="6499225" cy="5249862"/>
          </a:xfrm>
          <a:prstGeom prst="rect">
            <a:avLst/>
          </a:prstGeom>
          <a:noFill/>
          <a:ln w="9525">
            <a:noFill/>
            <a:miter lim="800000"/>
            <a:headEnd/>
            <a:tailEnd/>
          </a:ln>
        </p:spPr>
      </p:pic>
    </p:spTree>
  </p:cSld>
  <p:clrMapOvr>
    <a:masterClrMapping/>
  </p:clrMapOvr>
  <p:transition advTm="12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09" name="Rectangle 156"/>
          <p:cNvSpPr>
            <a:spLocks noGrp="1" noChangeArrowheads="1"/>
          </p:cNvSpPr>
          <p:nvPr>
            <p:ph type="title"/>
          </p:nvPr>
        </p:nvSpPr>
        <p:spPr>
          <a:noFill/>
        </p:spPr>
        <p:txBody>
          <a:bodyPr/>
          <a:lstStyle/>
          <a:p>
            <a:r>
              <a:rPr lang="en-US" smtClean="0"/>
              <a:t>DEVS Atomic models</a:t>
            </a:r>
          </a:p>
        </p:txBody>
      </p:sp>
      <p:sp>
        <p:nvSpPr>
          <p:cNvPr id="160" name="Text Placeholder 159"/>
          <p:cNvSpPr>
            <a:spLocks noGrp="1"/>
          </p:cNvSpPr>
          <p:nvPr>
            <p:ph type="body" sz="quarter" idx="12"/>
          </p:nvPr>
        </p:nvSpPr>
        <p:spPr/>
        <p:txBody>
          <a:bodyPr/>
          <a:lstStyle/>
          <a:p>
            <a:endParaRPr lang="es-AR"/>
          </a:p>
        </p:txBody>
      </p:sp>
      <p:sp>
        <p:nvSpPr>
          <p:cNvPr id="161" name="Text Placeholder 160"/>
          <p:cNvSpPr>
            <a:spLocks noGrp="1"/>
          </p:cNvSpPr>
          <p:nvPr>
            <p:ph type="body" sz="quarter" idx="13"/>
          </p:nvPr>
        </p:nvSpPr>
        <p:spPr/>
        <p:txBody>
          <a:bodyPr/>
          <a:lstStyle/>
          <a:p>
            <a:endParaRPr lang="es-AR"/>
          </a:p>
        </p:txBody>
      </p:sp>
      <p:sp>
        <p:nvSpPr>
          <p:cNvPr id="318" name="Rectangle 3"/>
          <p:cNvSpPr>
            <a:spLocks noChangeArrowheads="1"/>
          </p:cNvSpPr>
          <p:nvPr/>
        </p:nvSpPr>
        <p:spPr bwMode="auto">
          <a:xfrm>
            <a:off x="1155700" y="3797300"/>
            <a:ext cx="2520950" cy="1079500"/>
          </a:xfrm>
          <a:prstGeom prst="rect">
            <a:avLst/>
          </a:prstGeom>
          <a:solidFill>
            <a:srgbClr val="FF99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19" name="Rectangle 4"/>
          <p:cNvSpPr>
            <a:spLocks noChangeArrowheads="1"/>
          </p:cNvSpPr>
          <p:nvPr/>
        </p:nvSpPr>
        <p:spPr bwMode="auto">
          <a:xfrm>
            <a:off x="1155700" y="4941888"/>
            <a:ext cx="5473700" cy="719137"/>
          </a:xfrm>
          <a:prstGeom prst="rect">
            <a:avLst/>
          </a:prstGeom>
          <a:solidFill>
            <a:srgbClr val="99CC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20" name="Rectangle 5"/>
          <p:cNvSpPr>
            <a:spLocks noChangeArrowheads="1"/>
          </p:cNvSpPr>
          <p:nvPr/>
        </p:nvSpPr>
        <p:spPr bwMode="auto">
          <a:xfrm>
            <a:off x="1155700" y="6096000"/>
            <a:ext cx="4330700" cy="685800"/>
          </a:xfrm>
          <a:prstGeom prst="rect">
            <a:avLst/>
          </a:prstGeom>
          <a:solidFill>
            <a:srgbClr val="CCFF33"/>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21" name="Rectangle 18"/>
          <p:cNvSpPr>
            <a:spLocks noChangeArrowheads="1"/>
          </p:cNvSpPr>
          <p:nvPr/>
        </p:nvSpPr>
        <p:spPr bwMode="auto">
          <a:xfrm rot="16200000">
            <a:off x="4772819" y="1713707"/>
            <a:ext cx="504825" cy="1328737"/>
          </a:xfrm>
          <a:prstGeom prst="rect">
            <a:avLst/>
          </a:prstGeom>
          <a:solidFill>
            <a:srgbClr val="CCFF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800" b="1" i="1"/>
              <a:t>ta </a:t>
            </a:r>
            <a:r>
              <a:rPr lang="en-US" altLang="en-US" b="1" i="1">
                <a:latin typeface="Arial" panose="020B0604020202020204" pitchFamily="34" charset="0"/>
              </a:rPr>
              <a:t>         </a:t>
            </a:r>
          </a:p>
        </p:txBody>
      </p:sp>
      <p:sp>
        <p:nvSpPr>
          <p:cNvPr id="322" name="AutoShape 19"/>
          <p:cNvSpPr>
            <a:spLocks noChangeArrowheads="1"/>
          </p:cNvSpPr>
          <p:nvPr/>
        </p:nvSpPr>
        <p:spPr bwMode="auto">
          <a:xfrm rot="16200000">
            <a:off x="4849019" y="2261394"/>
            <a:ext cx="344488" cy="1403350"/>
          </a:xfrm>
          <a:prstGeom prst="rtTriangle">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000" i="1"/>
              <a:t>0 </a:t>
            </a:r>
            <a:r>
              <a:rPr lang="en-US" altLang="en-US" sz="2000" i="1">
                <a:cs typeface="Times New Roman" panose="02020603050405020304" pitchFamily="18" charset="0"/>
              </a:rPr>
              <a:t>→ </a:t>
            </a:r>
            <a:r>
              <a:rPr lang="en-US" altLang="en-US" sz="3200" b="1" i="1"/>
              <a:t>e</a:t>
            </a:r>
            <a:r>
              <a:rPr lang="en-US" altLang="en-US" sz="2000" i="1">
                <a:latin typeface="Arial" panose="020B0604020202020204" pitchFamily="34" charset="0"/>
              </a:rPr>
              <a:t>→  </a:t>
            </a:r>
            <a:r>
              <a:rPr lang="en-US" altLang="en-US" sz="2000" b="1" i="1"/>
              <a:t>ta </a:t>
            </a:r>
            <a:r>
              <a:rPr lang="en-US" altLang="en-US" sz="2000" i="1"/>
              <a:t>                       </a:t>
            </a:r>
          </a:p>
        </p:txBody>
      </p:sp>
      <p:sp>
        <p:nvSpPr>
          <p:cNvPr id="323" name="Oval 21"/>
          <p:cNvSpPr>
            <a:spLocks noChangeArrowheads="1"/>
          </p:cNvSpPr>
          <p:nvPr/>
        </p:nvSpPr>
        <p:spPr bwMode="auto">
          <a:xfrm>
            <a:off x="2289175" y="1046163"/>
            <a:ext cx="736600" cy="7207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24" name="Text Box 22"/>
          <p:cNvSpPr txBox="1">
            <a:spLocks noChangeArrowheads="1"/>
          </p:cNvSpPr>
          <p:nvPr/>
        </p:nvSpPr>
        <p:spPr bwMode="auto">
          <a:xfrm>
            <a:off x="1511300" y="1177925"/>
            <a:ext cx="137001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X</a:t>
            </a:r>
          </a:p>
        </p:txBody>
      </p:sp>
      <p:sp>
        <p:nvSpPr>
          <p:cNvPr id="325" name="Oval 24"/>
          <p:cNvSpPr>
            <a:spLocks noChangeArrowheads="1"/>
          </p:cNvSpPr>
          <p:nvPr/>
        </p:nvSpPr>
        <p:spPr bwMode="auto">
          <a:xfrm>
            <a:off x="7112000" y="2270125"/>
            <a:ext cx="736600" cy="7207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26" name="Text Box 25"/>
          <p:cNvSpPr txBox="1">
            <a:spLocks noChangeArrowheads="1"/>
          </p:cNvSpPr>
          <p:nvPr/>
        </p:nvSpPr>
        <p:spPr bwMode="auto">
          <a:xfrm>
            <a:off x="6335713" y="2341563"/>
            <a:ext cx="1346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Y</a:t>
            </a:r>
          </a:p>
        </p:txBody>
      </p:sp>
      <p:sp>
        <p:nvSpPr>
          <p:cNvPr id="327" name="Rectangle 26"/>
          <p:cNvSpPr>
            <a:spLocks noChangeArrowheads="1"/>
          </p:cNvSpPr>
          <p:nvPr/>
        </p:nvSpPr>
        <p:spPr bwMode="auto">
          <a:xfrm rot="16200000">
            <a:off x="4837113" y="2276475"/>
            <a:ext cx="371475" cy="14001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b="1" i="1">
              <a:latin typeface="Arial" panose="020B0604020202020204" pitchFamily="34" charset="0"/>
            </a:endParaRPr>
          </a:p>
        </p:txBody>
      </p:sp>
      <p:sp>
        <p:nvSpPr>
          <p:cNvPr id="328" name="Rectangle 27"/>
          <p:cNvSpPr>
            <a:spLocks noChangeArrowheads="1"/>
          </p:cNvSpPr>
          <p:nvPr/>
        </p:nvSpPr>
        <p:spPr bwMode="auto">
          <a:xfrm>
            <a:off x="5976938" y="2127250"/>
            <a:ext cx="647700" cy="1079500"/>
          </a:xfrm>
          <a:prstGeom prst="rect">
            <a:avLst/>
          </a:prstGeom>
          <a:noFill/>
          <a:ln w="38100">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329" name="Object 28"/>
          <p:cNvGraphicFramePr>
            <a:graphicFrameLocks noChangeAspect="1"/>
          </p:cNvGraphicFramePr>
          <p:nvPr/>
        </p:nvGraphicFramePr>
        <p:xfrm>
          <a:off x="6040438" y="2343150"/>
          <a:ext cx="728662" cy="514350"/>
        </p:xfrm>
        <a:graphic>
          <a:graphicData uri="http://schemas.openxmlformats.org/presentationml/2006/ole">
            <mc:AlternateContent xmlns:mc="http://schemas.openxmlformats.org/markup-compatibility/2006">
              <mc:Choice xmlns:v="urn:schemas-microsoft-com:vml" Requires="v">
                <p:oleObj spid="_x0000_s7251" name="Equation" r:id="rId4" imgW="139680" imgH="177480" progId="Equation.3">
                  <p:embed/>
                </p:oleObj>
              </mc:Choice>
              <mc:Fallback>
                <p:oleObj name="Equation" r:id="rId4" imgW="139680" imgH="1774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0438" y="2343150"/>
                        <a:ext cx="7286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330" name="Rectangle 29"/>
          <p:cNvSpPr>
            <a:spLocks noChangeArrowheads="1"/>
          </p:cNvSpPr>
          <p:nvPr/>
        </p:nvSpPr>
        <p:spPr bwMode="auto">
          <a:xfrm>
            <a:off x="3322638" y="757238"/>
            <a:ext cx="3529012" cy="2519362"/>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331" name="Rectangle 31"/>
          <p:cNvSpPr>
            <a:spLocks noChangeArrowheads="1"/>
          </p:cNvSpPr>
          <p:nvPr/>
        </p:nvSpPr>
        <p:spPr bwMode="auto">
          <a:xfrm>
            <a:off x="5962650" y="830263"/>
            <a:ext cx="649288" cy="10795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332" name="Object 32"/>
          <p:cNvGraphicFramePr>
            <a:graphicFrameLocks noChangeAspect="1"/>
          </p:cNvGraphicFramePr>
          <p:nvPr/>
        </p:nvGraphicFramePr>
        <p:xfrm>
          <a:off x="5962650" y="1047750"/>
          <a:ext cx="661988" cy="660400"/>
        </p:xfrm>
        <a:graphic>
          <a:graphicData uri="http://schemas.openxmlformats.org/presentationml/2006/ole">
            <mc:AlternateContent xmlns:mc="http://schemas.openxmlformats.org/markup-compatibility/2006">
              <mc:Choice xmlns:v="urn:schemas-microsoft-com:vml" Requires="v">
                <p:oleObj spid="_x0000_s7252" name="Equation" r:id="rId6" imgW="228600" imgH="228600" progId="Equation.3">
                  <p:embed/>
                </p:oleObj>
              </mc:Choice>
              <mc:Fallback>
                <p:oleObj name="Equation" r:id="rId6" imgW="228600" imgH="228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2650" y="1047750"/>
                        <a:ext cx="661988"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333" name="Rectangle 34"/>
          <p:cNvSpPr>
            <a:spLocks noChangeArrowheads="1"/>
          </p:cNvSpPr>
          <p:nvPr/>
        </p:nvSpPr>
        <p:spPr bwMode="auto">
          <a:xfrm>
            <a:off x="3600450" y="830263"/>
            <a:ext cx="649288" cy="10795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334" name="Object 35"/>
          <p:cNvGraphicFramePr>
            <a:graphicFrameLocks noChangeAspect="1"/>
          </p:cNvGraphicFramePr>
          <p:nvPr/>
        </p:nvGraphicFramePr>
        <p:xfrm>
          <a:off x="3600450" y="1047750"/>
          <a:ext cx="698500" cy="660400"/>
        </p:xfrm>
        <a:graphic>
          <a:graphicData uri="http://schemas.openxmlformats.org/presentationml/2006/ole">
            <mc:AlternateContent xmlns:mc="http://schemas.openxmlformats.org/markup-compatibility/2006">
              <mc:Choice xmlns:v="urn:schemas-microsoft-com:vml" Requires="v">
                <p:oleObj spid="_x0000_s7253" name="Equation" r:id="rId8" imgW="241200" imgH="228600" progId="Equation.3">
                  <p:embed/>
                </p:oleObj>
              </mc:Choice>
              <mc:Fallback>
                <p:oleObj name="Equation" r:id="rId8" imgW="241200" imgH="2286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0450" y="1047750"/>
                        <a:ext cx="6985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335" name="Oval 37"/>
          <p:cNvSpPr>
            <a:spLocks noChangeArrowheads="1"/>
          </p:cNvSpPr>
          <p:nvPr/>
        </p:nvSpPr>
        <p:spPr bwMode="auto">
          <a:xfrm>
            <a:off x="4648200" y="974725"/>
            <a:ext cx="863600" cy="792163"/>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sz="2000" b="1" i="1">
              <a:latin typeface="Arial" panose="020B0604020202020204" pitchFamily="34" charset="0"/>
            </a:endParaRPr>
          </a:p>
        </p:txBody>
      </p:sp>
      <p:sp>
        <p:nvSpPr>
          <p:cNvPr id="336" name="Text Box 38"/>
          <p:cNvSpPr txBox="1">
            <a:spLocks noChangeArrowheads="1"/>
          </p:cNvSpPr>
          <p:nvPr/>
        </p:nvSpPr>
        <p:spPr bwMode="auto">
          <a:xfrm>
            <a:off x="3960813" y="1090613"/>
            <a:ext cx="13239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S</a:t>
            </a:r>
          </a:p>
        </p:txBody>
      </p:sp>
      <p:sp>
        <p:nvSpPr>
          <p:cNvPr id="337" name="Line 39"/>
          <p:cNvSpPr>
            <a:spLocks noChangeShapeType="1"/>
          </p:cNvSpPr>
          <p:nvPr/>
        </p:nvSpPr>
        <p:spPr bwMode="auto">
          <a:xfrm>
            <a:off x="3005138" y="1450975"/>
            <a:ext cx="336550" cy="0"/>
          </a:xfrm>
          <a:prstGeom prst="line">
            <a:avLst/>
          </a:prstGeom>
          <a:noFill/>
          <a:ln w="12700">
            <a:solidFill>
              <a:srgbClr val="FF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 name="Line 40"/>
          <p:cNvSpPr>
            <a:spLocks noChangeShapeType="1"/>
          </p:cNvSpPr>
          <p:nvPr/>
        </p:nvSpPr>
        <p:spPr bwMode="auto">
          <a:xfrm>
            <a:off x="4248150" y="1306513"/>
            <a:ext cx="431800" cy="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9" name="Line 41"/>
          <p:cNvSpPr>
            <a:spLocks noChangeShapeType="1"/>
          </p:cNvSpPr>
          <p:nvPr/>
        </p:nvSpPr>
        <p:spPr bwMode="auto">
          <a:xfrm>
            <a:off x="6859588" y="2630488"/>
            <a:ext cx="287337" cy="0"/>
          </a:xfrm>
          <a:prstGeom prst="line">
            <a:avLst/>
          </a:prstGeom>
          <a:noFill/>
          <a:ln w="12700">
            <a:solidFill>
              <a:srgbClr val="0000FF"/>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0" name="Line 42"/>
          <p:cNvSpPr>
            <a:spLocks noChangeShapeType="1"/>
          </p:cNvSpPr>
          <p:nvPr/>
        </p:nvSpPr>
        <p:spPr bwMode="auto">
          <a:xfrm>
            <a:off x="4248150" y="1449388"/>
            <a:ext cx="431800" cy="0"/>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1" name="Line 44"/>
          <p:cNvSpPr>
            <a:spLocks noChangeShapeType="1"/>
          </p:cNvSpPr>
          <p:nvPr/>
        </p:nvSpPr>
        <p:spPr bwMode="auto">
          <a:xfrm flipV="1">
            <a:off x="3887788" y="1909763"/>
            <a:ext cx="0" cy="10810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2" name="Line 45"/>
          <p:cNvSpPr>
            <a:spLocks noChangeShapeType="1"/>
          </p:cNvSpPr>
          <p:nvPr/>
        </p:nvSpPr>
        <p:spPr bwMode="auto">
          <a:xfrm>
            <a:off x="3887788" y="2990850"/>
            <a:ext cx="431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3" name="Line 46"/>
          <p:cNvSpPr>
            <a:spLocks noChangeShapeType="1"/>
          </p:cNvSpPr>
          <p:nvPr/>
        </p:nvSpPr>
        <p:spPr bwMode="auto">
          <a:xfrm flipV="1">
            <a:off x="5041900" y="1766888"/>
            <a:ext cx="0" cy="360362"/>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4" name="Line 47"/>
          <p:cNvSpPr>
            <a:spLocks noChangeShapeType="1"/>
          </p:cNvSpPr>
          <p:nvPr/>
        </p:nvSpPr>
        <p:spPr bwMode="auto">
          <a:xfrm>
            <a:off x="5400675" y="1622425"/>
            <a:ext cx="576263" cy="50482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5" name="Line 48"/>
          <p:cNvSpPr>
            <a:spLocks noChangeShapeType="1"/>
          </p:cNvSpPr>
          <p:nvPr/>
        </p:nvSpPr>
        <p:spPr bwMode="auto">
          <a:xfrm flipV="1">
            <a:off x="5041900" y="2608263"/>
            <a:ext cx="0" cy="215900"/>
          </a:xfrm>
          <a:prstGeom prst="line">
            <a:avLst/>
          </a:prstGeom>
          <a:noFill/>
          <a:ln w="12700">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6" name="Freeform 49"/>
          <p:cNvSpPr>
            <a:spLocks/>
          </p:cNvSpPr>
          <p:nvPr/>
        </p:nvSpPr>
        <p:spPr bwMode="auto">
          <a:xfrm>
            <a:off x="2703513" y="974725"/>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7" name="Freeform 50"/>
          <p:cNvSpPr>
            <a:spLocks/>
          </p:cNvSpPr>
          <p:nvPr/>
        </p:nvSpPr>
        <p:spPr bwMode="auto">
          <a:xfrm>
            <a:off x="3471863" y="903288"/>
            <a:ext cx="358775"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8" name="Freeform 51"/>
          <p:cNvSpPr>
            <a:spLocks/>
          </p:cNvSpPr>
          <p:nvPr/>
        </p:nvSpPr>
        <p:spPr bwMode="auto">
          <a:xfrm>
            <a:off x="5903913" y="901700"/>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9" name="Freeform 52"/>
          <p:cNvSpPr>
            <a:spLocks/>
          </p:cNvSpPr>
          <p:nvPr/>
        </p:nvSpPr>
        <p:spPr bwMode="auto">
          <a:xfrm>
            <a:off x="5903913" y="2198688"/>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0" name="Freeform 53"/>
          <p:cNvSpPr>
            <a:spLocks/>
          </p:cNvSpPr>
          <p:nvPr/>
        </p:nvSpPr>
        <p:spPr bwMode="auto">
          <a:xfrm>
            <a:off x="5527675" y="2719388"/>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1" name="Line 54"/>
          <p:cNvSpPr>
            <a:spLocks noChangeShapeType="1"/>
          </p:cNvSpPr>
          <p:nvPr/>
        </p:nvSpPr>
        <p:spPr bwMode="auto">
          <a:xfrm>
            <a:off x="5522913" y="1306513"/>
            <a:ext cx="431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2" name="Line 55"/>
          <p:cNvSpPr>
            <a:spLocks noChangeShapeType="1"/>
          </p:cNvSpPr>
          <p:nvPr/>
        </p:nvSpPr>
        <p:spPr bwMode="auto">
          <a:xfrm>
            <a:off x="5494338" y="1449388"/>
            <a:ext cx="431800" cy="0"/>
          </a:xfrm>
          <a:prstGeom prst="line">
            <a:avLst/>
          </a:prstGeom>
          <a:noFill/>
          <a:ln w="12700">
            <a:solidFill>
              <a:srgbClr val="0000FF"/>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3" name="Line 57"/>
          <p:cNvSpPr>
            <a:spLocks noChangeShapeType="1"/>
          </p:cNvSpPr>
          <p:nvPr/>
        </p:nvSpPr>
        <p:spPr bwMode="auto">
          <a:xfrm>
            <a:off x="3313113" y="1458913"/>
            <a:ext cx="284162" cy="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4" name="Line 58"/>
          <p:cNvSpPr>
            <a:spLocks noChangeShapeType="1"/>
          </p:cNvSpPr>
          <p:nvPr/>
        </p:nvSpPr>
        <p:spPr bwMode="auto">
          <a:xfrm>
            <a:off x="6619875" y="2635250"/>
            <a:ext cx="214313" cy="0"/>
          </a:xfrm>
          <a:prstGeom prst="line">
            <a:avLst/>
          </a:prstGeom>
          <a:noFill/>
          <a:ln w="127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55" name="Group 62"/>
          <p:cNvGrpSpPr>
            <a:grpSpLocks noChangeAspect="1"/>
          </p:cNvGrpSpPr>
          <p:nvPr/>
        </p:nvGrpSpPr>
        <p:grpSpPr bwMode="auto">
          <a:xfrm>
            <a:off x="1222375" y="3871913"/>
            <a:ext cx="5407025" cy="2909887"/>
            <a:chOff x="770" y="2343"/>
            <a:chExt cx="3406" cy="1833"/>
          </a:xfrm>
        </p:grpSpPr>
        <p:sp>
          <p:nvSpPr>
            <p:cNvPr id="356" name="AutoShape 61"/>
            <p:cNvSpPr>
              <a:spLocks noChangeAspect="1" noChangeArrowheads="1" noTextEdit="1"/>
            </p:cNvSpPr>
            <p:nvPr/>
          </p:nvSpPr>
          <p:spPr bwMode="auto">
            <a:xfrm>
              <a:off x="770" y="2355"/>
              <a:ext cx="3406" cy="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57" name="Rectangle 63"/>
            <p:cNvSpPr>
              <a:spLocks noChangeArrowheads="1"/>
            </p:cNvSpPr>
            <p:nvPr/>
          </p:nvSpPr>
          <p:spPr bwMode="auto">
            <a:xfrm>
              <a:off x="3270" y="3978"/>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358" name="Rectangle 64"/>
            <p:cNvSpPr>
              <a:spLocks noChangeArrowheads="1"/>
            </p:cNvSpPr>
            <p:nvPr/>
          </p:nvSpPr>
          <p:spPr bwMode="auto">
            <a:xfrm>
              <a:off x="2743" y="3978"/>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359" name="Rectangle 65"/>
            <p:cNvSpPr>
              <a:spLocks noChangeArrowheads="1"/>
            </p:cNvSpPr>
            <p:nvPr/>
          </p:nvSpPr>
          <p:spPr bwMode="auto">
            <a:xfrm>
              <a:off x="2473" y="3978"/>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360" name="Rectangle 66"/>
            <p:cNvSpPr>
              <a:spLocks noChangeArrowheads="1"/>
            </p:cNvSpPr>
            <p:nvPr/>
          </p:nvSpPr>
          <p:spPr bwMode="auto">
            <a:xfrm>
              <a:off x="2235" y="3978"/>
              <a:ext cx="24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last </a:t>
              </a:r>
              <a:endParaRPr lang="en-US" altLang="en-US"/>
            </a:p>
          </p:txBody>
        </p:sp>
        <p:sp>
          <p:nvSpPr>
            <p:cNvPr id="361" name="Rectangle 67"/>
            <p:cNvSpPr>
              <a:spLocks noChangeArrowheads="1"/>
            </p:cNvSpPr>
            <p:nvPr/>
          </p:nvSpPr>
          <p:spPr bwMode="auto">
            <a:xfrm>
              <a:off x="2203"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62" name="Rectangle 68"/>
            <p:cNvSpPr>
              <a:spLocks noChangeArrowheads="1"/>
            </p:cNvSpPr>
            <p:nvPr/>
          </p:nvSpPr>
          <p:spPr bwMode="auto">
            <a:xfrm>
              <a:off x="1900" y="3978"/>
              <a:ext cx="3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since</a:t>
              </a:r>
              <a:endParaRPr lang="en-US" altLang="en-US"/>
            </a:p>
          </p:txBody>
        </p:sp>
        <p:sp>
          <p:nvSpPr>
            <p:cNvPr id="363" name="Rectangle 69"/>
            <p:cNvSpPr>
              <a:spLocks noChangeArrowheads="1"/>
            </p:cNvSpPr>
            <p:nvPr/>
          </p:nvSpPr>
          <p:spPr bwMode="auto">
            <a:xfrm>
              <a:off x="1870"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64" name="Rectangle 70"/>
            <p:cNvSpPr>
              <a:spLocks noChangeArrowheads="1"/>
            </p:cNvSpPr>
            <p:nvPr/>
          </p:nvSpPr>
          <p:spPr bwMode="auto">
            <a:xfrm>
              <a:off x="1574" y="3978"/>
              <a:ext cx="30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time</a:t>
              </a:r>
              <a:endParaRPr lang="en-US" altLang="en-US"/>
            </a:p>
          </p:txBody>
        </p:sp>
        <p:sp>
          <p:nvSpPr>
            <p:cNvPr id="365" name="Rectangle 71"/>
            <p:cNvSpPr>
              <a:spLocks noChangeArrowheads="1"/>
            </p:cNvSpPr>
            <p:nvPr/>
          </p:nvSpPr>
          <p:spPr bwMode="auto">
            <a:xfrm>
              <a:off x="1025" y="3978"/>
              <a:ext cx="55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Elapsed</a:t>
              </a:r>
              <a:endParaRPr lang="en-US" altLang="en-US"/>
            </a:p>
          </p:txBody>
        </p:sp>
        <p:sp>
          <p:nvSpPr>
            <p:cNvPr id="366" name="Rectangle 72"/>
            <p:cNvSpPr>
              <a:spLocks noChangeArrowheads="1"/>
            </p:cNvSpPr>
            <p:nvPr/>
          </p:nvSpPr>
          <p:spPr bwMode="auto">
            <a:xfrm>
              <a:off x="789" y="3978"/>
              <a:ext cx="5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367" name="Rectangle 73"/>
            <p:cNvSpPr>
              <a:spLocks noChangeArrowheads="1"/>
            </p:cNvSpPr>
            <p:nvPr/>
          </p:nvSpPr>
          <p:spPr bwMode="auto">
            <a:xfrm>
              <a:off x="2478" y="3751"/>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368" name="Rectangle 74"/>
            <p:cNvSpPr>
              <a:spLocks noChangeArrowheads="1"/>
            </p:cNvSpPr>
            <p:nvPr/>
          </p:nvSpPr>
          <p:spPr bwMode="auto">
            <a:xfrm>
              <a:off x="2446"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69" name="Rectangle 75"/>
            <p:cNvSpPr>
              <a:spLocks noChangeArrowheads="1"/>
            </p:cNvSpPr>
            <p:nvPr/>
          </p:nvSpPr>
          <p:spPr bwMode="auto">
            <a:xfrm>
              <a:off x="1960" y="3751"/>
              <a:ext cx="49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advance</a:t>
              </a:r>
              <a:endParaRPr lang="en-US" altLang="en-US"/>
            </a:p>
          </p:txBody>
        </p:sp>
        <p:sp>
          <p:nvSpPr>
            <p:cNvPr id="370" name="Rectangle 76"/>
            <p:cNvSpPr>
              <a:spLocks noChangeArrowheads="1"/>
            </p:cNvSpPr>
            <p:nvPr/>
          </p:nvSpPr>
          <p:spPr bwMode="auto">
            <a:xfrm>
              <a:off x="1928"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71" name="Rectangle 77"/>
            <p:cNvSpPr>
              <a:spLocks noChangeArrowheads="1"/>
            </p:cNvSpPr>
            <p:nvPr/>
          </p:nvSpPr>
          <p:spPr bwMode="auto">
            <a:xfrm>
              <a:off x="1617" y="3751"/>
              <a:ext cx="32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Time</a:t>
              </a:r>
              <a:endParaRPr lang="en-US" altLang="en-US"/>
            </a:p>
          </p:txBody>
        </p:sp>
        <p:sp>
          <p:nvSpPr>
            <p:cNvPr id="372" name="Rectangle 78"/>
            <p:cNvSpPr>
              <a:spLocks noChangeArrowheads="1"/>
            </p:cNvSpPr>
            <p:nvPr/>
          </p:nvSpPr>
          <p:spPr bwMode="auto">
            <a:xfrm>
              <a:off x="1465"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73" name="Rectangle 79"/>
            <p:cNvSpPr>
              <a:spLocks noChangeArrowheads="1"/>
            </p:cNvSpPr>
            <p:nvPr/>
          </p:nvSpPr>
          <p:spPr bwMode="auto">
            <a:xfrm>
              <a:off x="917"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374" name="Rectangle 80"/>
            <p:cNvSpPr>
              <a:spLocks noChangeArrowheads="1"/>
            </p:cNvSpPr>
            <p:nvPr/>
          </p:nvSpPr>
          <p:spPr bwMode="auto">
            <a:xfrm>
              <a:off x="1987" y="3507"/>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375" name="Rectangle 81"/>
            <p:cNvSpPr>
              <a:spLocks noChangeArrowheads="1"/>
            </p:cNvSpPr>
            <p:nvPr/>
          </p:nvSpPr>
          <p:spPr bwMode="auto">
            <a:xfrm>
              <a:off x="1540" y="3507"/>
              <a:ext cx="46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a:t>
              </a:r>
              <a:endParaRPr lang="en-US" altLang="en-US"/>
            </a:p>
          </p:txBody>
        </p:sp>
        <p:sp>
          <p:nvSpPr>
            <p:cNvPr id="376" name="Rectangle 82"/>
            <p:cNvSpPr>
              <a:spLocks noChangeArrowheads="1"/>
            </p:cNvSpPr>
            <p:nvPr/>
          </p:nvSpPr>
          <p:spPr bwMode="auto">
            <a:xfrm>
              <a:off x="907" y="3507"/>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377" name="Rectangle 83"/>
            <p:cNvSpPr>
              <a:spLocks noChangeArrowheads="1"/>
            </p:cNvSpPr>
            <p:nvPr/>
          </p:nvSpPr>
          <p:spPr bwMode="auto">
            <a:xfrm>
              <a:off x="3645" y="3280"/>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378" name="Rectangle 84"/>
            <p:cNvSpPr>
              <a:spLocks noChangeArrowheads="1"/>
            </p:cNvSpPr>
            <p:nvPr/>
          </p:nvSpPr>
          <p:spPr bwMode="auto">
            <a:xfrm>
              <a:off x="3613"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79" name="Rectangle 85"/>
            <p:cNvSpPr>
              <a:spLocks noChangeArrowheads="1"/>
            </p:cNvSpPr>
            <p:nvPr/>
          </p:nvSpPr>
          <p:spPr bwMode="auto">
            <a:xfrm>
              <a:off x="3540"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380" name="Rectangle 86"/>
            <p:cNvSpPr>
              <a:spLocks noChangeArrowheads="1"/>
            </p:cNvSpPr>
            <p:nvPr/>
          </p:nvSpPr>
          <p:spPr bwMode="auto">
            <a:xfrm>
              <a:off x="3013" y="3280"/>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381" name="Rectangle 87"/>
            <p:cNvSpPr>
              <a:spLocks noChangeArrowheads="1"/>
            </p:cNvSpPr>
            <p:nvPr/>
          </p:nvSpPr>
          <p:spPr bwMode="auto">
            <a:xfrm>
              <a:off x="2744" y="3280"/>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382" name="Rectangle 88"/>
            <p:cNvSpPr>
              <a:spLocks noChangeArrowheads="1"/>
            </p:cNvSpPr>
            <p:nvPr/>
          </p:nvSpPr>
          <p:spPr bwMode="auto">
            <a:xfrm>
              <a:off x="2714"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83" name="Rectangle 89"/>
            <p:cNvSpPr>
              <a:spLocks noChangeArrowheads="1"/>
            </p:cNvSpPr>
            <p:nvPr/>
          </p:nvSpPr>
          <p:spPr bwMode="auto">
            <a:xfrm>
              <a:off x="2208" y="3280"/>
              <a:ext cx="51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External</a:t>
              </a:r>
              <a:endParaRPr lang="en-US" altLang="en-US"/>
            </a:p>
          </p:txBody>
        </p:sp>
        <p:sp>
          <p:nvSpPr>
            <p:cNvPr id="384" name="Rectangle 90"/>
            <p:cNvSpPr>
              <a:spLocks noChangeArrowheads="1"/>
            </p:cNvSpPr>
            <p:nvPr/>
          </p:nvSpPr>
          <p:spPr bwMode="auto">
            <a:xfrm>
              <a:off x="1014" y="3280"/>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385" name="Rectangle 91"/>
            <p:cNvSpPr>
              <a:spLocks noChangeArrowheads="1"/>
            </p:cNvSpPr>
            <p:nvPr/>
          </p:nvSpPr>
          <p:spPr bwMode="auto">
            <a:xfrm>
              <a:off x="3022" y="3033"/>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386" name="Rectangle 92"/>
            <p:cNvSpPr>
              <a:spLocks noChangeArrowheads="1"/>
            </p:cNvSpPr>
            <p:nvPr/>
          </p:nvSpPr>
          <p:spPr bwMode="auto">
            <a:xfrm>
              <a:off x="29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87" name="Rectangle 93"/>
            <p:cNvSpPr>
              <a:spLocks noChangeArrowheads="1"/>
            </p:cNvSpPr>
            <p:nvPr/>
          </p:nvSpPr>
          <p:spPr bwMode="auto">
            <a:xfrm>
              <a:off x="2917"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388" name="Rectangle 94"/>
            <p:cNvSpPr>
              <a:spLocks noChangeArrowheads="1"/>
            </p:cNvSpPr>
            <p:nvPr/>
          </p:nvSpPr>
          <p:spPr bwMode="auto">
            <a:xfrm>
              <a:off x="2390" y="3033"/>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389" name="Rectangle 95"/>
            <p:cNvSpPr>
              <a:spLocks noChangeArrowheads="1"/>
            </p:cNvSpPr>
            <p:nvPr/>
          </p:nvSpPr>
          <p:spPr bwMode="auto">
            <a:xfrm>
              <a:off x="2120" y="3033"/>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390" name="Rectangle 96"/>
            <p:cNvSpPr>
              <a:spLocks noChangeArrowheads="1"/>
            </p:cNvSpPr>
            <p:nvPr/>
          </p:nvSpPr>
          <p:spPr bwMode="auto">
            <a:xfrm>
              <a:off x="20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91" name="Rectangle 97"/>
            <p:cNvSpPr>
              <a:spLocks noChangeArrowheads="1"/>
            </p:cNvSpPr>
            <p:nvPr/>
          </p:nvSpPr>
          <p:spPr bwMode="auto">
            <a:xfrm>
              <a:off x="1627" y="3033"/>
              <a:ext cx="47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Internal</a:t>
              </a:r>
              <a:endParaRPr lang="en-US" altLang="en-US"/>
            </a:p>
          </p:txBody>
        </p:sp>
        <p:sp>
          <p:nvSpPr>
            <p:cNvPr id="392" name="Rectangle 98"/>
            <p:cNvSpPr>
              <a:spLocks noChangeArrowheads="1"/>
            </p:cNvSpPr>
            <p:nvPr/>
          </p:nvSpPr>
          <p:spPr bwMode="auto">
            <a:xfrm>
              <a:off x="999" y="3033"/>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393" name="Rectangle 99"/>
            <p:cNvSpPr>
              <a:spLocks noChangeArrowheads="1"/>
            </p:cNvSpPr>
            <p:nvPr/>
          </p:nvSpPr>
          <p:spPr bwMode="auto">
            <a:xfrm>
              <a:off x="1914" y="2809"/>
              <a:ext cx="33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states</a:t>
              </a:r>
              <a:endParaRPr lang="en-US" altLang="en-US"/>
            </a:p>
          </p:txBody>
        </p:sp>
        <p:sp>
          <p:nvSpPr>
            <p:cNvPr id="394" name="Rectangle 100"/>
            <p:cNvSpPr>
              <a:spLocks noChangeArrowheads="1"/>
            </p:cNvSpPr>
            <p:nvPr/>
          </p:nvSpPr>
          <p:spPr bwMode="auto">
            <a:xfrm>
              <a:off x="1884"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95" name="Rectangle 101"/>
            <p:cNvSpPr>
              <a:spLocks noChangeArrowheads="1"/>
            </p:cNvSpPr>
            <p:nvPr/>
          </p:nvSpPr>
          <p:spPr bwMode="auto">
            <a:xfrm>
              <a:off x="1401" y="2809"/>
              <a:ext cx="4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possible</a:t>
              </a:r>
              <a:endParaRPr lang="en-US" altLang="en-US"/>
            </a:p>
          </p:txBody>
        </p:sp>
        <p:sp>
          <p:nvSpPr>
            <p:cNvPr id="396" name="Rectangle 102"/>
            <p:cNvSpPr>
              <a:spLocks noChangeArrowheads="1"/>
            </p:cNvSpPr>
            <p:nvPr/>
          </p:nvSpPr>
          <p:spPr bwMode="auto">
            <a:xfrm>
              <a:off x="1366"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397" name="Rectangle 103"/>
            <p:cNvSpPr>
              <a:spLocks noChangeArrowheads="1"/>
            </p:cNvSpPr>
            <p:nvPr/>
          </p:nvSpPr>
          <p:spPr bwMode="auto">
            <a:xfrm>
              <a:off x="1227" y="2809"/>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398" name="Rectangle 104"/>
            <p:cNvSpPr>
              <a:spLocks noChangeArrowheads="1"/>
            </p:cNvSpPr>
            <p:nvPr/>
          </p:nvSpPr>
          <p:spPr bwMode="auto">
            <a:xfrm>
              <a:off x="1003" y="2809"/>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399" name="Rectangle 105"/>
            <p:cNvSpPr>
              <a:spLocks noChangeArrowheads="1"/>
            </p:cNvSpPr>
            <p:nvPr/>
          </p:nvSpPr>
          <p:spPr bwMode="auto">
            <a:xfrm>
              <a:off x="975"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400" name="Rectangle 106"/>
            <p:cNvSpPr>
              <a:spLocks noChangeArrowheads="1"/>
            </p:cNvSpPr>
            <p:nvPr/>
          </p:nvSpPr>
          <p:spPr bwMode="auto">
            <a:xfrm>
              <a:off x="860"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401" name="Rectangle 107"/>
            <p:cNvSpPr>
              <a:spLocks noChangeArrowheads="1"/>
            </p:cNvSpPr>
            <p:nvPr/>
          </p:nvSpPr>
          <p:spPr bwMode="auto">
            <a:xfrm>
              <a:off x="786" y="2809"/>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a:t>
              </a:r>
              <a:endParaRPr lang="en-US" altLang="en-US"/>
            </a:p>
          </p:txBody>
        </p:sp>
        <p:sp>
          <p:nvSpPr>
            <p:cNvPr id="402" name="Rectangle 108"/>
            <p:cNvSpPr>
              <a:spLocks noChangeArrowheads="1"/>
            </p:cNvSpPr>
            <p:nvPr/>
          </p:nvSpPr>
          <p:spPr bwMode="auto">
            <a:xfrm>
              <a:off x="2032" y="2584"/>
              <a:ext cx="20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ues</a:t>
              </a:r>
              <a:endParaRPr lang="en-US" altLang="en-US"/>
            </a:p>
          </p:txBody>
        </p:sp>
        <p:sp>
          <p:nvSpPr>
            <p:cNvPr id="403" name="Rectangle 109"/>
            <p:cNvSpPr>
              <a:spLocks noChangeArrowheads="1"/>
            </p:cNvSpPr>
            <p:nvPr/>
          </p:nvSpPr>
          <p:spPr bwMode="auto">
            <a:xfrm>
              <a:off x="1432" y="2584"/>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val</a:t>
              </a:r>
              <a:endParaRPr lang="en-US" altLang="en-US"/>
            </a:p>
          </p:txBody>
        </p:sp>
        <p:sp>
          <p:nvSpPr>
            <p:cNvPr id="404" name="Rectangle 110"/>
            <p:cNvSpPr>
              <a:spLocks noChangeArrowheads="1"/>
            </p:cNvSpPr>
            <p:nvPr/>
          </p:nvSpPr>
          <p:spPr bwMode="auto">
            <a:xfrm>
              <a:off x="1399" y="2584"/>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405" name="Rectangle 111"/>
            <p:cNvSpPr>
              <a:spLocks noChangeArrowheads="1"/>
            </p:cNvSpPr>
            <p:nvPr/>
          </p:nvSpPr>
          <p:spPr bwMode="auto">
            <a:xfrm>
              <a:off x="1260" y="2584"/>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406" name="Rectangle 112"/>
            <p:cNvSpPr>
              <a:spLocks noChangeArrowheads="1"/>
            </p:cNvSpPr>
            <p:nvPr/>
          </p:nvSpPr>
          <p:spPr bwMode="auto">
            <a:xfrm>
              <a:off x="1036" y="2584"/>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407" name="Rectangle 113"/>
            <p:cNvSpPr>
              <a:spLocks noChangeArrowheads="1"/>
            </p:cNvSpPr>
            <p:nvPr/>
          </p:nvSpPr>
          <p:spPr bwMode="auto">
            <a:xfrm>
              <a:off x="2064" y="2360"/>
              <a:ext cx="12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es</a:t>
              </a:r>
              <a:endParaRPr lang="en-US" altLang="en-US"/>
            </a:p>
          </p:txBody>
        </p:sp>
        <p:sp>
          <p:nvSpPr>
            <p:cNvPr id="408" name="Rectangle 114"/>
            <p:cNvSpPr>
              <a:spLocks noChangeArrowheads="1"/>
            </p:cNvSpPr>
            <p:nvPr/>
          </p:nvSpPr>
          <p:spPr bwMode="auto">
            <a:xfrm>
              <a:off x="1463" y="2360"/>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input valu</a:t>
              </a:r>
              <a:endParaRPr lang="en-US" altLang="en-US"/>
            </a:p>
          </p:txBody>
        </p:sp>
        <p:sp>
          <p:nvSpPr>
            <p:cNvPr id="409" name="Rectangle 115"/>
            <p:cNvSpPr>
              <a:spLocks noChangeArrowheads="1"/>
            </p:cNvSpPr>
            <p:nvPr/>
          </p:nvSpPr>
          <p:spPr bwMode="auto">
            <a:xfrm>
              <a:off x="1431" y="236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410" name="Rectangle 116"/>
            <p:cNvSpPr>
              <a:spLocks noChangeArrowheads="1"/>
            </p:cNvSpPr>
            <p:nvPr/>
          </p:nvSpPr>
          <p:spPr bwMode="auto">
            <a:xfrm>
              <a:off x="1292" y="2360"/>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411" name="Rectangle 117"/>
            <p:cNvSpPr>
              <a:spLocks noChangeArrowheads="1"/>
            </p:cNvSpPr>
            <p:nvPr/>
          </p:nvSpPr>
          <p:spPr bwMode="auto">
            <a:xfrm>
              <a:off x="1068" y="2360"/>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412" name="Rectangle 118"/>
            <p:cNvSpPr>
              <a:spLocks noChangeArrowheads="1"/>
            </p:cNvSpPr>
            <p:nvPr/>
          </p:nvSpPr>
          <p:spPr bwMode="auto">
            <a:xfrm>
              <a:off x="1404"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413" name="Rectangle 119"/>
            <p:cNvSpPr>
              <a:spLocks noChangeArrowheads="1"/>
            </p:cNvSpPr>
            <p:nvPr/>
          </p:nvSpPr>
          <p:spPr bwMode="auto">
            <a:xfrm>
              <a:off x="1414" y="3372"/>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414" name="Rectangle 120"/>
            <p:cNvSpPr>
              <a:spLocks noChangeArrowheads="1"/>
            </p:cNvSpPr>
            <p:nvPr/>
          </p:nvSpPr>
          <p:spPr bwMode="auto">
            <a:xfrm>
              <a:off x="866" y="3372"/>
              <a:ext cx="10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ext</a:t>
              </a:r>
              <a:endParaRPr lang="en-US" altLang="en-US"/>
            </a:p>
          </p:txBody>
        </p:sp>
        <p:sp>
          <p:nvSpPr>
            <p:cNvPr id="415" name="Rectangle 121"/>
            <p:cNvSpPr>
              <a:spLocks noChangeArrowheads="1"/>
            </p:cNvSpPr>
            <p:nvPr/>
          </p:nvSpPr>
          <p:spPr bwMode="auto">
            <a:xfrm>
              <a:off x="866" y="3126"/>
              <a:ext cx="9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int</a:t>
              </a:r>
              <a:endParaRPr lang="en-US" altLang="en-US"/>
            </a:p>
          </p:txBody>
        </p:sp>
        <p:sp>
          <p:nvSpPr>
            <p:cNvPr id="416" name="Rectangle 122"/>
            <p:cNvSpPr>
              <a:spLocks noChangeArrowheads="1"/>
            </p:cNvSpPr>
            <p:nvPr/>
          </p:nvSpPr>
          <p:spPr bwMode="auto">
            <a:xfrm>
              <a:off x="947" y="3961"/>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17" name="Rectangle 123"/>
            <p:cNvSpPr>
              <a:spLocks noChangeArrowheads="1"/>
            </p:cNvSpPr>
            <p:nvPr/>
          </p:nvSpPr>
          <p:spPr bwMode="auto">
            <a:xfrm>
              <a:off x="1501" y="3734"/>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18" name="Rectangle 124"/>
            <p:cNvSpPr>
              <a:spLocks noChangeArrowheads="1"/>
            </p:cNvSpPr>
            <p:nvPr/>
          </p:nvSpPr>
          <p:spPr bwMode="auto">
            <a:xfrm>
              <a:off x="1285" y="3734"/>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419" name="Rectangle 125"/>
            <p:cNvSpPr>
              <a:spLocks noChangeArrowheads="1"/>
            </p:cNvSpPr>
            <p:nvPr/>
          </p:nvSpPr>
          <p:spPr bwMode="auto">
            <a:xfrm>
              <a:off x="1108" y="3734"/>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0" name="Rectangle 126"/>
            <p:cNvSpPr>
              <a:spLocks noChangeArrowheads="1"/>
            </p:cNvSpPr>
            <p:nvPr/>
          </p:nvSpPr>
          <p:spPr bwMode="auto">
            <a:xfrm>
              <a:off x="1423"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1" name="Rectangle 127"/>
            <p:cNvSpPr>
              <a:spLocks noChangeArrowheads="1"/>
            </p:cNvSpPr>
            <p:nvPr/>
          </p:nvSpPr>
          <p:spPr bwMode="auto">
            <a:xfrm>
              <a:off x="1098" y="3490"/>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2" name="Rectangle 128"/>
            <p:cNvSpPr>
              <a:spLocks noChangeArrowheads="1"/>
            </p:cNvSpPr>
            <p:nvPr/>
          </p:nvSpPr>
          <p:spPr bwMode="auto">
            <a:xfrm>
              <a:off x="2086"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3" name="Rectangle 129"/>
            <p:cNvSpPr>
              <a:spLocks noChangeArrowheads="1"/>
            </p:cNvSpPr>
            <p:nvPr/>
          </p:nvSpPr>
          <p:spPr bwMode="auto">
            <a:xfrm>
              <a:off x="1768" y="3263"/>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4" name="Rectangle 130"/>
            <p:cNvSpPr>
              <a:spLocks noChangeArrowheads="1"/>
            </p:cNvSpPr>
            <p:nvPr/>
          </p:nvSpPr>
          <p:spPr bwMode="auto">
            <a:xfrm>
              <a:off x="1503"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5" name="Rectangle 131"/>
            <p:cNvSpPr>
              <a:spLocks noChangeArrowheads="1"/>
            </p:cNvSpPr>
            <p:nvPr/>
          </p:nvSpPr>
          <p:spPr bwMode="auto">
            <a:xfrm>
              <a:off x="1296" y="3263"/>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426" name="Rectangle 132"/>
            <p:cNvSpPr>
              <a:spLocks noChangeArrowheads="1"/>
            </p:cNvSpPr>
            <p:nvPr/>
          </p:nvSpPr>
          <p:spPr bwMode="auto">
            <a:xfrm>
              <a:off x="1195"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7" name="Rectangle 133"/>
            <p:cNvSpPr>
              <a:spLocks noChangeArrowheads="1"/>
            </p:cNvSpPr>
            <p:nvPr/>
          </p:nvSpPr>
          <p:spPr bwMode="auto">
            <a:xfrm>
              <a:off x="1508" y="3016"/>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8" name="Rectangle 134"/>
            <p:cNvSpPr>
              <a:spLocks noChangeArrowheads="1"/>
            </p:cNvSpPr>
            <p:nvPr/>
          </p:nvSpPr>
          <p:spPr bwMode="auto">
            <a:xfrm>
              <a:off x="1190" y="3016"/>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29" name="Rectangle 135"/>
            <p:cNvSpPr>
              <a:spLocks noChangeArrowheads="1"/>
            </p:cNvSpPr>
            <p:nvPr/>
          </p:nvSpPr>
          <p:spPr bwMode="auto">
            <a:xfrm>
              <a:off x="896" y="2792"/>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30" name="Rectangle 136"/>
            <p:cNvSpPr>
              <a:spLocks noChangeArrowheads="1"/>
            </p:cNvSpPr>
            <p:nvPr/>
          </p:nvSpPr>
          <p:spPr bwMode="auto">
            <a:xfrm>
              <a:off x="924" y="2567"/>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31" name="Rectangle 137"/>
            <p:cNvSpPr>
              <a:spLocks noChangeArrowheads="1"/>
            </p:cNvSpPr>
            <p:nvPr/>
          </p:nvSpPr>
          <p:spPr bwMode="auto">
            <a:xfrm>
              <a:off x="956" y="234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432" name="Rectangle 138"/>
            <p:cNvSpPr>
              <a:spLocks noChangeArrowheads="1"/>
            </p:cNvSpPr>
            <p:nvPr/>
          </p:nvSpPr>
          <p:spPr bwMode="auto">
            <a:xfrm>
              <a:off x="1407" y="3729"/>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433" name="Rectangle 139"/>
            <p:cNvSpPr>
              <a:spLocks noChangeArrowheads="1"/>
            </p:cNvSpPr>
            <p:nvPr/>
          </p:nvSpPr>
          <p:spPr bwMode="auto">
            <a:xfrm>
              <a:off x="1417" y="3258"/>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434" name="Rectangle 140"/>
            <p:cNvSpPr>
              <a:spLocks noChangeArrowheads="1"/>
            </p:cNvSpPr>
            <p:nvPr/>
          </p:nvSpPr>
          <p:spPr bwMode="auto">
            <a:xfrm>
              <a:off x="844" y="3978"/>
              <a:ext cx="6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e</a:t>
              </a:r>
              <a:endParaRPr lang="en-US" altLang="en-US"/>
            </a:p>
          </p:txBody>
        </p:sp>
        <p:sp>
          <p:nvSpPr>
            <p:cNvPr id="435" name="Rectangle 141"/>
            <p:cNvSpPr>
              <a:spLocks noChangeArrowheads="1"/>
            </p:cNvSpPr>
            <p:nvPr/>
          </p:nvSpPr>
          <p:spPr bwMode="auto">
            <a:xfrm>
              <a:off x="990" y="3751"/>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36" name="Rectangle 142"/>
            <p:cNvSpPr>
              <a:spLocks noChangeArrowheads="1"/>
            </p:cNvSpPr>
            <p:nvPr/>
          </p:nvSpPr>
          <p:spPr bwMode="auto">
            <a:xfrm>
              <a:off x="789"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t</a:t>
              </a:r>
              <a:endParaRPr lang="en-US" altLang="en-US"/>
            </a:p>
          </p:txBody>
        </p:sp>
        <p:sp>
          <p:nvSpPr>
            <p:cNvPr id="437" name="Rectangle 143"/>
            <p:cNvSpPr>
              <a:spLocks noChangeArrowheads="1"/>
            </p:cNvSpPr>
            <p:nvPr/>
          </p:nvSpPr>
          <p:spPr bwMode="auto">
            <a:xfrm>
              <a:off x="1270" y="3507"/>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438" name="Rectangle 144"/>
            <p:cNvSpPr>
              <a:spLocks noChangeArrowheads="1"/>
            </p:cNvSpPr>
            <p:nvPr/>
          </p:nvSpPr>
          <p:spPr bwMode="auto">
            <a:xfrm>
              <a:off x="980" y="3507"/>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39" name="Rectangle 145"/>
            <p:cNvSpPr>
              <a:spLocks noChangeArrowheads="1"/>
            </p:cNvSpPr>
            <p:nvPr/>
          </p:nvSpPr>
          <p:spPr bwMode="auto">
            <a:xfrm>
              <a:off x="1953"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40" name="Rectangle 146"/>
            <p:cNvSpPr>
              <a:spLocks noChangeArrowheads="1"/>
            </p:cNvSpPr>
            <p:nvPr/>
          </p:nvSpPr>
          <p:spPr bwMode="auto">
            <a:xfrm>
              <a:off x="1620" y="328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441" name="Rectangle 147"/>
            <p:cNvSpPr>
              <a:spLocks noChangeArrowheads="1"/>
            </p:cNvSpPr>
            <p:nvPr/>
          </p:nvSpPr>
          <p:spPr bwMode="auto">
            <a:xfrm>
              <a:off x="1087"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42" name="Rectangle 148"/>
            <p:cNvSpPr>
              <a:spLocks noChangeArrowheads="1"/>
            </p:cNvSpPr>
            <p:nvPr/>
          </p:nvSpPr>
          <p:spPr bwMode="auto">
            <a:xfrm>
              <a:off x="1375"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43" name="Rectangle 149"/>
            <p:cNvSpPr>
              <a:spLocks noChangeArrowheads="1"/>
            </p:cNvSpPr>
            <p:nvPr/>
          </p:nvSpPr>
          <p:spPr bwMode="auto">
            <a:xfrm>
              <a:off x="1072"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444" name="Rectangle 150"/>
            <p:cNvSpPr>
              <a:spLocks noChangeArrowheads="1"/>
            </p:cNvSpPr>
            <p:nvPr/>
          </p:nvSpPr>
          <p:spPr bwMode="auto">
            <a:xfrm>
              <a:off x="782" y="2584"/>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445" name="Rectangle 151"/>
            <p:cNvSpPr>
              <a:spLocks noChangeArrowheads="1"/>
            </p:cNvSpPr>
            <p:nvPr/>
          </p:nvSpPr>
          <p:spPr bwMode="auto">
            <a:xfrm>
              <a:off x="804" y="236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446" name="Rectangle 152"/>
            <p:cNvSpPr>
              <a:spLocks noChangeArrowheads="1"/>
            </p:cNvSpPr>
            <p:nvPr/>
          </p:nvSpPr>
          <p:spPr bwMode="auto">
            <a:xfrm>
              <a:off x="832"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i="1">
                  <a:solidFill>
                    <a:srgbClr val="000000"/>
                  </a:solidFill>
                </a:rPr>
                <a:t>a</a:t>
              </a:r>
              <a:endParaRPr lang="en-US" altLang="en-US"/>
            </a:p>
          </p:txBody>
        </p:sp>
        <p:sp>
          <p:nvSpPr>
            <p:cNvPr id="447" name="Rectangle 153"/>
            <p:cNvSpPr>
              <a:spLocks noChangeArrowheads="1"/>
            </p:cNvSpPr>
            <p:nvPr/>
          </p:nvSpPr>
          <p:spPr bwMode="auto">
            <a:xfrm>
              <a:off x="789"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l</a:t>
              </a:r>
              <a:endParaRPr lang="en-US" altLang="en-US"/>
            </a:p>
          </p:txBody>
        </p:sp>
        <p:sp>
          <p:nvSpPr>
            <p:cNvPr id="448" name="Rectangle 154"/>
            <p:cNvSpPr>
              <a:spLocks noChangeArrowheads="1"/>
            </p:cNvSpPr>
            <p:nvPr/>
          </p:nvSpPr>
          <p:spPr bwMode="auto">
            <a:xfrm>
              <a:off x="784" y="3263"/>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sp>
          <p:nvSpPr>
            <p:cNvPr id="449" name="Rectangle 155"/>
            <p:cNvSpPr>
              <a:spLocks noChangeArrowheads="1"/>
            </p:cNvSpPr>
            <p:nvPr/>
          </p:nvSpPr>
          <p:spPr bwMode="auto">
            <a:xfrm>
              <a:off x="784" y="3016"/>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grpSp>
      <p:sp>
        <p:nvSpPr>
          <p:cNvPr id="450" name="Rectangle 157"/>
          <p:cNvSpPr>
            <a:spLocks noChangeArrowheads="1"/>
          </p:cNvSpPr>
          <p:nvPr/>
        </p:nvSpPr>
        <p:spPr bwMode="auto">
          <a:xfrm>
            <a:off x="1181100" y="5715000"/>
            <a:ext cx="4330700" cy="304800"/>
          </a:xfrm>
          <a:prstGeom prst="rect">
            <a:avLst/>
          </a:prstGeom>
          <a:noFill/>
          <a:ln w="28575">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451" name="Rectangle 159"/>
          <p:cNvSpPr>
            <a:spLocks noChangeArrowheads="1"/>
          </p:cNvSpPr>
          <p:nvPr/>
        </p:nvSpPr>
        <p:spPr bwMode="auto">
          <a:xfrm>
            <a:off x="7112000" y="5299075"/>
            <a:ext cx="1727200" cy="390525"/>
          </a:xfrm>
          <a:prstGeom prst="rect">
            <a:avLst/>
          </a:prstGeom>
          <a:noFill/>
          <a:ln w="9525">
            <a:noFill/>
            <a:miter lim="800000"/>
            <a:headEnd/>
            <a:tailEnd/>
          </a:ln>
          <a:effectLst/>
        </p:spPr>
        <p:txBody>
          <a:bodyPr lIns="69850" tIns="34925" rIns="69850" bIns="34925">
            <a:spAutoFit/>
          </a:bodyPr>
          <a:lstStyle/>
          <a:p>
            <a:pPr defTabSz="514350">
              <a:defRPr/>
            </a:pPr>
            <a:r>
              <a:rPr lang="es-ES_tradnl" sz="2100">
                <a:solidFill>
                  <a:srgbClr val="FF3300"/>
                </a:solidFill>
                <a:effectLst>
                  <a:outerShdw blurRad="38100" dist="38100" dir="2700000" algn="tl">
                    <a:srgbClr val="C0C0C0"/>
                  </a:outerShdw>
                </a:effectLst>
                <a:latin typeface="Arial" charset="0"/>
              </a:rPr>
              <a:t>s</a:t>
            </a:r>
            <a:r>
              <a:rPr lang="es-ES_tradnl" sz="2100" baseline="30000">
                <a:solidFill>
                  <a:srgbClr val="FF3300"/>
                </a:solidFill>
                <a:effectLst>
                  <a:outerShdw blurRad="38100" dist="38100" dir="2700000" algn="tl">
                    <a:srgbClr val="C0C0C0"/>
                  </a:outerShdw>
                </a:effectLst>
                <a:latin typeface="Arial" charset="0"/>
              </a:rPr>
              <a:t>’ </a:t>
            </a:r>
            <a:r>
              <a:rPr lang="es-ES_tradnl" sz="2100">
                <a:solidFill>
                  <a:srgbClr val="FF3300"/>
                </a:solidFill>
                <a:effectLst>
                  <a:outerShdw blurRad="38100" dist="38100" dir="2700000" algn="tl">
                    <a:srgbClr val="C0C0C0"/>
                  </a:outerShdw>
                </a:effectLst>
                <a:latin typeface="Arial" charset="0"/>
              </a:rPr>
              <a:t>= </a:t>
            </a:r>
            <a:r>
              <a:rPr lang="es-ES_tradnl" sz="1800">
                <a:solidFill>
                  <a:srgbClr val="FF3300"/>
                </a:solidFill>
                <a:effectLst>
                  <a:outerShdw blurRad="38100" dist="38100" dir="2700000" algn="tl">
                    <a:srgbClr val="C0C0C0"/>
                  </a:outerShdw>
                </a:effectLst>
                <a:latin typeface="Symbol" pitchFamily="18" charset="2"/>
              </a:rPr>
              <a:t>d</a:t>
            </a:r>
            <a:r>
              <a:rPr lang="es-ES_tradnl" sz="1800" baseline="-25000">
                <a:solidFill>
                  <a:srgbClr val="FF3300"/>
                </a:solidFill>
                <a:effectLst>
                  <a:outerShdw blurRad="38100" dist="38100" dir="2700000" algn="tl">
                    <a:srgbClr val="C0C0C0"/>
                  </a:outerShdw>
                </a:effectLst>
                <a:latin typeface="Arial" charset="0"/>
              </a:rPr>
              <a:t> ext </a:t>
            </a:r>
            <a:r>
              <a:rPr lang="es-ES_tradnl" sz="1800">
                <a:solidFill>
                  <a:srgbClr val="FF3300"/>
                </a:solidFill>
                <a:effectLst>
                  <a:outerShdw blurRad="38100" dist="38100" dir="2700000" algn="tl">
                    <a:srgbClr val="C0C0C0"/>
                  </a:outerShdw>
                </a:effectLst>
                <a:latin typeface="Arial" charset="0"/>
              </a:rPr>
              <a:t>(</a:t>
            </a:r>
            <a:r>
              <a:rPr lang="es-ES_tradnl" sz="2100">
                <a:solidFill>
                  <a:srgbClr val="FF3300"/>
                </a:solidFill>
                <a:effectLst>
                  <a:outerShdw blurRad="38100" dist="38100" dir="2700000" algn="tl">
                    <a:srgbClr val="C0C0C0"/>
                  </a:outerShdw>
                </a:effectLst>
                <a:latin typeface="Arial" charset="0"/>
              </a:rPr>
              <a:t>s,e,x)</a:t>
            </a:r>
          </a:p>
        </p:txBody>
      </p:sp>
      <p:sp>
        <p:nvSpPr>
          <p:cNvPr id="452" name="Rectangle 164"/>
          <p:cNvSpPr>
            <a:spLocks noChangeArrowheads="1"/>
          </p:cNvSpPr>
          <p:nvPr/>
        </p:nvSpPr>
        <p:spPr bwMode="auto">
          <a:xfrm>
            <a:off x="7112000" y="4918075"/>
            <a:ext cx="1727200" cy="390525"/>
          </a:xfrm>
          <a:prstGeom prst="rect">
            <a:avLst/>
          </a:prstGeom>
          <a:noFill/>
          <a:ln w="9525">
            <a:noFill/>
            <a:miter lim="800000"/>
            <a:headEnd/>
            <a:tailEnd/>
          </a:ln>
          <a:effectLst/>
        </p:spPr>
        <p:txBody>
          <a:bodyPr lIns="69850" tIns="34925" rIns="69850" bIns="34925">
            <a:spAutoFit/>
          </a:bodyPr>
          <a:lstStyle/>
          <a:p>
            <a:pPr defTabSz="514350">
              <a:defRPr/>
            </a:pPr>
            <a:r>
              <a:rPr lang="es-ES_tradnl" sz="2100">
                <a:solidFill>
                  <a:srgbClr val="000099"/>
                </a:solidFill>
                <a:effectLst>
                  <a:outerShdw blurRad="38100" dist="38100" dir="2700000" algn="tl">
                    <a:srgbClr val="C0C0C0"/>
                  </a:outerShdw>
                </a:effectLst>
                <a:latin typeface="Arial" charset="0"/>
              </a:rPr>
              <a:t>s</a:t>
            </a:r>
            <a:r>
              <a:rPr lang="es-ES_tradnl" sz="2100" baseline="30000">
                <a:solidFill>
                  <a:srgbClr val="000099"/>
                </a:solidFill>
                <a:effectLst>
                  <a:outerShdw blurRad="38100" dist="38100" dir="2700000" algn="tl">
                    <a:srgbClr val="C0C0C0"/>
                  </a:outerShdw>
                </a:effectLst>
                <a:latin typeface="Arial" charset="0"/>
              </a:rPr>
              <a:t>’ </a:t>
            </a:r>
            <a:r>
              <a:rPr lang="es-ES_tradnl" sz="2100">
                <a:solidFill>
                  <a:srgbClr val="000099"/>
                </a:solidFill>
                <a:effectLst>
                  <a:outerShdw blurRad="38100" dist="38100" dir="2700000" algn="tl">
                    <a:srgbClr val="C0C0C0"/>
                  </a:outerShdw>
                </a:effectLst>
                <a:latin typeface="Arial" charset="0"/>
              </a:rPr>
              <a:t>= </a:t>
            </a:r>
            <a:r>
              <a:rPr lang="es-ES_tradnl" sz="1800">
                <a:solidFill>
                  <a:srgbClr val="000099"/>
                </a:solidFill>
                <a:effectLst>
                  <a:outerShdw blurRad="38100" dist="38100" dir="2700000" algn="tl">
                    <a:srgbClr val="C0C0C0"/>
                  </a:outerShdw>
                </a:effectLst>
                <a:latin typeface="Symbol" pitchFamily="18" charset="2"/>
              </a:rPr>
              <a:t>d</a:t>
            </a:r>
            <a:r>
              <a:rPr lang="es-ES_tradnl" sz="1800" baseline="-25000">
                <a:solidFill>
                  <a:srgbClr val="000099"/>
                </a:solidFill>
                <a:effectLst>
                  <a:outerShdw blurRad="38100" dist="38100" dir="2700000" algn="tl">
                    <a:srgbClr val="C0C0C0"/>
                  </a:outerShdw>
                </a:effectLst>
                <a:latin typeface="Arial" charset="0"/>
              </a:rPr>
              <a:t> int </a:t>
            </a:r>
            <a:r>
              <a:rPr lang="es-ES_tradnl" sz="1800">
                <a:solidFill>
                  <a:srgbClr val="000099"/>
                </a:solidFill>
                <a:effectLst>
                  <a:outerShdw blurRad="38100" dist="38100" dir="2700000" algn="tl">
                    <a:srgbClr val="C0C0C0"/>
                  </a:outerShdw>
                </a:effectLst>
                <a:latin typeface="Arial" charset="0"/>
              </a:rPr>
              <a:t>(</a:t>
            </a:r>
            <a:r>
              <a:rPr lang="es-ES_tradnl" sz="2100">
                <a:solidFill>
                  <a:srgbClr val="000099"/>
                </a:solidFill>
                <a:effectLst>
                  <a:outerShdw blurRad="38100" dist="38100" dir="2700000" algn="tl">
                    <a:srgbClr val="C0C0C0"/>
                  </a:outerShdw>
                </a:effectLst>
                <a:latin typeface="Arial" charset="0"/>
              </a:rPr>
              <a:t>s)</a:t>
            </a:r>
          </a:p>
        </p:txBody>
      </p:sp>
      <p:sp>
        <p:nvSpPr>
          <p:cNvPr id="453" name="Line 165"/>
          <p:cNvSpPr>
            <a:spLocks noChangeShapeType="1"/>
          </p:cNvSpPr>
          <p:nvPr/>
        </p:nvSpPr>
        <p:spPr bwMode="auto">
          <a:xfrm>
            <a:off x="6629400" y="55245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4" name="Line 166"/>
          <p:cNvSpPr>
            <a:spLocks noChangeShapeType="1"/>
          </p:cNvSpPr>
          <p:nvPr/>
        </p:nvSpPr>
        <p:spPr bwMode="auto">
          <a:xfrm>
            <a:off x="5791200" y="5143500"/>
            <a:ext cx="1295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5" name="Line 176"/>
          <p:cNvSpPr>
            <a:spLocks noChangeShapeType="1"/>
          </p:cNvSpPr>
          <p:nvPr/>
        </p:nvSpPr>
        <p:spPr bwMode="auto">
          <a:xfrm>
            <a:off x="8001000" y="2895600"/>
            <a:ext cx="914400" cy="0"/>
          </a:xfrm>
          <a:prstGeom prst="line">
            <a:avLst/>
          </a:prstGeom>
          <a:noFill/>
          <a:ln w="508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56" name="Line 177"/>
          <p:cNvSpPr>
            <a:spLocks noChangeShapeType="1"/>
          </p:cNvSpPr>
          <p:nvPr/>
        </p:nvSpPr>
        <p:spPr bwMode="auto">
          <a:xfrm>
            <a:off x="80772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7" name="Line 178"/>
          <p:cNvSpPr>
            <a:spLocks noChangeShapeType="1"/>
          </p:cNvSpPr>
          <p:nvPr/>
        </p:nvSpPr>
        <p:spPr bwMode="auto">
          <a:xfrm>
            <a:off x="83058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8" name="Line 179"/>
          <p:cNvSpPr>
            <a:spLocks noChangeShapeType="1"/>
          </p:cNvSpPr>
          <p:nvPr/>
        </p:nvSpPr>
        <p:spPr bwMode="auto">
          <a:xfrm>
            <a:off x="86868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59" name="Line 180"/>
          <p:cNvSpPr>
            <a:spLocks noChangeShapeType="1"/>
          </p:cNvSpPr>
          <p:nvPr/>
        </p:nvSpPr>
        <p:spPr bwMode="auto">
          <a:xfrm>
            <a:off x="8153400" y="2133600"/>
            <a:ext cx="0" cy="685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0" name="Line 181"/>
          <p:cNvSpPr>
            <a:spLocks noChangeShapeType="1"/>
          </p:cNvSpPr>
          <p:nvPr/>
        </p:nvSpPr>
        <p:spPr bwMode="auto">
          <a:xfrm>
            <a:off x="84582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1" name="Line 183"/>
          <p:cNvSpPr>
            <a:spLocks noChangeShapeType="1"/>
          </p:cNvSpPr>
          <p:nvPr/>
        </p:nvSpPr>
        <p:spPr bwMode="auto">
          <a:xfrm>
            <a:off x="8763000" y="2667000"/>
            <a:ext cx="0" cy="1524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2" name="Line 169"/>
          <p:cNvSpPr>
            <a:spLocks noChangeShapeType="1"/>
          </p:cNvSpPr>
          <p:nvPr/>
        </p:nvSpPr>
        <p:spPr bwMode="auto">
          <a:xfrm>
            <a:off x="1219200" y="1600200"/>
            <a:ext cx="914400" cy="0"/>
          </a:xfrm>
          <a:prstGeom prst="line">
            <a:avLst/>
          </a:prstGeom>
          <a:noFill/>
          <a:ln w="508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63" name="Line 170"/>
          <p:cNvSpPr>
            <a:spLocks noChangeShapeType="1"/>
          </p:cNvSpPr>
          <p:nvPr/>
        </p:nvSpPr>
        <p:spPr bwMode="auto">
          <a:xfrm>
            <a:off x="1295400" y="11430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4" name="Line 171"/>
          <p:cNvSpPr>
            <a:spLocks noChangeShapeType="1"/>
          </p:cNvSpPr>
          <p:nvPr/>
        </p:nvSpPr>
        <p:spPr bwMode="auto">
          <a:xfrm>
            <a:off x="1600200" y="914400"/>
            <a:ext cx="0" cy="6096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5" name="Line 172"/>
          <p:cNvSpPr>
            <a:spLocks noChangeShapeType="1"/>
          </p:cNvSpPr>
          <p:nvPr/>
        </p:nvSpPr>
        <p:spPr bwMode="auto">
          <a:xfrm>
            <a:off x="1905000" y="11430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6" name="Line 173"/>
          <p:cNvSpPr>
            <a:spLocks noChangeShapeType="1"/>
          </p:cNvSpPr>
          <p:nvPr/>
        </p:nvSpPr>
        <p:spPr bwMode="auto">
          <a:xfrm>
            <a:off x="1371600" y="1295400"/>
            <a:ext cx="0" cy="2286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67" name="Freeform 35"/>
          <p:cNvSpPr>
            <a:spLocks/>
          </p:cNvSpPr>
          <p:nvPr/>
        </p:nvSpPr>
        <p:spPr bwMode="auto">
          <a:xfrm>
            <a:off x="7315200" y="5791200"/>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8" name="Freeform 34"/>
          <p:cNvSpPr>
            <a:spLocks/>
          </p:cNvSpPr>
          <p:nvPr/>
        </p:nvSpPr>
        <p:spPr bwMode="auto">
          <a:xfrm>
            <a:off x="8174038" y="5791200"/>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9" name="TextBox 141"/>
          <p:cNvSpPr txBox="1">
            <a:spLocks noChangeArrowheads="1"/>
          </p:cNvSpPr>
          <p:nvPr/>
        </p:nvSpPr>
        <p:spPr bwMode="auto">
          <a:xfrm>
            <a:off x="7696200" y="5638800"/>
            <a:ext cx="4873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AR" altLang="en-US">
                <a:sym typeface="Symbol" panose="05050102010706020507" pitchFamily="18" charset="2"/>
              </a:rPr>
              <a:t></a:t>
            </a:r>
            <a:endParaRPr lang="es-AR" altLang="en-US"/>
          </a:p>
        </p:txBody>
      </p:sp>
      <p:sp>
        <p:nvSpPr>
          <p:cNvPr id="470" name="Freeform 35"/>
          <p:cNvSpPr>
            <a:spLocks/>
          </p:cNvSpPr>
          <p:nvPr/>
        </p:nvSpPr>
        <p:spPr bwMode="auto">
          <a:xfrm>
            <a:off x="7239000" y="4643438"/>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 name="Freeform 34"/>
          <p:cNvSpPr>
            <a:spLocks/>
          </p:cNvSpPr>
          <p:nvPr/>
        </p:nvSpPr>
        <p:spPr bwMode="auto">
          <a:xfrm>
            <a:off x="8097838" y="4643438"/>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2" name="TextBox 153"/>
          <p:cNvSpPr txBox="1">
            <a:spLocks noChangeArrowheads="1"/>
          </p:cNvSpPr>
          <p:nvPr/>
        </p:nvSpPr>
        <p:spPr bwMode="auto">
          <a:xfrm>
            <a:off x="7620000" y="4491038"/>
            <a:ext cx="487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AR" altLang="en-US">
                <a:sym typeface="Symbol" panose="05050102010706020507" pitchFamily="18" charset="2"/>
              </a:rPr>
              <a:t></a:t>
            </a:r>
            <a:endParaRPr lang="es-AR" altLang="en-US"/>
          </a:p>
        </p:txBody>
      </p:sp>
    </p:spTree>
  </p:cSld>
  <p:clrMapOvr>
    <a:masterClrMapping/>
  </p:clrMapOvr>
  <p:transition advTm="1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21" name="Rectangle 135"/>
          <p:cNvSpPr>
            <a:spLocks noGrp="1" noChangeArrowheads="1"/>
          </p:cNvSpPr>
          <p:nvPr>
            <p:ph type="title"/>
          </p:nvPr>
        </p:nvSpPr>
        <p:spPr>
          <a:noFill/>
        </p:spPr>
        <p:txBody>
          <a:bodyPr>
            <a:normAutofit fontScale="90000"/>
          </a:bodyPr>
          <a:lstStyle/>
          <a:p>
            <a:r>
              <a:rPr lang="en-US" dirty="0" smtClean="0"/>
              <a:t>DEVS Atomic </a:t>
            </a:r>
            <a:r>
              <a:rPr lang="en-US" dirty="0" smtClean="0">
                <a:solidFill>
                  <a:srgbClr val="0000FF"/>
                </a:solidFill>
              </a:rPr>
              <a:t>internal transition</a:t>
            </a:r>
          </a:p>
        </p:txBody>
      </p:sp>
      <p:sp>
        <p:nvSpPr>
          <p:cNvPr id="148" name="Text Placeholder 147"/>
          <p:cNvSpPr>
            <a:spLocks noGrp="1"/>
          </p:cNvSpPr>
          <p:nvPr>
            <p:ph type="body" sz="quarter" idx="12"/>
          </p:nvPr>
        </p:nvSpPr>
        <p:spPr/>
        <p:txBody>
          <a:bodyPr/>
          <a:lstStyle/>
          <a:p>
            <a:endParaRPr lang="es-AR"/>
          </a:p>
        </p:txBody>
      </p:sp>
      <p:sp>
        <p:nvSpPr>
          <p:cNvPr id="149" name="Text Placeholder 148"/>
          <p:cNvSpPr>
            <a:spLocks noGrp="1"/>
          </p:cNvSpPr>
          <p:nvPr>
            <p:ph type="body" sz="quarter" idx="13"/>
          </p:nvPr>
        </p:nvSpPr>
        <p:spPr/>
        <p:txBody>
          <a:bodyPr/>
          <a:lstStyle/>
          <a:p>
            <a:endParaRPr lang="es-AR"/>
          </a:p>
        </p:txBody>
      </p:sp>
      <p:sp>
        <p:nvSpPr>
          <p:cNvPr id="151" name="Rectangle 2"/>
          <p:cNvSpPr>
            <a:spLocks noChangeArrowheads="1"/>
          </p:cNvSpPr>
          <p:nvPr/>
        </p:nvSpPr>
        <p:spPr bwMode="auto">
          <a:xfrm>
            <a:off x="1155700" y="3797300"/>
            <a:ext cx="2520950" cy="1079500"/>
          </a:xfrm>
          <a:prstGeom prst="rect">
            <a:avLst/>
          </a:prstGeom>
          <a:solidFill>
            <a:srgbClr val="FF99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2" name="Rectangle 3"/>
          <p:cNvSpPr>
            <a:spLocks noChangeArrowheads="1"/>
          </p:cNvSpPr>
          <p:nvPr/>
        </p:nvSpPr>
        <p:spPr bwMode="auto">
          <a:xfrm>
            <a:off x="1155700" y="4941888"/>
            <a:ext cx="5473700" cy="719137"/>
          </a:xfrm>
          <a:prstGeom prst="rect">
            <a:avLst/>
          </a:prstGeom>
          <a:solidFill>
            <a:srgbClr val="99CC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3" name="Rectangle 4"/>
          <p:cNvSpPr>
            <a:spLocks noChangeArrowheads="1"/>
          </p:cNvSpPr>
          <p:nvPr/>
        </p:nvSpPr>
        <p:spPr bwMode="auto">
          <a:xfrm>
            <a:off x="1155700" y="6096000"/>
            <a:ext cx="4330700" cy="685800"/>
          </a:xfrm>
          <a:prstGeom prst="rect">
            <a:avLst/>
          </a:prstGeom>
          <a:solidFill>
            <a:srgbClr val="CCFF33"/>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4" name="Rectangle 5"/>
          <p:cNvSpPr>
            <a:spLocks noChangeArrowheads="1"/>
          </p:cNvSpPr>
          <p:nvPr/>
        </p:nvSpPr>
        <p:spPr bwMode="auto">
          <a:xfrm>
            <a:off x="1143000" y="3429000"/>
            <a:ext cx="3565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1600" b="1">
                <a:latin typeface="Tahoma" panose="020B0604030504040204" pitchFamily="34" charset="0"/>
                <a:cs typeface="Times New Roman" panose="02020603050405020304" pitchFamily="18" charset="0"/>
              </a:rPr>
              <a:t>DEVS Atomic Model components:</a:t>
            </a:r>
            <a:endParaRPr lang="en-US" altLang="en-US" sz="1000" b="1">
              <a:latin typeface="Tahoma" panose="020B0604030504040204" pitchFamily="34" charset="0"/>
              <a:cs typeface="Times New Roman" panose="02020603050405020304" pitchFamily="18" charset="0"/>
            </a:endParaRPr>
          </a:p>
        </p:txBody>
      </p:sp>
      <p:sp>
        <p:nvSpPr>
          <p:cNvPr id="155" name="Rectangle 6"/>
          <p:cNvSpPr>
            <a:spLocks noChangeArrowheads="1"/>
          </p:cNvSpPr>
          <p:nvPr/>
        </p:nvSpPr>
        <p:spPr bwMode="auto">
          <a:xfrm rot="16200000">
            <a:off x="4772819" y="1713707"/>
            <a:ext cx="504825" cy="1328737"/>
          </a:xfrm>
          <a:prstGeom prst="rect">
            <a:avLst/>
          </a:prstGeom>
          <a:solidFill>
            <a:srgbClr val="CCFF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800" b="1" i="1"/>
              <a:t>ta </a:t>
            </a:r>
            <a:r>
              <a:rPr lang="en-US" altLang="en-US" b="1" i="1">
                <a:latin typeface="Arial" panose="020B0604020202020204" pitchFamily="34" charset="0"/>
              </a:rPr>
              <a:t>         </a:t>
            </a:r>
          </a:p>
        </p:txBody>
      </p:sp>
      <p:sp>
        <p:nvSpPr>
          <p:cNvPr id="156" name="AutoShape 7"/>
          <p:cNvSpPr>
            <a:spLocks noChangeArrowheads="1"/>
          </p:cNvSpPr>
          <p:nvPr/>
        </p:nvSpPr>
        <p:spPr bwMode="auto">
          <a:xfrm rot="16200000">
            <a:off x="4849019" y="2261394"/>
            <a:ext cx="344488" cy="1403350"/>
          </a:xfrm>
          <a:prstGeom prst="rtTriangle">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000" i="1"/>
              <a:t>0 </a:t>
            </a:r>
            <a:r>
              <a:rPr lang="en-US" altLang="en-US" sz="2000" i="1">
                <a:cs typeface="Times New Roman" panose="02020603050405020304" pitchFamily="18" charset="0"/>
              </a:rPr>
              <a:t>→ </a:t>
            </a:r>
            <a:r>
              <a:rPr lang="en-US" altLang="en-US" sz="3200" b="1" i="1"/>
              <a:t>e</a:t>
            </a:r>
            <a:r>
              <a:rPr lang="en-US" altLang="en-US" sz="2000" i="1">
                <a:latin typeface="Arial" panose="020B0604020202020204" pitchFamily="34" charset="0"/>
              </a:rPr>
              <a:t>→  </a:t>
            </a:r>
            <a:r>
              <a:rPr lang="en-US" altLang="en-US" sz="2000" b="1" i="1"/>
              <a:t>ta </a:t>
            </a:r>
            <a:r>
              <a:rPr lang="en-US" altLang="en-US" sz="2000" i="1"/>
              <a:t>                       </a:t>
            </a:r>
          </a:p>
        </p:txBody>
      </p:sp>
      <p:sp>
        <p:nvSpPr>
          <p:cNvPr id="157" name="Oval 10"/>
          <p:cNvSpPr>
            <a:spLocks noChangeArrowheads="1"/>
          </p:cNvSpPr>
          <p:nvPr/>
        </p:nvSpPr>
        <p:spPr bwMode="auto">
          <a:xfrm>
            <a:off x="7112000" y="2270125"/>
            <a:ext cx="736600" cy="7207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8" name="Text Box 11"/>
          <p:cNvSpPr txBox="1">
            <a:spLocks noChangeArrowheads="1"/>
          </p:cNvSpPr>
          <p:nvPr/>
        </p:nvSpPr>
        <p:spPr bwMode="auto">
          <a:xfrm>
            <a:off x="6335713" y="2341563"/>
            <a:ext cx="1346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Y</a:t>
            </a:r>
          </a:p>
        </p:txBody>
      </p:sp>
      <p:sp>
        <p:nvSpPr>
          <p:cNvPr id="159" name="Rectangle 12"/>
          <p:cNvSpPr>
            <a:spLocks noChangeArrowheads="1"/>
          </p:cNvSpPr>
          <p:nvPr/>
        </p:nvSpPr>
        <p:spPr bwMode="auto">
          <a:xfrm rot="16200000">
            <a:off x="4837113" y="2276475"/>
            <a:ext cx="371475" cy="14001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b="1" i="1">
              <a:latin typeface="Arial" panose="020B0604020202020204" pitchFamily="34" charset="0"/>
            </a:endParaRPr>
          </a:p>
        </p:txBody>
      </p:sp>
      <p:sp>
        <p:nvSpPr>
          <p:cNvPr id="160" name="Rectangle 13"/>
          <p:cNvSpPr>
            <a:spLocks noChangeArrowheads="1"/>
          </p:cNvSpPr>
          <p:nvPr/>
        </p:nvSpPr>
        <p:spPr bwMode="auto">
          <a:xfrm>
            <a:off x="5976938" y="2127250"/>
            <a:ext cx="647700" cy="1079500"/>
          </a:xfrm>
          <a:prstGeom prst="rect">
            <a:avLst/>
          </a:prstGeom>
          <a:noFill/>
          <a:ln w="38100">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161" name="Object 14"/>
          <p:cNvGraphicFramePr>
            <a:graphicFrameLocks noChangeAspect="1"/>
          </p:cNvGraphicFramePr>
          <p:nvPr/>
        </p:nvGraphicFramePr>
        <p:xfrm>
          <a:off x="6040438" y="2343150"/>
          <a:ext cx="728662" cy="514350"/>
        </p:xfrm>
        <a:graphic>
          <a:graphicData uri="http://schemas.openxmlformats.org/presentationml/2006/ole">
            <mc:AlternateContent xmlns:mc="http://schemas.openxmlformats.org/markup-compatibility/2006">
              <mc:Choice xmlns:v="urn:schemas-microsoft-com:vml" Requires="v">
                <p:oleObj spid="_x0000_s8246" name="Equation" r:id="rId4" imgW="139680" imgH="177480" progId="Equation.3">
                  <p:embed/>
                </p:oleObj>
              </mc:Choice>
              <mc:Fallback>
                <p:oleObj name="Equation" r:id="rId4" imgW="139680" imgH="1774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0438" y="2343150"/>
                        <a:ext cx="728662"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162" name="Rectangle 15"/>
          <p:cNvSpPr>
            <a:spLocks noChangeArrowheads="1"/>
          </p:cNvSpPr>
          <p:nvPr/>
        </p:nvSpPr>
        <p:spPr bwMode="auto">
          <a:xfrm>
            <a:off x="3322638" y="757238"/>
            <a:ext cx="3529012" cy="2519362"/>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63" name="Rectangle 16"/>
          <p:cNvSpPr>
            <a:spLocks noChangeArrowheads="1"/>
          </p:cNvSpPr>
          <p:nvPr/>
        </p:nvSpPr>
        <p:spPr bwMode="auto">
          <a:xfrm>
            <a:off x="5962650" y="830263"/>
            <a:ext cx="649288" cy="10795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164" name="Object 17"/>
          <p:cNvGraphicFramePr>
            <a:graphicFrameLocks noChangeAspect="1"/>
          </p:cNvGraphicFramePr>
          <p:nvPr/>
        </p:nvGraphicFramePr>
        <p:xfrm>
          <a:off x="5962650" y="1047750"/>
          <a:ext cx="661988" cy="660400"/>
        </p:xfrm>
        <a:graphic>
          <a:graphicData uri="http://schemas.openxmlformats.org/presentationml/2006/ole">
            <mc:AlternateContent xmlns:mc="http://schemas.openxmlformats.org/markup-compatibility/2006">
              <mc:Choice xmlns:v="urn:schemas-microsoft-com:vml" Requires="v">
                <p:oleObj spid="_x0000_s8247" name="Equation" r:id="rId6" imgW="228600" imgH="228600" progId="Equation.3">
                  <p:embed/>
                </p:oleObj>
              </mc:Choice>
              <mc:Fallback>
                <p:oleObj name="Equation" r:id="rId6" imgW="228600" imgH="228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62650" y="1047750"/>
                        <a:ext cx="661988"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165" name="Oval 20"/>
          <p:cNvSpPr>
            <a:spLocks noChangeArrowheads="1"/>
          </p:cNvSpPr>
          <p:nvPr/>
        </p:nvSpPr>
        <p:spPr bwMode="auto">
          <a:xfrm>
            <a:off x="4648200" y="974725"/>
            <a:ext cx="863600" cy="792163"/>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sz="2000" b="1" i="1">
              <a:latin typeface="Arial" panose="020B0604020202020204" pitchFamily="34" charset="0"/>
            </a:endParaRPr>
          </a:p>
        </p:txBody>
      </p:sp>
      <p:sp>
        <p:nvSpPr>
          <p:cNvPr id="166" name="Text Box 21"/>
          <p:cNvSpPr txBox="1">
            <a:spLocks noChangeArrowheads="1"/>
          </p:cNvSpPr>
          <p:nvPr/>
        </p:nvSpPr>
        <p:spPr bwMode="auto">
          <a:xfrm>
            <a:off x="3960813" y="1090613"/>
            <a:ext cx="13239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S</a:t>
            </a:r>
          </a:p>
        </p:txBody>
      </p:sp>
      <p:sp>
        <p:nvSpPr>
          <p:cNvPr id="167" name="Line 24"/>
          <p:cNvSpPr>
            <a:spLocks noChangeShapeType="1"/>
          </p:cNvSpPr>
          <p:nvPr/>
        </p:nvSpPr>
        <p:spPr bwMode="auto">
          <a:xfrm>
            <a:off x="6859588" y="2630488"/>
            <a:ext cx="287337" cy="0"/>
          </a:xfrm>
          <a:prstGeom prst="line">
            <a:avLst/>
          </a:prstGeom>
          <a:noFill/>
          <a:ln w="12700">
            <a:solidFill>
              <a:srgbClr val="0000FF"/>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8" name="Line 28"/>
          <p:cNvSpPr>
            <a:spLocks noChangeShapeType="1"/>
          </p:cNvSpPr>
          <p:nvPr/>
        </p:nvSpPr>
        <p:spPr bwMode="auto">
          <a:xfrm flipV="1">
            <a:off x="5041900" y="1766888"/>
            <a:ext cx="0" cy="360362"/>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9" name="Line 29"/>
          <p:cNvSpPr>
            <a:spLocks noChangeShapeType="1"/>
          </p:cNvSpPr>
          <p:nvPr/>
        </p:nvSpPr>
        <p:spPr bwMode="auto">
          <a:xfrm>
            <a:off x="5400675" y="1622425"/>
            <a:ext cx="576263" cy="504825"/>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0" name="Line 30"/>
          <p:cNvSpPr>
            <a:spLocks noChangeShapeType="1"/>
          </p:cNvSpPr>
          <p:nvPr/>
        </p:nvSpPr>
        <p:spPr bwMode="auto">
          <a:xfrm flipV="1">
            <a:off x="5041900" y="2608263"/>
            <a:ext cx="0" cy="215900"/>
          </a:xfrm>
          <a:prstGeom prst="line">
            <a:avLst/>
          </a:prstGeom>
          <a:noFill/>
          <a:ln w="12700">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71" name="Freeform 33"/>
          <p:cNvSpPr>
            <a:spLocks/>
          </p:cNvSpPr>
          <p:nvPr/>
        </p:nvSpPr>
        <p:spPr bwMode="auto">
          <a:xfrm>
            <a:off x="5903913" y="901700"/>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 name="Freeform 34"/>
          <p:cNvSpPr>
            <a:spLocks/>
          </p:cNvSpPr>
          <p:nvPr/>
        </p:nvSpPr>
        <p:spPr bwMode="auto">
          <a:xfrm>
            <a:off x="5903913" y="2198688"/>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3" name="Freeform 35"/>
          <p:cNvSpPr>
            <a:spLocks/>
          </p:cNvSpPr>
          <p:nvPr/>
        </p:nvSpPr>
        <p:spPr bwMode="auto">
          <a:xfrm>
            <a:off x="5527675" y="2719388"/>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4" name="Line 36"/>
          <p:cNvSpPr>
            <a:spLocks noChangeShapeType="1"/>
          </p:cNvSpPr>
          <p:nvPr/>
        </p:nvSpPr>
        <p:spPr bwMode="auto">
          <a:xfrm>
            <a:off x="5522913" y="1306513"/>
            <a:ext cx="431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5" name="Line 37"/>
          <p:cNvSpPr>
            <a:spLocks noChangeShapeType="1"/>
          </p:cNvSpPr>
          <p:nvPr/>
        </p:nvSpPr>
        <p:spPr bwMode="auto">
          <a:xfrm>
            <a:off x="5494338" y="1449388"/>
            <a:ext cx="431800" cy="0"/>
          </a:xfrm>
          <a:prstGeom prst="line">
            <a:avLst/>
          </a:prstGeom>
          <a:noFill/>
          <a:ln w="12700">
            <a:solidFill>
              <a:srgbClr val="0000FF"/>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76" name="Line 39"/>
          <p:cNvSpPr>
            <a:spLocks noChangeShapeType="1"/>
          </p:cNvSpPr>
          <p:nvPr/>
        </p:nvSpPr>
        <p:spPr bwMode="auto">
          <a:xfrm>
            <a:off x="6619875" y="2635250"/>
            <a:ext cx="214313" cy="0"/>
          </a:xfrm>
          <a:prstGeom prst="line">
            <a:avLst/>
          </a:prstGeom>
          <a:noFill/>
          <a:ln w="12700">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77" name="Group 40"/>
          <p:cNvGrpSpPr>
            <a:grpSpLocks noChangeAspect="1"/>
          </p:cNvGrpSpPr>
          <p:nvPr/>
        </p:nvGrpSpPr>
        <p:grpSpPr bwMode="auto">
          <a:xfrm>
            <a:off x="1222375" y="3871913"/>
            <a:ext cx="5407025" cy="2909887"/>
            <a:chOff x="770" y="2343"/>
            <a:chExt cx="3406" cy="1833"/>
          </a:xfrm>
        </p:grpSpPr>
        <p:sp>
          <p:nvSpPr>
            <p:cNvPr id="178" name="AutoShape 41"/>
            <p:cNvSpPr>
              <a:spLocks noChangeAspect="1" noChangeArrowheads="1" noTextEdit="1"/>
            </p:cNvSpPr>
            <p:nvPr/>
          </p:nvSpPr>
          <p:spPr bwMode="auto">
            <a:xfrm>
              <a:off x="770" y="2355"/>
              <a:ext cx="3406" cy="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9" name="Rectangle 42"/>
            <p:cNvSpPr>
              <a:spLocks noChangeArrowheads="1"/>
            </p:cNvSpPr>
            <p:nvPr/>
          </p:nvSpPr>
          <p:spPr bwMode="auto">
            <a:xfrm>
              <a:off x="3270" y="3978"/>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180" name="Rectangle 43"/>
            <p:cNvSpPr>
              <a:spLocks noChangeArrowheads="1"/>
            </p:cNvSpPr>
            <p:nvPr/>
          </p:nvSpPr>
          <p:spPr bwMode="auto">
            <a:xfrm>
              <a:off x="2743" y="3978"/>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181" name="Rectangle 44"/>
            <p:cNvSpPr>
              <a:spLocks noChangeArrowheads="1"/>
            </p:cNvSpPr>
            <p:nvPr/>
          </p:nvSpPr>
          <p:spPr bwMode="auto">
            <a:xfrm>
              <a:off x="2473" y="3978"/>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182" name="Rectangle 45"/>
            <p:cNvSpPr>
              <a:spLocks noChangeArrowheads="1"/>
            </p:cNvSpPr>
            <p:nvPr/>
          </p:nvSpPr>
          <p:spPr bwMode="auto">
            <a:xfrm>
              <a:off x="2235" y="3978"/>
              <a:ext cx="24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last </a:t>
              </a:r>
              <a:endParaRPr lang="en-US" altLang="en-US"/>
            </a:p>
          </p:txBody>
        </p:sp>
        <p:sp>
          <p:nvSpPr>
            <p:cNvPr id="183" name="Rectangle 46"/>
            <p:cNvSpPr>
              <a:spLocks noChangeArrowheads="1"/>
            </p:cNvSpPr>
            <p:nvPr/>
          </p:nvSpPr>
          <p:spPr bwMode="auto">
            <a:xfrm>
              <a:off x="2203"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4" name="Rectangle 47"/>
            <p:cNvSpPr>
              <a:spLocks noChangeArrowheads="1"/>
            </p:cNvSpPr>
            <p:nvPr/>
          </p:nvSpPr>
          <p:spPr bwMode="auto">
            <a:xfrm>
              <a:off x="1900" y="3978"/>
              <a:ext cx="3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since</a:t>
              </a:r>
              <a:endParaRPr lang="en-US" altLang="en-US"/>
            </a:p>
          </p:txBody>
        </p:sp>
        <p:sp>
          <p:nvSpPr>
            <p:cNvPr id="185" name="Rectangle 48"/>
            <p:cNvSpPr>
              <a:spLocks noChangeArrowheads="1"/>
            </p:cNvSpPr>
            <p:nvPr/>
          </p:nvSpPr>
          <p:spPr bwMode="auto">
            <a:xfrm>
              <a:off x="1870"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6" name="Rectangle 49"/>
            <p:cNvSpPr>
              <a:spLocks noChangeArrowheads="1"/>
            </p:cNvSpPr>
            <p:nvPr/>
          </p:nvSpPr>
          <p:spPr bwMode="auto">
            <a:xfrm>
              <a:off x="1574" y="3978"/>
              <a:ext cx="30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time</a:t>
              </a:r>
              <a:endParaRPr lang="en-US" altLang="en-US"/>
            </a:p>
          </p:txBody>
        </p:sp>
        <p:sp>
          <p:nvSpPr>
            <p:cNvPr id="187" name="Rectangle 50"/>
            <p:cNvSpPr>
              <a:spLocks noChangeArrowheads="1"/>
            </p:cNvSpPr>
            <p:nvPr/>
          </p:nvSpPr>
          <p:spPr bwMode="auto">
            <a:xfrm>
              <a:off x="1025" y="3978"/>
              <a:ext cx="55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Elapsed</a:t>
              </a:r>
              <a:endParaRPr lang="en-US" altLang="en-US"/>
            </a:p>
          </p:txBody>
        </p:sp>
        <p:sp>
          <p:nvSpPr>
            <p:cNvPr id="188" name="Rectangle 51"/>
            <p:cNvSpPr>
              <a:spLocks noChangeArrowheads="1"/>
            </p:cNvSpPr>
            <p:nvPr/>
          </p:nvSpPr>
          <p:spPr bwMode="auto">
            <a:xfrm>
              <a:off x="789" y="3978"/>
              <a:ext cx="5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89" name="Rectangle 52"/>
            <p:cNvSpPr>
              <a:spLocks noChangeArrowheads="1"/>
            </p:cNvSpPr>
            <p:nvPr/>
          </p:nvSpPr>
          <p:spPr bwMode="auto">
            <a:xfrm>
              <a:off x="2478" y="3751"/>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190" name="Rectangle 53"/>
            <p:cNvSpPr>
              <a:spLocks noChangeArrowheads="1"/>
            </p:cNvSpPr>
            <p:nvPr/>
          </p:nvSpPr>
          <p:spPr bwMode="auto">
            <a:xfrm>
              <a:off x="2446"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91" name="Rectangle 54"/>
            <p:cNvSpPr>
              <a:spLocks noChangeArrowheads="1"/>
            </p:cNvSpPr>
            <p:nvPr/>
          </p:nvSpPr>
          <p:spPr bwMode="auto">
            <a:xfrm>
              <a:off x="1960" y="3751"/>
              <a:ext cx="49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advance</a:t>
              </a:r>
              <a:endParaRPr lang="en-US" altLang="en-US"/>
            </a:p>
          </p:txBody>
        </p:sp>
        <p:sp>
          <p:nvSpPr>
            <p:cNvPr id="192" name="Rectangle 55"/>
            <p:cNvSpPr>
              <a:spLocks noChangeArrowheads="1"/>
            </p:cNvSpPr>
            <p:nvPr/>
          </p:nvSpPr>
          <p:spPr bwMode="auto">
            <a:xfrm>
              <a:off x="1928"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93" name="Rectangle 56"/>
            <p:cNvSpPr>
              <a:spLocks noChangeArrowheads="1"/>
            </p:cNvSpPr>
            <p:nvPr/>
          </p:nvSpPr>
          <p:spPr bwMode="auto">
            <a:xfrm>
              <a:off x="1617" y="3751"/>
              <a:ext cx="32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Time</a:t>
              </a:r>
              <a:endParaRPr lang="en-US" altLang="en-US"/>
            </a:p>
          </p:txBody>
        </p:sp>
        <p:sp>
          <p:nvSpPr>
            <p:cNvPr id="194" name="Rectangle 57"/>
            <p:cNvSpPr>
              <a:spLocks noChangeArrowheads="1"/>
            </p:cNvSpPr>
            <p:nvPr/>
          </p:nvSpPr>
          <p:spPr bwMode="auto">
            <a:xfrm>
              <a:off x="1465"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95" name="Rectangle 58"/>
            <p:cNvSpPr>
              <a:spLocks noChangeArrowheads="1"/>
            </p:cNvSpPr>
            <p:nvPr/>
          </p:nvSpPr>
          <p:spPr bwMode="auto">
            <a:xfrm>
              <a:off x="917"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96" name="Rectangle 59"/>
            <p:cNvSpPr>
              <a:spLocks noChangeArrowheads="1"/>
            </p:cNvSpPr>
            <p:nvPr/>
          </p:nvSpPr>
          <p:spPr bwMode="auto">
            <a:xfrm>
              <a:off x="1987" y="3507"/>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197" name="Rectangle 60"/>
            <p:cNvSpPr>
              <a:spLocks noChangeArrowheads="1"/>
            </p:cNvSpPr>
            <p:nvPr/>
          </p:nvSpPr>
          <p:spPr bwMode="auto">
            <a:xfrm>
              <a:off x="1540" y="3507"/>
              <a:ext cx="46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a:t>
              </a:r>
              <a:endParaRPr lang="en-US" altLang="en-US"/>
            </a:p>
          </p:txBody>
        </p:sp>
        <p:sp>
          <p:nvSpPr>
            <p:cNvPr id="198" name="Rectangle 61"/>
            <p:cNvSpPr>
              <a:spLocks noChangeArrowheads="1"/>
            </p:cNvSpPr>
            <p:nvPr/>
          </p:nvSpPr>
          <p:spPr bwMode="auto">
            <a:xfrm>
              <a:off x="907" y="3507"/>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99" name="Rectangle 62"/>
            <p:cNvSpPr>
              <a:spLocks noChangeArrowheads="1"/>
            </p:cNvSpPr>
            <p:nvPr/>
          </p:nvSpPr>
          <p:spPr bwMode="auto">
            <a:xfrm>
              <a:off x="3645" y="3280"/>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200" name="Rectangle 63"/>
            <p:cNvSpPr>
              <a:spLocks noChangeArrowheads="1"/>
            </p:cNvSpPr>
            <p:nvPr/>
          </p:nvSpPr>
          <p:spPr bwMode="auto">
            <a:xfrm>
              <a:off x="3613"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01" name="Rectangle 64"/>
            <p:cNvSpPr>
              <a:spLocks noChangeArrowheads="1"/>
            </p:cNvSpPr>
            <p:nvPr/>
          </p:nvSpPr>
          <p:spPr bwMode="auto">
            <a:xfrm>
              <a:off x="3540"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202" name="Rectangle 65"/>
            <p:cNvSpPr>
              <a:spLocks noChangeArrowheads="1"/>
            </p:cNvSpPr>
            <p:nvPr/>
          </p:nvSpPr>
          <p:spPr bwMode="auto">
            <a:xfrm>
              <a:off x="3013" y="3280"/>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203" name="Rectangle 66"/>
            <p:cNvSpPr>
              <a:spLocks noChangeArrowheads="1"/>
            </p:cNvSpPr>
            <p:nvPr/>
          </p:nvSpPr>
          <p:spPr bwMode="auto">
            <a:xfrm>
              <a:off x="2744" y="3280"/>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204" name="Rectangle 67"/>
            <p:cNvSpPr>
              <a:spLocks noChangeArrowheads="1"/>
            </p:cNvSpPr>
            <p:nvPr/>
          </p:nvSpPr>
          <p:spPr bwMode="auto">
            <a:xfrm>
              <a:off x="2714"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05" name="Rectangle 68"/>
            <p:cNvSpPr>
              <a:spLocks noChangeArrowheads="1"/>
            </p:cNvSpPr>
            <p:nvPr/>
          </p:nvSpPr>
          <p:spPr bwMode="auto">
            <a:xfrm>
              <a:off x="2208" y="3280"/>
              <a:ext cx="51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External</a:t>
              </a:r>
              <a:endParaRPr lang="en-US" altLang="en-US"/>
            </a:p>
          </p:txBody>
        </p:sp>
        <p:sp>
          <p:nvSpPr>
            <p:cNvPr id="206" name="Rectangle 69"/>
            <p:cNvSpPr>
              <a:spLocks noChangeArrowheads="1"/>
            </p:cNvSpPr>
            <p:nvPr/>
          </p:nvSpPr>
          <p:spPr bwMode="auto">
            <a:xfrm>
              <a:off x="1014" y="3280"/>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207" name="Rectangle 70"/>
            <p:cNvSpPr>
              <a:spLocks noChangeArrowheads="1"/>
            </p:cNvSpPr>
            <p:nvPr/>
          </p:nvSpPr>
          <p:spPr bwMode="auto">
            <a:xfrm>
              <a:off x="3022" y="3033"/>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208" name="Rectangle 71"/>
            <p:cNvSpPr>
              <a:spLocks noChangeArrowheads="1"/>
            </p:cNvSpPr>
            <p:nvPr/>
          </p:nvSpPr>
          <p:spPr bwMode="auto">
            <a:xfrm>
              <a:off x="29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09" name="Rectangle 72"/>
            <p:cNvSpPr>
              <a:spLocks noChangeArrowheads="1"/>
            </p:cNvSpPr>
            <p:nvPr/>
          </p:nvSpPr>
          <p:spPr bwMode="auto">
            <a:xfrm>
              <a:off x="2917"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210" name="Rectangle 73"/>
            <p:cNvSpPr>
              <a:spLocks noChangeArrowheads="1"/>
            </p:cNvSpPr>
            <p:nvPr/>
          </p:nvSpPr>
          <p:spPr bwMode="auto">
            <a:xfrm>
              <a:off x="2390" y="3033"/>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211" name="Rectangle 74"/>
            <p:cNvSpPr>
              <a:spLocks noChangeArrowheads="1"/>
            </p:cNvSpPr>
            <p:nvPr/>
          </p:nvSpPr>
          <p:spPr bwMode="auto">
            <a:xfrm>
              <a:off x="2120" y="3033"/>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212" name="Rectangle 75"/>
            <p:cNvSpPr>
              <a:spLocks noChangeArrowheads="1"/>
            </p:cNvSpPr>
            <p:nvPr/>
          </p:nvSpPr>
          <p:spPr bwMode="auto">
            <a:xfrm>
              <a:off x="20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3" name="Rectangle 76"/>
            <p:cNvSpPr>
              <a:spLocks noChangeArrowheads="1"/>
            </p:cNvSpPr>
            <p:nvPr/>
          </p:nvSpPr>
          <p:spPr bwMode="auto">
            <a:xfrm>
              <a:off x="1627" y="3033"/>
              <a:ext cx="47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Internal</a:t>
              </a:r>
              <a:endParaRPr lang="en-US" altLang="en-US"/>
            </a:p>
          </p:txBody>
        </p:sp>
        <p:sp>
          <p:nvSpPr>
            <p:cNvPr id="214" name="Rectangle 77"/>
            <p:cNvSpPr>
              <a:spLocks noChangeArrowheads="1"/>
            </p:cNvSpPr>
            <p:nvPr/>
          </p:nvSpPr>
          <p:spPr bwMode="auto">
            <a:xfrm>
              <a:off x="999" y="3033"/>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215" name="Rectangle 78"/>
            <p:cNvSpPr>
              <a:spLocks noChangeArrowheads="1"/>
            </p:cNvSpPr>
            <p:nvPr/>
          </p:nvSpPr>
          <p:spPr bwMode="auto">
            <a:xfrm>
              <a:off x="1914" y="2809"/>
              <a:ext cx="33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states</a:t>
              </a:r>
              <a:endParaRPr lang="en-US" altLang="en-US"/>
            </a:p>
          </p:txBody>
        </p:sp>
        <p:sp>
          <p:nvSpPr>
            <p:cNvPr id="216" name="Rectangle 79"/>
            <p:cNvSpPr>
              <a:spLocks noChangeArrowheads="1"/>
            </p:cNvSpPr>
            <p:nvPr/>
          </p:nvSpPr>
          <p:spPr bwMode="auto">
            <a:xfrm>
              <a:off x="1884"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7" name="Rectangle 80"/>
            <p:cNvSpPr>
              <a:spLocks noChangeArrowheads="1"/>
            </p:cNvSpPr>
            <p:nvPr/>
          </p:nvSpPr>
          <p:spPr bwMode="auto">
            <a:xfrm>
              <a:off x="1401" y="2809"/>
              <a:ext cx="4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possible</a:t>
              </a:r>
              <a:endParaRPr lang="en-US" altLang="en-US"/>
            </a:p>
          </p:txBody>
        </p:sp>
        <p:sp>
          <p:nvSpPr>
            <p:cNvPr id="218" name="Rectangle 81"/>
            <p:cNvSpPr>
              <a:spLocks noChangeArrowheads="1"/>
            </p:cNvSpPr>
            <p:nvPr/>
          </p:nvSpPr>
          <p:spPr bwMode="auto">
            <a:xfrm>
              <a:off x="1366"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9" name="Rectangle 82"/>
            <p:cNvSpPr>
              <a:spLocks noChangeArrowheads="1"/>
            </p:cNvSpPr>
            <p:nvPr/>
          </p:nvSpPr>
          <p:spPr bwMode="auto">
            <a:xfrm>
              <a:off x="1227" y="2809"/>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20" name="Rectangle 83"/>
            <p:cNvSpPr>
              <a:spLocks noChangeArrowheads="1"/>
            </p:cNvSpPr>
            <p:nvPr/>
          </p:nvSpPr>
          <p:spPr bwMode="auto">
            <a:xfrm>
              <a:off x="1003" y="2809"/>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21" name="Rectangle 84"/>
            <p:cNvSpPr>
              <a:spLocks noChangeArrowheads="1"/>
            </p:cNvSpPr>
            <p:nvPr/>
          </p:nvSpPr>
          <p:spPr bwMode="auto">
            <a:xfrm>
              <a:off x="975"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22" name="Rectangle 85"/>
            <p:cNvSpPr>
              <a:spLocks noChangeArrowheads="1"/>
            </p:cNvSpPr>
            <p:nvPr/>
          </p:nvSpPr>
          <p:spPr bwMode="auto">
            <a:xfrm>
              <a:off x="860"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23" name="Rectangle 86"/>
            <p:cNvSpPr>
              <a:spLocks noChangeArrowheads="1"/>
            </p:cNvSpPr>
            <p:nvPr/>
          </p:nvSpPr>
          <p:spPr bwMode="auto">
            <a:xfrm>
              <a:off x="786" y="2809"/>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a:t>
              </a:r>
              <a:endParaRPr lang="en-US" altLang="en-US"/>
            </a:p>
          </p:txBody>
        </p:sp>
        <p:sp>
          <p:nvSpPr>
            <p:cNvPr id="224" name="Rectangle 87"/>
            <p:cNvSpPr>
              <a:spLocks noChangeArrowheads="1"/>
            </p:cNvSpPr>
            <p:nvPr/>
          </p:nvSpPr>
          <p:spPr bwMode="auto">
            <a:xfrm>
              <a:off x="2032" y="2584"/>
              <a:ext cx="20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ues</a:t>
              </a:r>
              <a:endParaRPr lang="en-US" altLang="en-US"/>
            </a:p>
          </p:txBody>
        </p:sp>
        <p:sp>
          <p:nvSpPr>
            <p:cNvPr id="225" name="Rectangle 88"/>
            <p:cNvSpPr>
              <a:spLocks noChangeArrowheads="1"/>
            </p:cNvSpPr>
            <p:nvPr/>
          </p:nvSpPr>
          <p:spPr bwMode="auto">
            <a:xfrm>
              <a:off x="1432" y="2584"/>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val</a:t>
              </a:r>
              <a:endParaRPr lang="en-US" altLang="en-US"/>
            </a:p>
          </p:txBody>
        </p:sp>
        <p:sp>
          <p:nvSpPr>
            <p:cNvPr id="226" name="Rectangle 89"/>
            <p:cNvSpPr>
              <a:spLocks noChangeArrowheads="1"/>
            </p:cNvSpPr>
            <p:nvPr/>
          </p:nvSpPr>
          <p:spPr bwMode="auto">
            <a:xfrm>
              <a:off x="1399" y="2584"/>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27" name="Rectangle 90"/>
            <p:cNvSpPr>
              <a:spLocks noChangeArrowheads="1"/>
            </p:cNvSpPr>
            <p:nvPr/>
          </p:nvSpPr>
          <p:spPr bwMode="auto">
            <a:xfrm>
              <a:off x="1260" y="2584"/>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28" name="Rectangle 91"/>
            <p:cNvSpPr>
              <a:spLocks noChangeArrowheads="1"/>
            </p:cNvSpPr>
            <p:nvPr/>
          </p:nvSpPr>
          <p:spPr bwMode="auto">
            <a:xfrm>
              <a:off x="1036" y="2584"/>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29" name="Rectangle 92"/>
            <p:cNvSpPr>
              <a:spLocks noChangeArrowheads="1"/>
            </p:cNvSpPr>
            <p:nvPr/>
          </p:nvSpPr>
          <p:spPr bwMode="auto">
            <a:xfrm>
              <a:off x="2064" y="2360"/>
              <a:ext cx="12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es</a:t>
              </a:r>
              <a:endParaRPr lang="en-US" altLang="en-US"/>
            </a:p>
          </p:txBody>
        </p:sp>
        <p:sp>
          <p:nvSpPr>
            <p:cNvPr id="230" name="Rectangle 93"/>
            <p:cNvSpPr>
              <a:spLocks noChangeArrowheads="1"/>
            </p:cNvSpPr>
            <p:nvPr/>
          </p:nvSpPr>
          <p:spPr bwMode="auto">
            <a:xfrm>
              <a:off x="1463" y="2360"/>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input valu</a:t>
              </a:r>
              <a:endParaRPr lang="en-US" altLang="en-US"/>
            </a:p>
          </p:txBody>
        </p:sp>
        <p:sp>
          <p:nvSpPr>
            <p:cNvPr id="231" name="Rectangle 94"/>
            <p:cNvSpPr>
              <a:spLocks noChangeArrowheads="1"/>
            </p:cNvSpPr>
            <p:nvPr/>
          </p:nvSpPr>
          <p:spPr bwMode="auto">
            <a:xfrm>
              <a:off x="1431" y="236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32" name="Rectangle 95"/>
            <p:cNvSpPr>
              <a:spLocks noChangeArrowheads="1"/>
            </p:cNvSpPr>
            <p:nvPr/>
          </p:nvSpPr>
          <p:spPr bwMode="auto">
            <a:xfrm>
              <a:off x="1292" y="2360"/>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33" name="Rectangle 96"/>
            <p:cNvSpPr>
              <a:spLocks noChangeArrowheads="1"/>
            </p:cNvSpPr>
            <p:nvPr/>
          </p:nvSpPr>
          <p:spPr bwMode="auto">
            <a:xfrm>
              <a:off x="1068" y="2360"/>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34" name="Rectangle 97"/>
            <p:cNvSpPr>
              <a:spLocks noChangeArrowheads="1"/>
            </p:cNvSpPr>
            <p:nvPr/>
          </p:nvSpPr>
          <p:spPr bwMode="auto">
            <a:xfrm>
              <a:off x="1404"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235" name="Rectangle 98"/>
            <p:cNvSpPr>
              <a:spLocks noChangeArrowheads="1"/>
            </p:cNvSpPr>
            <p:nvPr/>
          </p:nvSpPr>
          <p:spPr bwMode="auto">
            <a:xfrm>
              <a:off x="1414" y="3372"/>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236" name="Rectangle 99"/>
            <p:cNvSpPr>
              <a:spLocks noChangeArrowheads="1"/>
            </p:cNvSpPr>
            <p:nvPr/>
          </p:nvSpPr>
          <p:spPr bwMode="auto">
            <a:xfrm>
              <a:off x="866" y="3372"/>
              <a:ext cx="10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ext</a:t>
              </a:r>
              <a:endParaRPr lang="en-US" altLang="en-US"/>
            </a:p>
          </p:txBody>
        </p:sp>
        <p:sp>
          <p:nvSpPr>
            <p:cNvPr id="237" name="Rectangle 100"/>
            <p:cNvSpPr>
              <a:spLocks noChangeArrowheads="1"/>
            </p:cNvSpPr>
            <p:nvPr/>
          </p:nvSpPr>
          <p:spPr bwMode="auto">
            <a:xfrm>
              <a:off x="866" y="3126"/>
              <a:ext cx="9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int</a:t>
              </a:r>
              <a:endParaRPr lang="en-US" altLang="en-US"/>
            </a:p>
          </p:txBody>
        </p:sp>
        <p:sp>
          <p:nvSpPr>
            <p:cNvPr id="238" name="Rectangle 101"/>
            <p:cNvSpPr>
              <a:spLocks noChangeArrowheads="1"/>
            </p:cNvSpPr>
            <p:nvPr/>
          </p:nvSpPr>
          <p:spPr bwMode="auto">
            <a:xfrm>
              <a:off x="947" y="3961"/>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9" name="Rectangle 102"/>
            <p:cNvSpPr>
              <a:spLocks noChangeArrowheads="1"/>
            </p:cNvSpPr>
            <p:nvPr/>
          </p:nvSpPr>
          <p:spPr bwMode="auto">
            <a:xfrm>
              <a:off x="1501" y="3734"/>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0" name="Rectangle 103"/>
            <p:cNvSpPr>
              <a:spLocks noChangeArrowheads="1"/>
            </p:cNvSpPr>
            <p:nvPr/>
          </p:nvSpPr>
          <p:spPr bwMode="auto">
            <a:xfrm>
              <a:off x="1285" y="3734"/>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241" name="Rectangle 104"/>
            <p:cNvSpPr>
              <a:spLocks noChangeArrowheads="1"/>
            </p:cNvSpPr>
            <p:nvPr/>
          </p:nvSpPr>
          <p:spPr bwMode="auto">
            <a:xfrm>
              <a:off x="1108" y="3734"/>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2" name="Rectangle 105"/>
            <p:cNvSpPr>
              <a:spLocks noChangeArrowheads="1"/>
            </p:cNvSpPr>
            <p:nvPr/>
          </p:nvSpPr>
          <p:spPr bwMode="auto">
            <a:xfrm>
              <a:off x="1423"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3" name="Rectangle 106"/>
            <p:cNvSpPr>
              <a:spLocks noChangeArrowheads="1"/>
            </p:cNvSpPr>
            <p:nvPr/>
          </p:nvSpPr>
          <p:spPr bwMode="auto">
            <a:xfrm>
              <a:off x="1098" y="3490"/>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4" name="Rectangle 107"/>
            <p:cNvSpPr>
              <a:spLocks noChangeArrowheads="1"/>
            </p:cNvSpPr>
            <p:nvPr/>
          </p:nvSpPr>
          <p:spPr bwMode="auto">
            <a:xfrm>
              <a:off x="2086"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5" name="Rectangle 108"/>
            <p:cNvSpPr>
              <a:spLocks noChangeArrowheads="1"/>
            </p:cNvSpPr>
            <p:nvPr/>
          </p:nvSpPr>
          <p:spPr bwMode="auto">
            <a:xfrm>
              <a:off x="1768" y="3263"/>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6" name="Rectangle 109"/>
            <p:cNvSpPr>
              <a:spLocks noChangeArrowheads="1"/>
            </p:cNvSpPr>
            <p:nvPr/>
          </p:nvSpPr>
          <p:spPr bwMode="auto">
            <a:xfrm>
              <a:off x="1503"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7" name="Rectangle 110"/>
            <p:cNvSpPr>
              <a:spLocks noChangeArrowheads="1"/>
            </p:cNvSpPr>
            <p:nvPr/>
          </p:nvSpPr>
          <p:spPr bwMode="auto">
            <a:xfrm>
              <a:off x="1296" y="3263"/>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248" name="Rectangle 111"/>
            <p:cNvSpPr>
              <a:spLocks noChangeArrowheads="1"/>
            </p:cNvSpPr>
            <p:nvPr/>
          </p:nvSpPr>
          <p:spPr bwMode="auto">
            <a:xfrm>
              <a:off x="1195"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9" name="Rectangle 112"/>
            <p:cNvSpPr>
              <a:spLocks noChangeArrowheads="1"/>
            </p:cNvSpPr>
            <p:nvPr/>
          </p:nvSpPr>
          <p:spPr bwMode="auto">
            <a:xfrm>
              <a:off x="1508" y="3016"/>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50" name="Rectangle 113"/>
            <p:cNvSpPr>
              <a:spLocks noChangeArrowheads="1"/>
            </p:cNvSpPr>
            <p:nvPr/>
          </p:nvSpPr>
          <p:spPr bwMode="auto">
            <a:xfrm>
              <a:off x="1190" y="3016"/>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51" name="Rectangle 114"/>
            <p:cNvSpPr>
              <a:spLocks noChangeArrowheads="1"/>
            </p:cNvSpPr>
            <p:nvPr/>
          </p:nvSpPr>
          <p:spPr bwMode="auto">
            <a:xfrm>
              <a:off x="896" y="2792"/>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52" name="Rectangle 115"/>
            <p:cNvSpPr>
              <a:spLocks noChangeArrowheads="1"/>
            </p:cNvSpPr>
            <p:nvPr/>
          </p:nvSpPr>
          <p:spPr bwMode="auto">
            <a:xfrm>
              <a:off x="924" y="2567"/>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53" name="Rectangle 116"/>
            <p:cNvSpPr>
              <a:spLocks noChangeArrowheads="1"/>
            </p:cNvSpPr>
            <p:nvPr/>
          </p:nvSpPr>
          <p:spPr bwMode="auto">
            <a:xfrm>
              <a:off x="956" y="234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54" name="Rectangle 117"/>
            <p:cNvSpPr>
              <a:spLocks noChangeArrowheads="1"/>
            </p:cNvSpPr>
            <p:nvPr/>
          </p:nvSpPr>
          <p:spPr bwMode="auto">
            <a:xfrm>
              <a:off x="1407" y="3729"/>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255" name="Rectangle 118"/>
            <p:cNvSpPr>
              <a:spLocks noChangeArrowheads="1"/>
            </p:cNvSpPr>
            <p:nvPr/>
          </p:nvSpPr>
          <p:spPr bwMode="auto">
            <a:xfrm>
              <a:off x="1417" y="3258"/>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256" name="Rectangle 119"/>
            <p:cNvSpPr>
              <a:spLocks noChangeArrowheads="1"/>
            </p:cNvSpPr>
            <p:nvPr/>
          </p:nvSpPr>
          <p:spPr bwMode="auto">
            <a:xfrm>
              <a:off x="844" y="3978"/>
              <a:ext cx="6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e</a:t>
              </a:r>
              <a:endParaRPr lang="en-US" altLang="en-US"/>
            </a:p>
          </p:txBody>
        </p:sp>
        <p:sp>
          <p:nvSpPr>
            <p:cNvPr id="257" name="Rectangle 120"/>
            <p:cNvSpPr>
              <a:spLocks noChangeArrowheads="1"/>
            </p:cNvSpPr>
            <p:nvPr/>
          </p:nvSpPr>
          <p:spPr bwMode="auto">
            <a:xfrm>
              <a:off x="990" y="3751"/>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8" name="Rectangle 121"/>
            <p:cNvSpPr>
              <a:spLocks noChangeArrowheads="1"/>
            </p:cNvSpPr>
            <p:nvPr/>
          </p:nvSpPr>
          <p:spPr bwMode="auto">
            <a:xfrm>
              <a:off x="789"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t</a:t>
              </a:r>
              <a:endParaRPr lang="en-US" altLang="en-US"/>
            </a:p>
          </p:txBody>
        </p:sp>
        <p:sp>
          <p:nvSpPr>
            <p:cNvPr id="259" name="Rectangle 122"/>
            <p:cNvSpPr>
              <a:spLocks noChangeArrowheads="1"/>
            </p:cNvSpPr>
            <p:nvPr/>
          </p:nvSpPr>
          <p:spPr bwMode="auto">
            <a:xfrm>
              <a:off x="1270" y="3507"/>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260" name="Rectangle 123"/>
            <p:cNvSpPr>
              <a:spLocks noChangeArrowheads="1"/>
            </p:cNvSpPr>
            <p:nvPr/>
          </p:nvSpPr>
          <p:spPr bwMode="auto">
            <a:xfrm>
              <a:off x="980" y="3507"/>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1" name="Rectangle 124"/>
            <p:cNvSpPr>
              <a:spLocks noChangeArrowheads="1"/>
            </p:cNvSpPr>
            <p:nvPr/>
          </p:nvSpPr>
          <p:spPr bwMode="auto">
            <a:xfrm>
              <a:off x="1953"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2" name="Rectangle 125"/>
            <p:cNvSpPr>
              <a:spLocks noChangeArrowheads="1"/>
            </p:cNvSpPr>
            <p:nvPr/>
          </p:nvSpPr>
          <p:spPr bwMode="auto">
            <a:xfrm>
              <a:off x="1620" y="328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263" name="Rectangle 126"/>
            <p:cNvSpPr>
              <a:spLocks noChangeArrowheads="1"/>
            </p:cNvSpPr>
            <p:nvPr/>
          </p:nvSpPr>
          <p:spPr bwMode="auto">
            <a:xfrm>
              <a:off x="1087"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4" name="Rectangle 127"/>
            <p:cNvSpPr>
              <a:spLocks noChangeArrowheads="1"/>
            </p:cNvSpPr>
            <p:nvPr/>
          </p:nvSpPr>
          <p:spPr bwMode="auto">
            <a:xfrm>
              <a:off x="1375"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5" name="Rectangle 128"/>
            <p:cNvSpPr>
              <a:spLocks noChangeArrowheads="1"/>
            </p:cNvSpPr>
            <p:nvPr/>
          </p:nvSpPr>
          <p:spPr bwMode="auto">
            <a:xfrm>
              <a:off x="1072"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6" name="Rectangle 129"/>
            <p:cNvSpPr>
              <a:spLocks noChangeArrowheads="1"/>
            </p:cNvSpPr>
            <p:nvPr/>
          </p:nvSpPr>
          <p:spPr bwMode="auto">
            <a:xfrm>
              <a:off x="782" y="2584"/>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267" name="Rectangle 130"/>
            <p:cNvSpPr>
              <a:spLocks noChangeArrowheads="1"/>
            </p:cNvSpPr>
            <p:nvPr/>
          </p:nvSpPr>
          <p:spPr bwMode="auto">
            <a:xfrm>
              <a:off x="804" y="236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268" name="Rectangle 131"/>
            <p:cNvSpPr>
              <a:spLocks noChangeArrowheads="1"/>
            </p:cNvSpPr>
            <p:nvPr/>
          </p:nvSpPr>
          <p:spPr bwMode="auto">
            <a:xfrm>
              <a:off x="832"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i="1">
                  <a:solidFill>
                    <a:srgbClr val="000000"/>
                  </a:solidFill>
                </a:rPr>
                <a:t>a</a:t>
              </a:r>
              <a:endParaRPr lang="en-US" altLang="en-US"/>
            </a:p>
          </p:txBody>
        </p:sp>
        <p:sp>
          <p:nvSpPr>
            <p:cNvPr id="269" name="Rectangle 132"/>
            <p:cNvSpPr>
              <a:spLocks noChangeArrowheads="1"/>
            </p:cNvSpPr>
            <p:nvPr/>
          </p:nvSpPr>
          <p:spPr bwMode="auto">
            <a:xfrm>
              <a:off x="789"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l</a:t>
              </a:r>
              <a:endParaRPr lang="en-US" altLang="en-US"/>
            </a:p>
          </p:txBody>
        </p:sp>
        <p:sp>
          <p:nvSpPr>
            <p:cNvPr id="270" name="Rectangle 133"/>
            <p:cNvSpPr>
              <a:spLocks noChangeArrowheads="1"/>
            </p:cNvSpPr>
            <p:nvPr/>
          </p:nvSpPr>
          <p:spPr bwMode="auto">
            <a:xfrm>
              <a:off x="784" y="3263"/>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sp>
          <p:nvSpPr>
            <p:cNvPr id="271" name="Rectangle 134"/>
            <p:cNvSpPr>
              <a:spLocks noChangeArrowheads="1"/>
            </p:cNvSpPr>
            <p:nvPr/>
          </p:nvSpPr>
          <p:spPr bwMode="auto">
            <a:xfrm>
              <a:off x="784" y="3016"/>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grpSp>
      <p:sp>
        <p:nvSpPr>
          <p:cNvPr id="272" name="Rectangle 136"/>
          <p:cNvSpPr>
            <a:spLocks noChangeArrowheads="1"/>
          </p:cNvSpPr>
          <p:nvPr/>
        </p:nvSpPr>
        <p:spPr bwMode="auto">
          <a:xfrm>
            <a:off x="1181100" y="5715000"/>
            <a:ext cx="4330700" cy="304800"/>
          </a:xfrm>
          <a:prstGeom prst="rect">
            <a:avLst/>
          </a:prstGeom>
          <a:noFill/>
          <a:ln w="28575">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273" name="Rectangle 138"/>
          <p:cNvSpPr>
            <a:spLocks noChangeArrowheads="1"/>
          </p:cNvSpPr>
          <p:nvPr/>
        </p:nvSpPr>
        <p:spPr bwMode="auto">
          <a:xfrm>
            <a:off x="7112000" y="4918075"/>
            <a:ext cx="1727200" cy="390525"/>
          </a:xfrm>
          <a:prstGeom prst="rect">
            <a:avLst/>
          </a:prstGeom>
          <a:noFill/>
          <a:ln w="9525">
            <a:noFill/>
            <a:miter lim="800000"/>
            <a:headEnd/>
            <a:tailEnd/>
          </a:ln>
          <a:effectLst/>
        </p:spPr>
        <p:txBody>
          <a:bodyPr lIns="69850" tIns="34925" rIns="69850" bIns="34925">
            <a:spAutoFit/>
          </a:bodyPr>
          <a:lstStyle/>
          <a:p>
            <a:pPr defTabSz="514350">
              <a:defRPr/>
            </a:pPr>
            <a:r>
              <a:rPr lang="es-ES_tradnl" sz="2100">
                <a:solidFill>
                  <a:srgbClr val="000099"/>
                </a:solidFill>
                <a:effectLst>
                  <a:outerShdw blurRad="38100" dist="38100" dir="2700000" algn="tl">
                    <a:srgbClr val="C0C0C0"/>
                  </a:outerShdw>
                </a:effectLst>
                <a:latin typeface="Arial" charset="0"/>
              </a:rPr>
              <a:t>s</a:t>
            </a:r>
            <a:r>
              <a:rPr lang="es-ES_tradnl" sz="2100" baseline="30000">
                <a:solidFill>
                  <a:srgbClr val="000099"/>
                </a:solidFill>
                <a:effectLst>
                  <a:outerShdw blurRad="38100" dist="38100" dir="2700000" algn="tl">
                    <a:srgbClr val="C0C0C0"/>
                  </a:outerShdw>
                </a:effectLst>
                <a:latin typeface="Arial" charset="0"/>
              </a:rPr>
              <a:t>’ </a:t>
            </a:r>
            <a:r>
              <a:rPr lang="es-ES_tradnl" sz="2100">
                <a:solidFill>
                  <a:srgbClr val="000099"/>
                </a:solidFill>
                <a:effectLst>
                  <a:outerShdw blurRad="38100" dist="38100" dir="2700000" algn="tl">
                    <a:srgbClr val="C0C0C0"/>
                  </a:outerShdw>
                </a:effectLst>
                <a:latin typeface="Arial" charset="0"/>
              </a:rPr>
              <a:t>= </a:t>
            </a:r>
            <a:r>
              <a:rPr lang="es-ES_tradnl" sz="1800">
                <a:solidFill>
                  <a:srgbClr val="000099"/>
                </a:solidFill>
                <a:effectLst>
                  <a:outerShdw blurRad="38100" dist="38100" dir="2700000" algn="tl">
                    <a:srgbClr val="C0C0C0"/>
                  </a:outerShdw>
                </a:effectLst>
                <a:latin typeface="Symbol" pitchFamily="18" charset="2"/>
              </a:rPr>
              <a:t>d</a:t>
            </a:r>
            <a:r>
              <a:rPr lang="es-ES_tradnl" sz="1800" baseline="-25000">
                <a:solidFill>
                  <a:srgbClr val="000099"/>
                </a:solidFill>
                <a:effectLst>
                  <a:outerShdw blurRad="38100" dist="38100" dir="2700000" algn="tl">
                    <a:srgbClr val="C0C0C0"/>
                  </a:outerShdw>
                </a:effectLst>
                <a:latin typeface="Arial" charset="0"/>
              </a:rPr>
              <a:t> int </a:t>
            </a:r>
            <a:r>
              <a:rPr lang="es-ES_tradnl" sz="1800">
                <a:solidFill>
                  <a:srgbClr val="000099"/>
                </a:solidFill>
                <a:effectLst>
                  <a:outerShdw blurRad="38100" dist="38100" dir="2700000" algn="tl">
                    <a:srgbClr val="C0C0C0"/>
                  </a:outerShdw>
                </a:effectLst>
                <a:latin typeface="Arial" charset="0"/>
              </a:rPr>
              <a:t>(</a:t>
            </a:r>
            <a:r>
              <a:rPr lang="es-ES_tradnl" sz="2100">
                <a:solidFill>
                  <a:srgbClr val="000099"/>
                </a:solidFill>
                <a:effectLst>
                  <a:outerShdw blurRad="38100" dist="38100" dir="2700000" algn="tl">
                    <a:srgbClr val="C0C0C0"/>
                  </a:outerShdw>
                </a:effectLst>
                <a:latin typeface="Arial" charset="0"/>
              </a:rPr>
              <a:t>s)</a:t>
            </a:r>
          </a:p>
        </p:txBody>
      </p:sp>
      <p:sp>
        <p:nvSpPr>
          <p:cNvPr id="274" name="Line 140"/>
          <p:cNvSpPr>
            <a:spLocks noChangeShapeType="1"/>
          </p:cNvSpPr>
          <p:nvPr/>
        </p:nvSpPr>
        <p:spPr bwMode="auto">
          <a:xfrm>
            <a:off x="5715000" y="5143500"/>
            <a:ext cx="1371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5" name="Rectangle 141"/>
          <p:cNvSpPr>
            <a:spLocks noChangeArrowheads="1"/>
          </p:cNvSpPr>
          <p:nvPr/>
        </p:nvSpPr>
        <p:spPr bwMode="auto">
          <a:xfrm>
            <a:off x="5359400" y="309245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dirty="0">
                <a:solidFill>
                  <a:srgbClr val="0000FF"/>
                </a:solidFill>
                <a:effectLst>
                  <a:outerShdw blurRad="38100" dist="38100" dir="2700000" algn="tl">
                    <a:srgbClr val="C0C0C0"/>
                  </a:outerShdw>
                </a:effectLst>
                <a:latin typeface="Arial" charset="0"/>
              </a:rPr>
              <a:t>(1)</a:t>
            </a:r>
          </a:p>
        </p:txBody>
      </p:sp>
      <p:sp>
        <p:nvSpPr>
          <p:cNvPr id="276" name="Rectangle 143"/>
          <p:cNvSpPr>
            <a:spLocks noChangeArrowheads="1"/>
          </p:cNvSpPr>
          <p:nvPr/>
        </p:nvSpPr>
        <p:spPr bwMode="auto">
          <a:xfrm>
            <a:off x="6019800" y="28956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0000FF"/>
                </a:solidFill>
                <a:effectLst>
                  <a:outerShdw blurRad="38100" dist="38100" dir="2700000" algn="tl">
                    <a:srgbClr val="C0C0C0"/>
                  </a:outerShdw>
                </a:effectLst>
                <a:latin typeface="Arial" charset="0"/>
              </a:rPr>
              <a:t>(2)</a:t>
            </a:r>
          </a:p>
        </p:txBody>
      </p:sp>
      <p:sp>
        <p:nvSpPr>
          <p:cNvPr id="277" name="Rectangle 145"/>
          <p:cNvSpPr>
            <a:spLocks noChangeArrowheads="1"/>
          </p:cNvSpPr>
          <p:nvPr/>
        </p:nvSpPr>
        <p:spPr bwMode="auto">
          <a:xfrm>
            <a:off x="6019800" y="16002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0000FF"/>
                </a:solidFill>
                <a:effectLst>
                  <a:outerShdw blurRad="38100" dist="38100" dir="2700000" algn="tl">
                    <a:srgbClr val="C0C0C0"/>
                  </a:outerShdw>
                </a:effectLst>
                <a:latin typeface="Arial" charset="0"/>
              </a:rPr>
              <a:t>(3)</a:t>
            </a:r>
          </a:p>
        </p:txBody>
      </p:sp>
      <p:sp>
        <p:nvSpPr>
          <p:cNvPr id="278" name="Rectangle 147"/>
          <p:cNvSpPr>
            <a:spLocks noChangeArrowheads="1"/>
          </p:cNvSpPr>
          <p:nvPr/>
        </p:nvSpPr>
        <p:spPr bwMode="auto">
          <a:xfrm>
            <a:off x="4343400" y="22098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0000FF"/>
                </a:solidFill>
                <a:effectLst>
                  <a:outerShdw blurRad="38100" dist="38100" dir="2700000" algn="tl">
                    <a:srgbClr val="C0C0C0"/>
                  </a:outerShdw>
                </a:effectLst>
                <a:latin typeface="Arial" charset="0"/>
              </a:rPr>
              <a:t>(4)</a:t>
            </a:r>
          </a:p>
        </p:txBody>
      </p:sp>
      <p:sp>
        <p:nvSpPr>
          <p:cNvPr id="279" name="Rectangle 148"/>
          <p:cNvSpPr>
            <a:spLocks noChangeArrowheads="1"/>
          </p:cNvSpPr>
          <p:nvPr/>
        </p:nvSpPr>
        <p:spPr bwMode="auto">
          <a:xfrm>
            <a:off x="4216400" y="309245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0000FF"/>
                </a:solidFill>
                <a:effectLst>
                  <a:outerShdw blurRad="38100" dist="38100" dir="2700000" algn="tl">
                    <a:srgbClr val="C0C0C0"/>
                  </a:outerShdw>
                </a:effectLst>
                <a:latin typeface="Arial" charset="0"/>
              </a:rPr>
              <a:t>(5)</a:t>
            </a:r>
          </a:p>
        </p:txBody>
      </p:sp>
      <p:sp>
        <p:nvSpPr>
          <p:cNvPr id="280" name="Rectangle 163"/>
          <p:cNvSpPr>
            <a:spLocks noChangeArrowheads="1"/>
          </p:cNvSpPr>
          <p:nvPr/>
        </p:nvSpPr>
        <p:spPr bwMode="auto">
          <a:xfrm>
            <a:off x="5454650" y="1050925"/>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1" name="Rectangle 164"/>
          <p:cNvSpPr>
            <a:spLocks noChangeArrowheads="1"/>
          </p:cNvSpPr>
          <p:nvPr/>
        </p:nvSpPr>
        <p:spPr bwMode="auto">
          <a:xfrm>
            <a:off x="4876800" y="1752600"/>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2" name="Rectangle 165"/>
          <p:cNvSpPr>
            <a:spLocks noChangeArrowheads="1"/>
          </p:cNvSpPr>
          <p:nvPr/>
        </p:nvSpPr>
        <p:spPr bwMode="auto">
          <a:xfrm>
            <a:off x="5270500" y="1687513"/>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3" name="Rectangle 166"/>
          <p:cNvSpPr>
            <a:spLocks noChangeArrowheads="1"/>
          </p:cNvSpPr>
          <p:nvPr/>
        </p:nvSpPr>
        <p:spPr bwMode="auto">
          <a:xfrm>
            <a:off x="5486400" y="1403350"/>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4" name="Rectangle 167"/>
          <p:cNvSpPr>
            <a:spLocks noChangeArrowheads="1"/>
          </p:cNvSpPr>
          <p:nvPr/>
        </p:nvSpPr>
        <p:spPr bwMode="auto">
          <a:xfrm>
            <a:off x="6477000" y="2306638"/>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y</a:t>
            </a:r>
          </a:p>
        </p:txBody>
      </p:sp>
      <p:sp>
        <p:nvSpPr>
          <p:cNvPr id="285" name="Line 176"/>
          <p:cNvSpPr>
            <a:spLocks noChangeShapeType="1"/>
          </p:cNvSpPr>
          <p:nvPr/>
        </p:nvSpPr>
        <p:spPr bwMode="auto">
          <a:xfrm>
            <a:off x="8001000" y="2895600"/>
            <a:ext cx="914400" cy="0"/>
          </a:xfrm>
          <a:prstGeom prst="line">
            <a:avLst/>
          </a:prstGeom>
          <a:noFill/>
          <a:ln w="508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 name="Line 177"/>
          <p:cNvSpPr>
            <a:spLocks noChangeShapeType="1"/>
          </p:cNvSpPr>
          <p:nvPr/>
        </p:nvSpPr>
        <p:spPr bwMode="auto">
          <a:xfrm>
            <a:off x="80772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87" name="Line 178"/>
          <p:cNvSpPr>
            <a:spLocks noChangeShapeType="1"/>
          </p:cNvSpPr>
          <p:nvPr/>
        </p:nvSpPr>
        <p:spPr bwMode="auto">
          <a:xfrm>
            <a:off x="83058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88" name="Line 179"/>
          <p:cNvSpPr>
            <a:spLocks noChangeShapeType="1"/>
          </p:cNvSpPr>
          <p:nvPr/>
        </p:nvSpPr>
        <p:spPr bwMode="auto">
          <a:xfrm>
            <a:off x="86868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89" name="Line 180"/>
          <p:cNvSpPr>
            <a:spLocks noChangeShapeType="1"/>
          </p:cNvSpPr>
          <p:nvPr/>
        </p:nvSpPr>
        <p:spPr bwMode="auto">
          <a:xfrm>
            <a:off x="8153400" y="2133600"/>
            <a:ext cx="0" cy="6858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0" name="Line 181"/>
          <p:cNvSpPr>
            <a:spLocks noChangeShapeType="1"/>
          </p:cNvSpPr>
          <p:nvPr/>
        </p:nvSpPr>
        <p:spPr bwMode="auto">
          <a:xfrm>
            <a:off x="8458200" y="2438400"/>
            <a:ext cx="0" cy="3810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1" name="Line 183"/>
          <p:cNvSpPr>
            <a:spLocks noChangeShapeType="1"/>
          </p:cNvSpPr>
          <p:nvPr/>
        </p:nvSpPr>
        <p:spPr bwMode="auto">
          <a:xfrm>
            <a:off x="8763000" y="2667000"/>
            <a:ext cx="0" cy="15240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92" name="Freeform 35"/>
          <p:cNvSpPr>
            <a:spLocks/>
          </p:cNvSpPr>
          <p:nvPr/>
        </p:nvSpPr>
        <p:spPr bwMode="auto">
          <a:xfrm>
            <a:off x="7086600" y="4643438"/>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3" name="Freeform 34"/>
          <p:cNvSpPr>
            <a:spLocks/>
          </p:cNvSpPr>
          <p:nvPr/>
        </p:nvSpPr>
        <p:spPr bwMode="auto">
          <a:xfrm>
            <a:off x="7945438" y="4643438"/>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0000FF"/>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4" name="TextBox 153"/>
          <p:cNvSpPr txBox="1">
            <a:spLocks noChangeArrowheads="1"/>
          </p:cNvSpPr>
          <p:nvPr/>
        </p:nvSpPr>
        <p:spPr bwMode="auto">
          <a:xfrm>
            <a:off x="7467600" y="4491038"/>
            <a:ext cx="4873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AR" altLang="en-US">
                <a:sym typeface="Symbol" panose="05050102010706020507" pitchFamily="18" charset="2"/>
              </a:rPr>
              <a:t></a:t>
            </a:r>
            <a:endParaRPr lang="es-AR" altLang="en-US"/>
          </a:p>
        </p:txBody>
      </p:sp>
    </p:spTree>
  </p:cSld>
  <p:clrMapOvr>
    <a:masterClrMapping/>
  </p:clrMapOvr>
  <p:transition advTm="1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5"/>
                                        </p:tgtEl>
                                        <p:attrNameLst>
                                          <p:attrName>style.visibility</p:attrName>
                                        </p:attrNameLst>
                                      </p:cBhvr>
                                      <p:to>
                                        <p:strVal val="visible"/>
                                      </p:to>
                                    </p:set>
                                    <p:animEffect transition="in" filter="fade">
                                      <p:cBhvr>
                                        <p:cTn id="7" dur="1000"/>
                                        <p:tgtEl>
                                          <p:spTgt spid="275"/>
                                        </p:tgtEl>
                                      </p:cBhvr>
                                    </p:animEffect>
                                    <p:anim calcmode="lin" valueType="num">
                                      <p:cBhvr>
                                        <p:cTn id="8" dur="1000" fill="hold"/>
                                        <p:tgtEl>
                                          <p:spTgt spid="275"/>
                                        </p:tgtEl>
                                        <p:attrNameLst>
                                          <p:attrName>ppt_x</p:attrName>
                                        </p:attrNameLst>
                                      </p:cBhvr>
                                      <p:tavLst>
                                        <p:tav tm="0">
                                          <p:val>
                                            <p:strVal val="#ppt_x"/>
                                          </p:val>
                                        </p:tav>
                                        <p:tav tm="100000">
                                          <p:val>
                                            <p:strVal val="#ppt_x"/>
                                          </p:val>
                                        </p:tav>
                                      </p:tavLst>
                                    </p:anim>
                                    <p:anim calcmode="lin" valueType="num">
                                      <p:cBhvr>
                                        <p:cTn id="9" dur="1000" fill="hold"/>
                                        <p:tgtEl>
                                          <p:spTgt spid="27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76"/>
                                        </p:tgtEl>
                                        <p:attrNameLst>
                                          <p:attrName>style.visibility</p:attrName>
                                        </p:attrNameLst>
                                      </p:cBhvr>
                                      <p:to>
                                        <p:strVal val="visible"/>
                                      </p:to>
                                    </p:set>
                                    <p:animEffect transition="in" filter="fade">
                                      <p:cBhvr>
                                        <p:cTn id="14" dur="1000"/>
                                        <p:tgtEl>
                                          <p:spTgt spid="276"/>
                                        </p:tgtEl>
                                      </p:cBhvr>
                                    </p:animEffect>
                                    <p:anim calcmode="lin" valueType="num">
                                      <p:cBhvr>
                                        <p:cTn id="15" dur="1000" fill="hold"/>
                                        <p:tgtEl>
                                          <p:spTgt spid="276"/>
                                        </p:tgtEl>
                                        <p:attrNameLst>
                                          <p:attrName>ppt_x</p:attrName>
                                        </p:attrNameLst>
                                      </p:cBhvr>
                                      <p:tavLst>
                                        <p:tav tm="0">
                                          <p:val>
                                            <p:strVal val="#ppt_x"/>
                                          </p:val>
                                        </p:tav>
                                        <p:tav tm="100000">
                                          <p:val>
                                            <p:strVal val="#ppt_x"/>
                                          </p:val>
                                        </p:tav>
                                      </p:tavLst>
                                    </p:anim>
                                    <p:anim calcmode="lin" valueType="num">
                                      <p:cBhvr>
                                        <p:cTn id="16" dur="1000" fill="hold"/>
                                        <p:tgtEl>
                                          <p:spTgt spid="27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77"/>
                                        </p:tgtEl>
                                        <p:attrNameLst>
                                          <p:attrName>style.visibility</p:attrName>
                                        </p:attrNameLst>
                                      </p:cBhvr>
                                      <p:to>
                                        <p:strVal val="visible"/>
                                      </p:to>
                                    </p:set>
                                    <p:animEffect transition="in" filter="fade">
                                      <p:cBhvr>
                                        <p:cTn id="21" dur="1000"/>
                                        <p:tgtEl>
                                          <p:spTgt spid="277"/>
                                        </p:tgtEl>
                                      </p:cBhvr>
                                    </p:animEffect>
                                    <p:anim calcmode="lin" valueType="num">
                                      <p:cBhvr>
                                        <p:cTn id="22" dur="1000" fill="hold"/>
                                        <p:tgtEl>
                                          <p:spTgt spid="277"/>
                                        </p:tgtEl>
                                        <p:attrNameLst>
                                          <p:attrName>ppt_x</p:attrName>
                                        </p:attrNameLst>
                                      </p:cBhvr>
                                      <p:tavLst>
                                        <p:tav tm="0">
                                          <p:val>
                                            <p:strVal val="#ppt_x"/>
                                          </p:val>
                                        </p:tav>
                                        <p:tav tm="100000">
                                          <p:val>
                                            <p:strVal val="#ppt_x"/>
                                          </p:val>
                                        </p:tav>
                                      </p:tavLst>
                                    </p:anim>
                                    <p:anim calcmode="lin" valueType="num">
                                      <p:cBhvr>
                                        <p:cTn id="23" dur="1000" fill="hold"/>
                                        <p:tgtEl>
                                          <p:spTgt spid="27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78"/>
                                        </p:tgtEl>
                                        <p:attrNameLst>
                                          <p:attrName>style.visibility</p:attrName>
                                        </p:attrNameLst>
                                      </p:cBhvr>
                                      <p:to>
                                        <p:strVal val="visible"/>
                                      </p:to>
                                    </p:set>
                                    <p:animEffect transition="in" filter="fade">
                                      <p:cBhvr>
                                        <p:cTn id="28" dur="1000"/>
                                        <p:tgtEl>
                                          <p:spTgt spid="278"/>
                                        </p:tgtEl>
                                      </p:cBhvr>
                                    </p:animEffect>
                                    <p:anim calcmode="lin" valueType="num">
                                      <p:cBhvr>
                                        <p:cTn id="29" dur="1000" fill="hold"/>
                                        <p:tgtEl>
                                          <p:spTgt spid="278"/>
                                        </p:tgtEl>
                                        <p:attrNameLst>
                                          <p:attrName>ppt_x</p:attrName>
                                        </p:attrNameLst>
                                      </p:cBhvr>
                                      <p:tavLst>
                                        <p:tav tm="0">
                                          <p:val>
                                            <p:strVal val="#ppt_x"/>
                                          </p:val>
                                        </p:tav>
                                        <p:tav tm="100000">
                                          <p:val>
                                            <p:strVal val="#ppt_x"/>
                                          </p:val>
                                        </p:tav>
                                      </p:tavLst>
                                    </p:anim>
                                    <p:anim calcmode="lin" valueType="num">
                                      <p:cBhvr>
                                        <p:cTn id="30" dur="1000" fill="hold"/>
                                        <p:tgtEl>
                                          <p:spTgt spid="27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79"/>
                                        </p:tgtEl>
                                        <p:attrNameLst>
                                          <p:attrName>style.visibility</p:attrName>
                                        </p:attrNameLst>
                                      </p:cBhvr>
                                      <p:to>
                                        <p:strVal val="visible"/>
                                      </p:to>
                                    </p:set>
                                    <p:animEffect transition="in" filter="fade">
                                      <p:cBhvr>
                                        <p:cTn id="35" dur="1000"/>
                                        <p:tgtEl>
                                          <p:spTgt spid="279"/>
                                        </p:tgtEl>
                                      </p:cBhvr>
                                    </p:animEffect>
                                    <p:anim calcmode="lin" valueType="num">
                                      <p:cBhvr>
                                        <p:cTn id="36" dur="1000" fill="hold"/>
                                        <p:tgtEl>
                                          <p:spTgt spid="279"/>
                                        </p:tgtEl>
                                        <p:attrNameLst>
                                          <p:attrName>ppt_x</p:attrName>
                                        </p:attrNameLst>
                                      </p:cBhvr>
                                      <p:tavLst>
                                        <p:tav tm="0">
                                          <p:val>
                                            <p:strVal val="#ppt_x"/>
                                          </p:val>
                                        </p:tav>
                                        <p:tav tm="100000">
                                          <p:val>
                                            <p:strVal val="#ppt_x"/>
                                          </p:val>
                                        </p:tav>
                                      </p:tavLst>
                                    </p:anim>
                                    <p:anim calcmode="lin" valueType="num">
                                      <p:cBhvr>
                                        <p:cTn id="37" dur="1000" fill="hold"/>
                                        <p:tgtEl>
                                          <p:spTgt spid="27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 grpId="0"/>
      <p:bldP spid="276" grpId="0"/>
      <p:bldP spid="277" grpId="0"/>
      <p:bldP spid="278" grpId="0"/>
      <p:bldP spid="279"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43" name="Rectangle 135"/>
          <p:cNvSpPr>
            <a:spLocks noGrp="1" noChangeArrowheads="1"/>
          </p:cNvSpPr>
          <p:nvPr>
            <p:ph type="title"/>
          </p:nvPr>
        </p:nvSpPr>
        <p:spPr>
          <a:noFill/>
        </p:spPr>
        <p:txBody>
          <a:bodyPr>
            <a:normAutofit fontScale="90000"/>
          </a:bodyPr>
          <a:lstStyle/>
          <a:p>
            <a:r>
              <a:rPr lang="en-US" dirty="0" smtClean="0"/>
              <a:t>DEVS Atomic </a:t>
            </a:r>
            <a:r>
              <a:rPr lang="en-US" dirty="0" smtClean="0">
                <a:solidFill>
                  <a:srgbClr val="FF0000"/>
                </a:solidFill>
              </a:rPr>
              <a:t>external transition</a:t>
            </a:r>
          </a:p>
        </p:txBody>
      </p:sp>
      <p:sp>
        <p:nvSpPr>
          <p:cNvPr id="144" name="Text Placeholder 143"/>
          <p:cNvSpPr>
            <a:spLocks noGrp="1"/>
          </p:cNvSpPr>
          <p:nvPr>
            <p:ph type="body" sz="quarter" idx="12"/>
          </p:nvPr>
        </p:nvSpPr>
        <p:spPr/>
        <p:txBody>
          <a:bodyPr/>
          <a:lstStyle/>
          <a:p>
            <a:endParaRPr lang="es-AR"/>
          </a:p>
        </p:txBody>
      </p:sp>
      <p:sp>
        <p:nvSpPr>
          <p:cNvPr id="145" name="Text Placeholder 144"/>
          <p:cNvSpPr>
            <a:spLocks noGrp="1"/>
          </p:cNvSpPr>
          <p:nvPr>
            <p:ph type="body" sz="quarter" idx="13"/>
          </p:nvPr>
        </p:nvSpPr>
        <p:spPr/>
        <p:txBody>
          <a:bodyPr/>
          <a:lstStyle/>
          <a:p>
            <a:endParaRPr lang="es-AR"/>
          </a:p>
        </p:txBody>
      </p:sp>
      <p:sp>
        <p:nvSpPr>
          <p:cNvPr id="147" name="Rectangle 2"/>
          <p:cNvSpPr>
            <a:spLocks noChangeArrowheads="1"/>
          </p:cNvSpPr>
          <p:nvPr/>
        </p:nvSpPr>
        <p:spPr bwMode="auto">
          <a:xfrm>
            <a:off x="1155700" y="3797300"/>
            <a:ext cx="2520950" cy="1079500"/>
          </a:xfrm>
          <a:prstGeom prst="rect">
            <a:avLst/>
          </a:prstGeom>
          <a:solidFill>
            <a:srgbClr val="FF990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48" name="Rectangle 3"/>
          <p:cNvSpPr>
            <a:spLocks noChangeArrowheads="1"/>
          </p:cNvSpPr>
          <p:nvPr/>
        </p:nvSpPr>
        <p:spPr bwMode="auto">
          <a:xfrm>
            <a:off x="1155700" y="4941888"/>
            <a:ext cx="5473700" cy="719137"/>
          </a:xfrm>
          <a:prstGeom prst="rect">
            <a:avLst/>
          </a:prstGeom>
          <a:solidFill>
            <a:srgbClr val="99CC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49" name="Rectangle 4"/>
          <p:cNvSpPr>
            <a:spLocks noChangeArrowheads="1"/>
          </p:cNvSpPr>
          <p:nvPr/>
        </p:nvSpPr>
        <p:spPr bwMode="auto">
          <a:xfrm>
            <a:off x="1155700" y="6096000"/>
            <a:ext cx="4330700" cy="685800"/>
          </a:xfrm>
          <a:prstGeom prst="rect">
            <a:avLst/>
          </a:prstGeom>
          <a:solidFill>
            <a:srgbClr val="CCFF33"/>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0" name="Rectangle 5"/>
          <p:cNvSpPr>
            <a:spLocks noChangeArrowheads="1"/>
          </p:cNvSpPr>
          <p:nvPr/>
        </p:nvSpPr>
        <p:spPr bwMode="auto">
          <a:xfrm>
            <a:off x="1143000" y="3429000"/>
            <a:ext cx="3565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1600" b="1">
                <a:latin typeface="Tahoma" panose="020B0604030504040204" pitchFamily="34" charset="0"/>
                <a:cs typeface="Times New Roman" panose="02020603050405020304" pitchFamily="18" charset="0"/>
              </a:rPr>
              <a:t>DEVS Atomic Model components:</a:t>
            </a:r>
            <a:endParaRPr lang="en-US" altLang="en-US" sz="1000" b="1">
              <a:latin typeface="Tahoma" panose="020B0604030504040204" pitchFamily="34" charset="0"/>
              <a:cs typeface="Times New Roman" panose="02020603050405020304" pitchFamily="18" charset="0"/>
            </a:endParaRPr>
          </a:p>
        </p:txBody>
      </p:sp>
      <p:sp>
        <p:nvSpPr>
          <p:cNvPr id="151" name="Rectangle 6"/>
          <p:cNvSpPr>
            <a:spLocks noChangeArrowheads="1"/>
          </p:cNvSpPr>
          <p:nvPr/>
        </p:nvSpPr>
        <p:spPr bwMode="auto">
          <a:xfrm rot="16200000">
            <a:off x="4772819" y="1713707"/>
            <a:ext cx="504825" cy="1328737"/>
          </a:xfrm>
          <a:prstGeom prst="rect">
            <a:avLst/>
          </a:prstGeom>
          <a:solidFill>
            <a:srgbClr val="CCFF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800" b="1" i="1"/>
              <a:t>ta </a:t>
            </a:r>
            <a:r>
              <a:rPr lang="en-US" altLang="en-US" b="1" i="1">
                <a:latin typeface="Arial" panose="020B0604020202020204" pitchFamily="34" charset="0"/>
              </a:rPr>
              <a:t>         </a:t>
            </a:r>
          </a:p>
        </p:txBody>
      </p:sp>
      <p:sp>
        <p:nvSpPr>
          <p:cNvPr id="152" name="AutoShape 7"/>
          <p:cNvSpPr>
            <a:spLocks noChangeArrowheads="1"/>
          </p:cNvSpPr>
          <p:nvPr/>
        </p:nvSpPr>
        <p:spPr bwMode="auto">
          <a:xfrm rot="16200000">
            <a:off x="4849019" y="2261394"/>
            <a:ext cx="344488" cy="1403350"/>
          </a:xfrm>
          <a:prstGeom prst="rtTriangle">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r>
              <a:rPr lang="en-US" altLang="en-US" sz="2000" i="1"/>
              <a:t>0 </a:t>
            </a:r>
            <a:r>
              <a:rPr lang="en-US" altLang="en-US" sz="2000" i="1">
                <a:cs typeface="Times New Roman" panose="02020603050405020304" pitchFamily="18" charset="0"/>
              </a:rPr>
              <a:t>→ </a:t>
            </a:r>
            <a:r>
              <a:rPr lang="en-US" altLang="en-US" sz="3200" b="1" i="1"/>
              <a:t>e</a:t>
            </a:r>
            <a:r>
              <a:rPr lang="en-US" altLang="en-US" sz="2000" i="1">
                <a:latin typeface="Arial" panose="020B0604020202020204" pitchFamily="34" charset="0"/>
              </a:rPr>
              <a:t>→  </a:t>
            </a:r>
            <a:r>
              <a:rPr lang="en-US" altLang="en-US" sz="2000" b="1" i="1"/>
              <a:t>ta </a:t>
            </a:r>
            <a:r>
              <a:rPr lang="en-US" altLang="en-US" sz="2000" i="1"/>
              <a:t>                       </a:t>
            </a:r>
          </a:p>
        </p:txBody>
      </p:sp>
      <p:sp>
        <p:nvSpPr>
          <p:cNvPr id="153" name="Oval 8"/>
          <p:cNvSpPr>
            <a:spLocks noChangeArrowheads="1"/>
          </p:cNvSpPr>
          <p:nvPr/>
        </p:nvSpPr>
        <p:spPr bwMode="auto">
          <a:xfrm>
            <a:off x="2289175" y="1046163"/>
            <a:ext cx="736600" cy="7207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4" name="Text Box 9"/>
          <p:cNvSpPr txBox="1">
            <a:spLocks noChangeArrowheads="1"/>
          </p:cNvSpPr>
          <p:nvPr/>
        </p:nvSpPr>
        <p:spPr bwMode="auto">
          <a:xfrm>
            <a:off x="1511300" y="1177925"/>
            <a:ext cx="1370013"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X</a:t>
            </a:r>
          </a:p>
        </p:txBody>
      </p:sp>
      <p:sp>
        <p:nvSpPr>
          <p:cNvPr id="155" name="Rectangle 12"/>
          <p:cNvSpPr>
            <a:spLocks noChangeArrowheads="1"/>
          </p:cNvSpPr>
          <p:nvPr/>
        </p:nvSpPr>
        <p:spPr bwMode="auto">
          <a:xfrm rot="16200000">
            <a:off x="4837113" y="2276475"/>
            <a:ext cx="371475" cy="14001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eaVert"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b="1" i="1">
              <a:latin typeface="Arial" panose="020B0604020202020204" pitchFamily="34" charset="0"/>
            </a:endParaRPr>
          </a:p>
        </p:txBody>
      </p:sp>
      <p:sp>
        <p:nvSpPr>
          <p:cNvPr id="156" name="Rectangle 15"/>
          <p:cNvSpPr>
            <a:spLocks noChangeArrowheads="1"/>
          </p:cNvSpPr>
          <p:nvPr/>
        </p:nvSpPr>
        <p:spPr bwMode="auto">
          <a:xfrm>
            <a:off x="3322638" y="757238"/>
            <a:ext cx="3529012" cy="2519362"/>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157" name="Rectangle 18"/>
          <p:cNvSpPr>
            <a:spLocks noChangeArrowheads="1"/>
          </p:cNvSpPr>
          <p:nvPr/>
        </p:nvSpPr>
        <p:spPr bwMode="auto">
          <a:xfrm>
            <a:off x="3600450" y="830263"/>
            <a:ext cx="649288" cy="1079500"/>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graphicFrame>
        <p:nvGraphicFramePr>
          <p:cNvPr id="158" name="Object 19"/>
          <p:cNvGraphicFramePr>
            <a:graphicFrameLocks noChangeAspect="1"/>
          </p:cNvGraphicFramePr>
          <p:nvPr/>
        </p:nvGraphicFramePr>
        <p:xfrm>
          <a:off x="3600450" y="1047750"/>
          <a:ext cx="698500" cy="660400"/>
        </p:xfrm>
        <a:graphic>
          <a:graphicData uri="http://schemas.openxmlformats.org/presentationml/2006/ole">
            <mc:AlternateContent xmlns:mc="http://schemas.openxmlformats.org/markup-compatibility/2006">
              <mc:Choice xmlns:v="urn:schemas-microsoft-com:vml" Requires="v">
                <p:oleObj spid="_x0000_s9244" name="Equation" r:id="rId4" imgW="241200" imgH="228600" progId="Equation.3">
                  <p:embed/>
                </p:oleObj>
              </mc:Choice>
              <mc:Fallback>
                <p:oleObj name="Equation" r:id="rId4" imgW="2412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450" y="1047750"/>
                        <a:ext cx="6985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159" name="Oval 20"/>
          <p:cNvSpPr>
            <a:spLocks noChangeArrowheads="1"/>
          </p:cNvSpPr>
          <p:nvPr/>
        </p:nvSpPr>
        <p:spPr bwMode="auto">
          <a:xfrm>
            <a:off x="4648200" y="974725"/>
            <a:ext cx="863600" cy="792163"/>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20000"/>
              </a:spcBef>
              <a:buClr>
                <a:schemeClr val="hlink"/>
              </a:buClr>
              <a:buSzPct val="70000"/>
              <a:buFont typeface="Wingdings" panose="05000000000000000000" pitchFamily="2" charset="2"/>
              <a:buNone/>
            </a:pPr>
            <a:endParaRPr lang="es-AR" altLang="en-US" sz="2000" b="1" i="1">
              <a:latin typeface="Arial" panose="020B0604020202020204" pitchFamily="34" charset="0"/>
            </a:endParaRPr>
          </a:p>
        </p:txBody>
      </p:sp>
      <p:sp>
        <p:nvSpPr>
          <p:cNvPr id="160" name="Text Box 21"/>
          <p:cNvSpPr txBox="1">
            <a:spLocks noChangeArrowheads="1"/>
          </p:cNvSpPr>
          <p:nvPr/>
        </p:nvSpPr>
        <p:spPr bwMode="auto">
          <a:xfrm>
            <a:off x="3960813" y="1090613"/>
            <a:ext cx="13239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1371600" indent="-4572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20000"/>
              </a:spcBef>
              <a:buClr>
                <a:schemeClr val="hlink"/>
              </a:buClr>
              <a:buSzPct val="70000"/>
              <a:buFont typeface="Wingdings" panose="05000000000000000000" pitchFamily="2" charset="2"/>
              <a:buNone/>
            </a:pPr>
            <a:r>
              <a:rPr lang="en-US" altLang="en-US" sz="3200" b="1" i="1"/>
              <a:t>S</a:t>
            </a:r>
          </a:p>
        </p:txBody>
      </p:sp>
      <p:sp>
        <p:nvSpPr>
          <p:cNvPr id="161" name="Line 22"/>
          <p:cNvSpPr>
            <a:spLocks noChangeShapeType="1"/>
          </p:cNvSpPr>
          <p:nvPr/>
        </p:nvSpPr>
        <p:spPr bwMode="auto">
          <a:xfrm>
            <a:off x="3005138" y="1450975"/>
            <a:ext cx="336550" cy="0"/>
          </a:xfrm>
          <a:prstGeom prst="line">
            <a:avLst/>
          </a:prstGeom>
          <a:noFill/>
          <a:ln w="12700">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2" name="Line 23"/>
          <p:cNvSpPr>
            <a:spLocks noChangeShapeType="1"/>
          </p:cNvSpPr>
          <p:nvPr/>
        </p:nvSpPr>
        <p:spPr bwMode="auto">
          <a:xfrm>
            <a:off x="4248150" y="1306513"/>
            <a:ext cx="431800" cy="0"/>
          </a:xfrm>
          <a:prstGeom prst="line">
            <a:avLst/>
          </a:prstGeom>
          <a:noFill/>
          <a:ln w="127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3" name="Line 25"/>
          <p:cNvSpPr>
            <a:spLocks noChangeShapeType="1"/>
          </p:cNvSpPr>
          <p:nvPr/>
        </p:nvSpPr>
        <p:spPr bwMode="auto">
          <a:xfrm>
            <a:off x="4248150" y="1449388"/>
            <a:ext cx="431800" cy="0"/>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4" name="Line 26"/>
          <p:cNvSpPr>
            <a:spLocks noChangeShapeType="1"/>
          </p:cNvSpPr>
          <p:nvPr/>
        </p:nvSpPr>
        <p:spPr bwMode="auto">
          <a:xfrm flipV="1">
            <a:off x="3887788" y="1909763"/>
            <a:ext cx="0" cy="108108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5" name="Line 27"/>
          <p:cNvSpPr>
            <a:spLocks noChangeShapeType="1"/>
          </p:cNvSpPr>
          <p:nvPr/>
        </p:nvSpPr>
        <p:spPr bwMode="auto">
          <a:xfrm>
            <a:off x="3887788" y="2990850"/>
            <a:ext cx="431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6" name="Line 28"/>
          <p:cNvSpPr>
            <a:spLocks noChangeShapeType="1"/>
          </p:cNvSpPr>
          <p:nvPr/>
        </p:nvSpPr>
        <p:spPr bwMode="auto">
          <a:xfrm flipV="1">
            <a:off x="5041900" y="1766888"/>
            <a:ext cx="0" cy="360362"/>
          </a:xfrm>
          <a:prstGeom prst="line">
            <a:avLst/>
          </a:prstGeom>
          <a:noFill/>
          <a:ln w="127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7" name="Line 30"/>
          <p:cNvSpPr>
            <a:spLocks noChangeShapeType="1"/>
          </p:cNvSpPr>
          <p:nvPr/>
        </p:nvSpPr>
        <p:spPr bwMode="auto">
          <a:xfrm flipV="1">
            <a:off x="5041900" y="2608263"/>
            <a:ext cx="0" cy="215900"/>
          </a:xfrm>
          <a:prstGeom prst="line">
            <a:avLst/>
          </a:prstGeom>
          <a:noFill/>
          <a:ln w="12700">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68" name="Freeform 31"/>
          <p:cNvSpPr>
            <a:spLocks/>
          </p:cNvSpPr>
          <p:nvPr/>
        </p:nvSpPr>
        <p:spPr bwMode="auto">
          <a:xfrm>
            <a:off x="2703513" y="974725"/>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9" name="Freeform 32"/>
          <p:cNvSpPr>
            <a:spLocks/>
          </p:cNvSpPr>
          <p:nvPr/>
        </p:nvSpPr>
        <p:spPr bwMode="auto">
          <a:xfrm>
            <a:off x="3471863" y="903288"/>
            <a:ext cx="358775"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 name="Line 38"/>
          <p:cNvSpPr>
            <a:spLocks noChangeShapeType="1"/>
          </p:cNvSpPr>
          <p:nvPr/>
        </p:nvSpPr>
        <p:spPr bwMode="auto">
          <a:xfrm>
            <a:off x="3313113" y="1458913"/>
            <a:ext cx="28416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71" name="Group 40"/>
          <p:cNvGrpSpPr>
            <a:grpSpLocks noChangeAspect="1"/>
          </p:cNvGrpSpPr>
          <p:nvPr/>
        </p:nvGrpSpPr>
        <p:grpSpPr bwMode="auto">
          <a:xfrm>
            <a:off x="1222375" y="3871913"/>
            <a:ext cx="5407025" cy="2909887"/>
            <a:chOff x="770" y="2343"/>
            <a:chExt cx="3406" cy="1833"/>
          </a:xfrm>
        </p:grpSpPr>
        <p:sp>
          <p:nvSpPr>
            <p:cNvPr id="172" name="AutoShape 41"/>
            <p:cNvSpPr>
              <a:spLocks noChangeAspect="1" noChangeArrowheads="1" noTextEdit="1"/>
            </p:cNvSpPr>
            <p:nvPr/>
          </p:nvSpPr>
          <p:spPr bwMode="auto">
            <a:xfrm>
              <a:off x="770" y="2355"/>
              <a:ext cx="3406" cy="1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3" name="Rectangle 42"/>
            <p:cNvSpPr>
              <a:spLocks noChangeArrowheads="1"/>
            </p:cNvSpPr>
            <p:nvPr/>
          </p:nvSpPr>
          <p:spPr bwMode="auto">
            <a:xfrm>
              <a:off x="3270" y="3978"/>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174" name="Rectangle 43"/>
            <p:cNvSpPr>
              <a:spLocks noChangeArrowheads="1"/>
            </p:cNvSpPr>
            <p:nvPr/>
          </p:nvSpPr>
          <p:spPr bwMode="auto">
            <a:xfrm>
              <a:off x="2743" y="3978"/>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175" name="Rectangle 44"/>
            <p:cNvSpPr>
              <a:spLocks noChangeArrowheads="1"/>
            </p:cNvSpPr>
            <p:nvPr/>
          </p:nvSpPr>
          <p:spPr bwMode="auto">
            <a:xfrm>
              <a:off x="2473" y="3978"/>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176" name="Rectangle 45"/>
            <p:cNvSpPr>
              <a:spLocks noChangeArrowheads="1"/>
            </p:cNvSpPr>
            <p:nvPr/>
          </p:nvSpPr>
          <p:spPr bwMode="auto">
            <a:xfrm>
              <a:off x="2235" y="3978"/>
              <a:ext cx="24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last </a:t>
              </a:r>
              <a:endParaRPr lang="en-US" altLang="en-US"/>
            </a:p>
          </p:txBody>
        </p:sp>
        <p:sp>
          <p:nvSpPr>
            <p:cNvPr id="177" name="Rectangle 46"/>
            <p:cNvSpPr>
              <a:spLocks noChangeArrowheads="1"/>
            </p:cNvSpPr>
            <p:nvPr/>
          </p:nvSpPr>
          <p:spPr bwMode="auto">
            <a:xfrm>
              <a:off x="2203"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78" name="Rectangle 47"/>
            <p:cNvSpPr>
              <a:spLocks noChangeArrowheads="1"/>
            </p:cNvSpPr>
            <p:nvPr/>
          </p:nvSpPr>
          <p:spPr bwMode="auto">
            <a:xfrm>
              <a:off x="1900" y="3978"/>
              <a:ext cx="3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since</a:t>
              </a:r>
              <a:endParaRPr lang="en-US" altLang="en-US"/>
            </a:p>
          </p:txBody>
        </p:sp>
        <p:sp>
          <p:nvSpPr>
            <p:cNvPr id="179" name="Rectangle 48"/>
            <p:cNvSpPr>
              <a:spLocks noChangeArrowheads="1"/>
            </p:cNvSpPr>
            <p:nvPr/>
          </p:nvSpPr>
          <p:spPr bwMode="auto">
            <a:xfrm>
              <a:off x="1870" y="3978"/>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0" name="Rectangle 49"/>
            <p:cNvSpPr>
              <a:spLocks noChangeArrowheads="1"/>
            </p:cNvSpPr>
            <p:nvPr/>
          </p:nvSpPr>
          <p:spPr bwMode="auto">
            <a:xfrm>
              <a:off x="1574" y="3978"/>
              <a:ext cx="30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time</a:t>
              </a:r>
              <a:endParaRPr lang="en-US" altLang="en-US"/>
            </a:p>
          </p:txBody>
        </p:sp>
        <p:sp>
          <p:nvSpPr>
            <p:cNvPr id="181" name="Rectangle 50"/>
            <p:cNvSpPr>
              <a:spLocks noChangeArrowheads="1"/>
            </p:cNvSpPr>
            <p:nvPr/>
          </p:nvSpPr>
          <p:spPr bwMode="auto">
            <a:xfrm>
              <a:off x="1025" y="3978"/>
              <a:ext cx="55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Elapsed</a:t>
              </a:r>
              <a:endParaRPr lang="en-US" altLang="en-US"/>
            </a:p>
          </p:txBody>
        </p:sp>
        <p:sp>
          <p:nvSpPr>
            <p:cNvPr id="182" name="Rectangle 51"/>
            <p:cNvSpPr>
              <a:spLocks noChangeArrowheads="1"/>
            </p:cNvSpPr>
            <p:nvPr/>
          </p:nvSpPr>
          <p:spPr bwMode="auto">
            <a:xfrm>
              <a:off x="789" y="3978"/>
              <a:ext cx="5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83" name="Rectangle 52"/>
            <p:cNvSpPr>
              <a:spLocks noChangeArrowheads="1"/>
            </p:cNvSpPr>
            <p:nvPr/>
          </p:nvSpPr>
          <p:spPr bwMode="auto">
            <a:xfrm>
              <a:off x="2478" y="3751"/>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184" name="Rectangle 53"/>
            <p:cNvSpPr>
              <a:spLocks noChangeArrowheads="1"/>
            </p:cNvSpPr>
            <p:nvPr/>
          </p:nvSpPr>
          <p:spPr bwMode="auto">
            <a:xfrm>
              <a:off x="2446"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5" name="Rectangle 54"/>
            <p:cNvSpPr>
              <a:spLocks noChangeArrowheads="1"/>
            </p:cNvSpPr>
            <p:nvPr/>
          </p:nvSpPr>
          <p:spPr bwMode="auto">
            <a:xfrm>
              <a:off x="1960" y="3751"/>
              <a:ext cx="49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advance</a:t>
              </a:r>
              <a:endParaRPr lang="en-US" altLang="en-US"/>
            </a:p>
          </p:txBody>
        </p:sp>
        <p:sp>
          <p:nvSpPr>
            <p:cNvPr id="186" name="Rectangle 55"/>
            <p:cNvSpPr>
              <a:spLocks noChangeArrowheads="1"/>
            </p:cNvSpPr>
            <p:nvPr/>
          </p:nvSpPr>
          <p:spPr bwMode="auto">
            <a:xfrm>
              <a:off x="1928"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7" name="Rectangle 56"/>
            <p:cNvSpPr>
              <a:spLocks noChangeArrowheads="1"/>
            </p:cNvSpPr>
            <p:nvPr/>
          </p:nvSpPr>
          <p:spPr bwMode="auto">
            <a:xfrm>
              <a:off x="1617" y="3751"/>
              <a:ext cx="32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Time</a:t>
              </a:r>
              <a:endParaRPr lang="en-US" altLang="en-US"/>
            </a:p>
          </p:txBody>
        </p:sp>
        <p:sp>
          <p:nvSpPr>
            <p:cNvPr id="188" name="Rectangle 57"/>
            <p:cNvSpPr>
              <a:spLocks noChangeArrowheads="1"/>
            </p:cNvSpPr>
            <p:nvPr/>
          </p:nvSpPr>
          <p:spPr bwMode="auto">
            <a:xfrm>
              <a:off x="1465" y="3751"/>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89" name="Rectangle 58"/>
            <p:cNvSpPr>
              <a:spLocks noChangeArrowheads="1"/>
            </p:cNvSpPr>
            <p:nvPr/>
          </p:nvSpPr>
          <p:spPr bwMode="auto">
            <a:xfrm>
              <a:off x="917"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90" name="Rectangle 59"/>
            <p:cNvSpPr>
              <a:spLocks noChangeArrowheads="1"/>
            </p:cNvSpPr>
            <p:nvPr/>
          </p:nvSpPr>
          <p:spPr bwMode="auto">
            <a:xfrm>
              <a:off x="1987" y="3507"/>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191" name="Rectangle 60"/>
            <p:cNvSpPr>
              <a:spLocks noChangeArrowheads="1"/>
            </p:cNvSpPr>
            <p:nvPr/>
          </p:nvSpPr>
          <p:spPr bwMode="auto">
            <a:xfrm>
              <a:off x="1540" y="3507"/>
              <a:ext cx="46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a:t>
              </a:r>
              <a:endParaRPr lang="en-US" altLang="en-US"/>
            </a:p>
          </p:txBody>
        </p:sp>
        <p:sp>
          <p:nvSpPr>
            <p:cNvPr id="192" name="Rectangle 61"/>
            <p:cNvSpPr>
              <a:spLocks noChangeArrowheads="1"/>
            </p:cNvSpPr>
            <p:nvPr/>
          </p:nvSpPr>
          <p:spPr bwMode="auto">
            <a:xfrm>
              <a:off x="907" y="3507"/>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193" name="Rectangle 62"/>
            <p:cNvSpPr>
              <a:spLocks noChangeArrowheads="1"/>
            </p:cNvSpPr>
            <p:nvPr/>
          </p:nvSpPr>
          <p:spPr bwMode="auto">
            <a:xfrm>
              <a:off x="3645" y="3280"/>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194" name="Rectangle 63"/>
            <p:cNvSpPr>
              <a:spLocks noChangeArrowheads="1"/>
            </p:cNvSpPr>
            <p:nvPr/>
          </p:nvSpPr>
          <p:spPr bwMode="auto">
            <a:xfrm>
              <a:off x="3613"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95" name="Rectangle 64"/>
            <p:cNvSpPr>
              <a:spLocks noChangeArrowheads="1"/>
            </p:cNvSpPr>
            <p:nvPr/>
          </p:nvSpPr>
          <p:spPr bwMode="auto">
            <a:xfrm>
              <a:off x="3540"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196" name="Rectangle 65"/>
            <p:cNvSpPr>
              <a:spLocks noChangeArrowheads="1"/>
            </p:cNvSpPr>
            <p:nvPr/>
          </p:nvSpPr>
          <p:spPr bwMode="auto">
            <a:xfrm>
              <a:off x="3013" y="3280"/>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197" name="Rectangle 66"/>
            <p:cNvSpPr>
              <a:spLocks noChangeArrowheads="1"/>
            </p:cNvSpPr>
            <p:nvPr/>
          </p:nvSpPr>
          <p:spPr bwMode="auto">
            <a:xfrm>
              <a:off x="2744" y="3280"/>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198" name="Rectangle 67"/>
            <p:cNvSpPr>
              <a:spLocks noChangeArrowheads="1"/>
            </p:cNvSpPr>
            <p:nvPr/>
          </p:nvSpPr>
          <p:spPr bwMode="auto">
            <a:xfrm>
              <a:off x="2714" y="328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199" name="Rectangle 68"/>
            <p:cNvSpPr>
              <a:spLocks noChangeArrowheads="1"/>
            </p:cNvSpPr>
            <p:nvPr/>
          </p:nvSpPr>
          <p:spPr bwMode="auto">
            <a:xfrm>
              <a:off x="2208" y="3280"/>
              <a:ext cx="514"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External</a:t>
              </a:r>
              <a:endParaRPr lang="en-US" altLang="en-US"/>
            </a:p>
          </p:txBody>
        </p:sp>
        <p:sp>
          <p:nvSpPr>
            <p:cNvPr id="200" name="Rectangle 69"/>
            <p:cNvSpPr>
              <a:spLocks noChangeArrowheads="1"/>
            </p:cNvSpPr>
            <p:nvPr/>
          </p:nvSpPr>
          <p:spPr bwMode="auto">
            <a:xfrm>
              <a:off x="1014" y="3280"/>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201" name="Rectangle 70"/>
            <p:cNvSpPr>
              <a:spLocks noChangeArrowheads="1"/>
            </p:cNvSpPr>
            <p:nvPr/>
          </p:nvSpPr>
          <p:spPr bwMode="auto">
            <a:xfrm>
              <a:off x="3022" y="3033"/>
              <a:ext cx="50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function</a:t>
              </a:r>
              <a:endParaRPr lang="en-US" altLang="en-US"/>
            </a:p>
          </p:txBody>
        </p:sp>
        <p:sp>
          <p:nvSpPr>
            <p:cNvPr id="202" name="Rectangle 71"/>
            <p:cNvSpPr>
              <a:spLocks noChangeArrowheads="1"/>
            </p:cNvSpPr>
            <p:nvPr/>
          </p:nvSpPr>
          <p:spPr bwMode="auto">
            <a:xfrm>
              <a:off x="29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03" name="Rectangle 72"/>
            <p:cNvSpPr>
              <a:spLocks noChangeArrowheads="1"/>
            </p:cNvSpPr>
            <p:nvPr/>
          </p:nvSpPr>
          <p:spPr bwMode="auto">
            <a:xfrm>
              <a:off x="2917"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n</a:t>
              </a:r>
              <a:endParaRPr lang="en-US" altLang="en-US"/>
            </a:p>
          </p:txBody>
        </p:sp>
        <p:sp>
          <p:nvSpPr>
            <p:cNvPr id="204" name="Rectangle 73"/>
            <p:cNvSpPr>
              <a:spLocks noChangeArrowheads="1"/>
            </p:cNvSpPr>
            <p:nvPr/>
          </p:nvSpPr>
          <p:spPr bwMode="auto">
            <a:xfrm>
              <a:off x="2390" y="3033"/>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transitio</a:t>
              </a:r>
              <a:endParaRPr lang="en-US" altLang="en-US"/>
            </a:p>
          </p:txBody>
        </p:sp>
        <p:sp>
          <p:nvSpPr>
            <p:cNvPr id="205" name="Rectangle 74"/>
            <p:cNvSpPr>
              <a:spLocks noChangeArrowheads="1"/>
            </p:cNvSpPr>
            <p:nvPr/>
          </p:nvSpPr>
          <p:spPr bwMode="auto">
            <a:xfrm>
              <a:off x="2120" y="3033"/>
              <a:ext cx="27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a:t>
              </a:r>
              <a:endParaRPr lang="en-US" altLang="en-US"/>
            </a:p>
          </p:txBody>
        </p:sp>
        <p:sp>
          <p:nvSpPr>
            <p:cNvPr id="206" name="Rectangle 75"/>
            <p:cNvSpPr>
              <a:spLocks noChangeArrowheads="1"/>
            </p:cNvSpPr>
            <p:nvPr/>
          </p:nvSpPr>
          <p:spPr bwMode="auto">
            <a:xfrm>
              <a:off x="2090" y="3033"/>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07" name="Rectangle 76"/>
            <p:cNvSpPr>
              <a:spLocks noChangeArrowheads="1"/>
            </p:cNvSpPr>
            <p:nvPr/>
          </p:nvSpPr>
          <p:spPr bwMode="auto">
            <a:xfrm>
              <a:off x="1627" y="3033"/>
              <a:ext cx="47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Internal</a:t>
              </a:r>
              <a:endParaRPr lang="en-US" altLang="en-US"/>
            </a:p>
          </p:txBody>
        </p:sp>
        <p:sp>
          <p:nvSpPr>
            <p:cNvPr id="208" name="Rectangle 77"/>
            <p:cNvSpPr>
              <a:spLocks noChangeArrowheads="1"/>
            </p:cNvSpPr>
            <p:nvPr/>
          </p:nvSpPr>
          <p:spPr bwMode="auto">
            <a:xfrm>
              <a:off x="999" y="3033"/>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a:t>
              </a:r>
              <a:endParaRPr lang="en-US" altLang="en-US"/>
            </a:p>
          </p:txBody>
        </p:sp>
        <p:sp>
          <p:nvSpPr>
            <p:cNvPr id="209" name="Rectangle 78"/>
            <p:cNvSpPr>
              <a:spLocks noChangeArrowheads="1"/>
            </p:cNvSpPr>
            <p:nvPr/>
          </p:nvSpPr>
          <p:spPr bwMode="auto">
            <a:xfrm>
              <a:off x="1914" y="2809"/>
              <a:ext cx="33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states</a:t>
              </a:r>
              <a:endParaRPr lang="en-US" altLang="en-US"/>
            </a:p>
          </p:txBody>
        </p:sp>
        <p:sp>
          <p:nvSpPr>
            <p:cNvPr id="210" name="Rectangle 79"/>
            <p:cNvSpPr>
              <a:spLocks noChangeArrowheads="1"/>
            </p:cNvSpPr>
            <p:nvPr/>
          </p:nvSpPr>
          <p:spPr bwMode="auto">
            <a:xfrm>
              <a:off x="1884"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1" name="Rectangle 80"/>
            <p:cNvSpPr>
              <a:spLocks noChangeArrowheads="1"/>
            </p:cNvSpPr>
            <p:nvPr/>
          </p:nvSpPr>
          <p:spPr bwMode="auto">
            <a:xfrm>
              <a:off x="1401" y="2809"/>
              <a:ext cx="4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possible</a:t>
              </a:r>
              <a:endParaRPr lang="en-US" altLang="en-US"/>
            </a:p>
          </p:txBody>
        </p:sp>
        <p:sp>
          <p:nvSpPr>
            <p:cNvPr id="212" name="Rectangle 81"/>
            <p:cNvSpPr>
              <a:spLocks noChangeArrowheads="1"/>
            </p:cNvSpPr>
            <p:nvPr/>
          </p:nvSpPr>
          <p:spPr bwMode="auto">
            <a:xfrm>
              <a:off x="1366"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3" name="Rectangle 82"/>
            <p:cNvSpPr>
              <a:spLocks noChangeArrowheads="1"/>
            </p:cNvSpPr>
            <p:nvPr/>
          </p:nvSpPr>
          <p:spPr bwMode="auto">
            <a:xfrm>
              <a:off x="1227" y="2809"/>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14" name="Rectangle 83"/>
            <p:cNvSpPr>
              <a:spLocks noChangeArrowheads="1"/>
            </p:cNvSpPr>
            <p:nvPr/>
          </p:nvSpPr>
          <p:spPr bwMode="auto">
            <a:xfrm>
              <a:off x="1003" y="2809"/>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15" name="Rectangle 84"/>
            <p:cNvSpPr>
              <a:spLocks noChangeArrowheads="1"/>
            </p:cNvSpPr>
            <p:nvPr/>
          </p:nvSpPr>
          <p:spPr bwMode="auto">
            <a:xfrm>
              <a:off x="975"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6" name="Rectangle 85"/>
            <p:cNvSpPr>
              <a:spLocks noChangeArrowheads="1"/>
            </p:cNvSpPr>
            <p:nvPr/>
          </p:nvSpPr>
          <p:spPr bwMode="auto">
            <a:xfrm>
              <a:off x="860" y="2809"/>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17" name="Rectangle 86"/>
            <p:cNvSpPr>
              <a:spLocks noChangeArrowheads="1"/>
            </p:cNvSpPr>
            <p:nvPr/>
          </p:nvSpPr>
          <p:spPr bwMode="auto">
            <a:xfrm>
              <a:off x="786" y="2809"/>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a:t>
              </a:r>
              <a:endParaRPr lang="en-US" altLang="en-US"/>
            </a:p>
          </p:txBody>
        </p:sp>
        <p:sp>
          <p:nvSpPr>
            <p:cNvPr id="218" name="Rectangle 87"/>
            <p:cNvSpPr>
              <a:spLocks noChangeArrowheads="1"/>
            </p:cNvSpPr>
            <p:nvPr/>
          </p:nvSpPr>
          <p:spPr bwMode="auto">
            <a:xfrm>
              <a:off x="2032" y="2584"/>
              <a:ext cx="20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ues</a:t>
              </a:r>
              <a:endParaRPr lang="en-US" altLang="en-US"/>
            </a:p>
          </p:txBody>
        </p:sp>
        <p:sp>
          <p:nvSpPr>
            <p:cNvPr id="219" name="Rectangle 88"/>
            <p:cNvSpPr>
              <a:spLocks noChangeArrowheads="1"/>
            </p:cNvSpPr>
            <p:nvPr/>
          </p:nvSpPr>
          <p:spPr bwMode="auto">
            <a:xfrm>
              <a:off x="1432" y="2584"/>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output val</a:t>
              </a:r>
              <a:endParaRPr lang="en-US" altLang="en-US"/>
            </a:p>
          </p:txBody>
        </p:sp>
        <p:sp>
          <p:nvSpPr>
            <p:cNvPr id="220" name="Rectangle 89"/>
            <p:cNvSpPr>
              <a:spLocks noChangeArrowheads="1"/>
            </p:cNvSpPr>
            <p:nvPr/>
          </p:nvSpPr>
          <p:spPr bwMode="auto">
            <a:xfrm>
              <a:off x="1399" y="2584"/>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21" name="Rectangle 90"/>
            <p:cNvSpPr>
              <a:spLocks noChangeArrowheads="1"/>
            </p:cNvSpPr>
            <p:nvPr/>
          </p:nvSpPr>
          <p:spPr bwMode="auto">
            <a:xfrm>
              <a:off x="1260" y="2584"/>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22" name="Rectangle 91"/>
            <p:cNvSpPr>
              <a:spLocks noChangeArrowheads="1"/>
            </p:cNvSpPr>
            <p:nvPr/>
          </p:nvSpPr>
          <p:spPr bwMode="auto">
            <a:xfrm>
              <a:off x="1036" y="2584"/>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23" name="Rectangle 92"/>
            <p:cNvSpPr>
              <a:spLocks noChangeArrowheads="1"/>
            </p:cNvSpPr>
            <p:nvPr/>
          </p:nvSpPr>
          <p:spPr bwMode="auto">
            <a:xfrm>
              <a:off x="2064" y="2360"/>
              <a:ext cx="12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es</a:t>
              </a:r>
              <a:endParaRPr lang="en-US" altLang="en-US"/>
            </a:p>
          </p:txBody>
        </p:sp>
        <p:sp>
          <p:nvSpPr>
            <p:cNvPr id="224" name="Rectangle 93"/>
            <p:cNvSpPr>
              <a:spLocks noChangeArrowheads="1"/>
            </p:cNvSpPr>
            <p:nvPr/>
          </p:nvSpPr>
          <p:spPr bwMode="auto">
            <a:xfrm>
              <a:off x="1463" y="2360"/>
              <a:ext cx="61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input valu</a:t>
              </a:r>
              <a:endParaRPr lang="en-US" altLang="en-US"/>
            </a:p>
          </p:txBody>
        </p:sp>
        <p:sp>
          <p:nvSpPr>
            <p:cNvPr id="225" name="Rectangle 94"/>
            <p:cNvSpPr>
              <a:spLocks noChangeArrowheads="1"/>
            </p:cNvSpPr>
            <p:nvPr/>
          </p:nvSpPr>
          <p:spPr bwMode="auto">
            <a:xfrm>
              <a:off x="1431" y="2360"/>
              <a:ext cx="3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 </a:t>
              </a:r>
              <a:endParaRPr lang="en-US" altLang="en-US"/>
            </a:p>
          </p:txBody>
        </p:sp>
        <p:sp>
          <p:nvSpPr>
            <p:cNvPr id="226" name="Rectangle 95"/>
            <p:cNvSpPr>
              <a:spLocks noChangeArrowheads="1"/>
            </p:cNvSpPr>
            <p:nvPr/>
          </p:nvSpPr>
          <p:spPr bwMode="auto">
            <a:xfrm>
              <a:off x="1292" y="2360"/>
              <a:ext cx="12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of</a:t>
              </a:r>
              <a:endParaRPr lang="en-US" altLang="en-US"/>
            </a:p>
          </p:txBody>
        </p:sp>
        <p:sp>
          <p:nvSpPr>
            <p:cNvPr id="227" name="Rectangle 96"/>
            <p:cNvSpPr>
              <a:spLocks noChangeArrowheads="1"/>
            </p:cNvSpPr>
            <p:nvPr/>
          </p:nvSpPr>
          <p:spPr bwMode="auto">
            <a:xfrm>
              <a:off x="1068" y="2360"/>
              <a:ext cx="23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rPr>
                <a:t>Set </a:t>
              </a:r>
              <a:endParaRPr lang="en-US" altLang="en-US"/>
            </a:p>
          </p:txBody>
        </p:sp>
        <p:sp>
          <p:nvSpPr>
            <p:cNvPr id="228" name="Rectangle 97"/>
            <p:cNvSpPr>
              <a:spLocks noChangeArrowheads="1"/>
            </p:cNvSpPr>
            <p:nvPr/>
          </p:nvSpPr>
          <p:spPr bwMode="auto">
            <a:xfrm>
              <a:off x="1404"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229" name="Rectangle 98"/>
            <p:cNvSpPr>
              <a:spLocks noChangeArrowheads="1"/>
            </p:cNvSpPr>
            <p:nvPr/>
          </p:nvSpPr>
          <p:spPr bwMode="auto">
            <a:xfrm>
              <a:off x="1414" y="3372"/>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0</a:t>
              </a:r>
              <a:endParaRPr lang="en-US" altLang="en-US"/>
            </a:p>
          </p:txBody>
        </p:sp>
        <p:sp>
          <p:nvSpPr>
            <p:cNvPr id="230" name="Rectangle 99"/>
            <p:cNvSpPr>
              <a:spLocks noChangeArrowheads="1"/>
            </p:cNvSpPr>
            <p:nvPr/>
          </p:nvSpPr>
          <p:spPr bwMode="auto">
            <a:xfrm>
              <a:off x="866" y="3372"/>
              <a:ext cx="10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ext</a:t>
              </a:r>
              <a:endParaRPr lang="en-US" altLang="en-US"/>
            </a:p>
          </p:txBody>
        </p:sp>
        <p:sp>
          <p:nvSpPr>
            <p:cNvPr id="231" name="Rectangle 100"/>
            <p:cNvSpPr>
              <a:spLocks noChangeArrowheads="1"/>
            </p:cNvSpPr>
            <p:nvPr/>
          </p:nvSpPr>
          <p:spPr bwMode="auto">
            <a:xfrm>
              <a:off x="866" y="3126"/>
              <a:ext cx="9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rPr>
                <a:t>int</a:t>
              </a:r>
              <a:endParaRPr lang="en-US" altLang="en-US"/>
            </a:p>
          </p:txBody>
        </p:sp>
        <p:sp>
          <p:nvSpPr>
            <p:cNvPr id="232" name="Rectangle 101"/>
            <p:cNvSpPr>
              <a:spLocks noChangeArrowheads="1"/>
            </p:cNvSpPr>
            <p:nvPr/>
          </p:nvSpPr>
          <p:spPr bwMode="auto">
            <a:xfrm>
              <a:off x="947" y="3961"/>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3" name="Rectangle 102"/>
            <p:cNvSpPr>
              <a:spLocks noChangeArrowheads="1"/>
            </p:cNvSpPr>
            <p:nvPr/>
          </p:nvSpPr>
          <p:spPr bwMode="auto">
            <a:xfrm>
              <a:off x="1501" y="3734"/>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4" name="Rectangle 103"/>
            <p:cNvSpPr>
              <a:spLocks noChangeArrowheads="1"/>
            </p:cNvSpPr>
            <p:nvPr/>
          </p:nvSpPr>
          <p:spPr bwMode="auto">
            <a:xfrm>
              <a:off x="1285" y="3734"/>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235" name="Rectangle 104"/>
            <p:cNvSpPr>
              <a:spLocks noChangeArrowheads="1"/>
            </p:cNvSpPr>
            <p:nvPr/>
          </p:nvSpPr>
          <p:spPr bwMode="auto">
            <a:xfrm>
              <a:off x="1108" y="3734"/>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6" name="Rectangle 105"/>
            <p:cNvSpPr>
              <a:spLocks noChangeArrowheads="1"/>
            </p:cNvSpPr>
            <p:nvPr/>
          </p:nvSpPr>
          <p:spPr bwMode="auto">
            <a:xfrm>
              <a:off x="1423"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7" name="Rectangle 106"/>
            <p:cNvSpPr>
              <a:spLocks noChangeArrowheads="1"/>
            </p:cNvSpPr>
            <p:nvPr/>
          </p:nvSpPr>
          <p:spPr bwMode="auto">
            <a:xfrm>
              <a:off x="1098" y="3490"/>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8" name="Rectangle 107"/>
            <p:cNvSpPr>
              <a:spLocks noChangeArrowheads="1"/>
            </p:cNvSpPr>
            <p:nvPr/>
          </p:nvSpPr>
          <p:spPr bwMode="auto">
            <a:xfrm>
              <a:off x="2086"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39" name="Rectangle 108"/>
            <p:cNvSpPr>
              <a:spLocks noChangeArrowheads="1"/>
            </p:cNvSpPr>
            <p:nvPr/>
          </p:nvSpPr>
          <p:spPr bwMode="auto">
            <a:xfrm>
              <a:off x="1768" y="3263"/>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0" name="Rectangle 109"/>
            <p:cNvSpPr>
              <a:spLocks noChangeArrowheads="1"/>
            </p:cNvSpPr>
            <p:nvPr/>
          </p:nvSpPr>
          <p:spPr bwMode="auto">
            <a:xfrm>
              <a:off x="1503"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1" name="Rectangle 110"/>
            <p:cNvSpPr>
              <a:spLocks noChangeArrowheads="1"/>
            </p:cNvSpPr>
            <p:nvPr/>
          </p:nvSpPr>
          <p:spPr bwMode="auto">
            <a:xfrm>
              <a:off x="1296" y="3263"/>
              <a:ext cx="12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Â</a:t>
              </a:r>
              <a:endParaRPr lang="en-US" altLang="en-US"/>
            </a:p>
          </p:txBody>
        </p:sp>
        <p:sp>
          <p:nvSpPr>
            <p:cNvPr id="242" name="Rectangle 111"/>
            <p:cNvSpPr>
              <a:spLocks noChangeArrowheads="1"/>
            </p:cNvSpPr>
            <p:nvPr/>
          </p:nvSpPr>
          <p:spPr bwMode="auto">
            <a:xfrm>
              <a:off x="1195" y="326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3" name="Rectangle 112"/>
            <p:cNvSpPr>
              <a:spLocks noChangeArrowheads="1"/>
            </p:cNvSpPr>
            <p:nvPr/>
          </p:nvSpPr>
          <p:spPr bwMode="auto">
            <a:xfrm>
              <a:off x="1508" y="3016"/>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4" name="Rectangle 113"/>
            <p:cNvSpPr>
              <a:spLocks noChangeArrowheads="1"/>
            </p:cNvSpPr>
            <p:nvPr/>
          </p:nvSpPr>
          <p:spPr bwMode="auto">
            <a:xfrm>
              <a:off x="1190" y="3016"/>
              <a:ext cx="15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5" name="Rectangle 114"/>
            <p:cNvSpPr>
              <a:spLocks noChangeArrowheads="1"/>
            </p:cNvSpPr>
            <p:nvPr/>
          </p:nvSpPr>
          <p:spPr bwMode="auto">
            <a:xfrm>
              <a:off x="896" y="2792"/>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6" name="Rectangle 115"/>
            <p:cNvSpPr>
              <a:spLocks noChangeArrowheads="1"/>
            </p:cNvSpPr>
            <p:nvPr/>
          </p:nvSpPr>
          <p:spPr bwMode="auto">
            <a:xfrm>
              <a:off x="924" y="2567"/>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7" name="Rectangle 116"/>
            <p:cNvSpPr>
              <a:spLocks noChangeArrowheads="1"/>
            </p:cNvSpPr>
            <p:nvPr/>
          </p:nvSpPr>
          <p:spPr bwMode="auto">
            <a:xfrm>
              <a:off x="956" y="2343"/>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a:solidFill>
                    <a:srgbClr val="000000"/>
                  </a:solidFill>
                  <a:latin typeface="Symbol" panose="05050102010706020507" pitchFamily="18" charset="2"/>
                </a:rPr>
                <a:t>=</a:t>
              </a:r>
              <a:endParaRPr lang="en-US" altLang="en-US"/>
            </a:p>
          </p:txBody>
        </p:sp>
        <p:sp>
          <p:nvSpPr>
            <p:cNvPr id="248" name="Rectangle 117"/>
            <p:cNvSpPr>
              <a:spLocks noChangeArrowheads="1"/>
            </p:cNvSpPr>
            <p:nvPr/>
          </p:nvSpPr>
          <p:spPr bwMode="auto">
            <a:xfrm>
              <a:off x="1407" y="3729"/>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249" name="Rectangle 118"/>
            <p:cNvSpPr>
              <a:spLocks noChangeArrowheads="1"/>
            </p:cNvSpPr>
            <p:nvPr/>
          </p:nvSpPr>
          <p:spPr bwMode="auto">
            <a:xfrm>
              <a:off x="1417" y="3258"/>
              <a:ext cx="4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a:solidFill>
                    <a:srgbClr val="000000"/>
                  </a:solidFill>
                  <a:latin typeface="Symbol" panose="05050102010706020507" pitchFamily="18" charset="2"/>
                </a:rPr>
                <a:t>+</a:t>
              </a:r>
              <a:endParaRPr lang="en-US" altLang="en-US"/>
            </a:p>
          </p:txBody>
        </p:sp>
        <p:sp>
          <p:nvSpPr>
            <p:cNvPr id="250" name="Rectangle 119"/>
            <p:cNvSpPr>
              <a:spLocks noChangeArrowheads="1"/>
            </p:cNvSpPr>
            <p:nvPr/>
          </p:nvSpPr>
          <p:spPr bwMode="auto">
            <a:xfrm>
              <a:off x="844" y="3978"/>
              <a:ext cx="6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e</a:t>
              </a:r>
              <a:endParaRPr lang="en-US" altLang="en-US"/>
            </a:p>
          </p:txBody>
        </p:sp>
        <p:sp>
          <p:nvSpPr>
            <p:cNvPr id="251" name="Rectangle 120"/>
            <p:cNvSpPr>
              <a:spLocks noChangeArrowheads="1"/>
            </p:cNvSpPr>
            <p:nvPr/>
          </p:nvSpPr>
          <p:spPr bwMode="auto">
            <a:xfrm>
              <a:off x="990" y="3751"/>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2" name="Rectangle 121"/>
            <p:cNvSpPr>
              <a:spLocks noChangeArrowheads="1"/>
            </p:cNvSpPr>
            <p:nvPr/>
          </p:nvSpPr>
          <p:spPr bwMode="auto">
            <a:xfrm>
              <a:off x="789" y="3751"/>
              <a:ext cx="42"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t</a:t>
              </a:r>
              <a:endParaRPr lang="en-US" altLang="en-US"/>
            </a:p>
          </p:txBody>
        </p:sp>
        <p:sp>
          <p:nvSpPr>
            <p:cNvPr id="253" name="Rectangle 122"/>
            <p:cNvSpPr>
              <a:spLocks noChangeArrowheads="1"/>
            </p:cNvSpPr>
            <p:nvPr/>
          </p:nvSpPr>
          <p:spPr bwMode="auto">
            <a:xfrm>
              <a:off x="1270" y="3507"/>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254" name="Rectangle 123"/>
            <p:cNvSpPr>
              <a:spLocks noChangeArrowheads="1"/>
            </p:cNvSpPr>
            <p:nvPr/>
          </p:nvSpPr>
          <p:spPr bwMode="auto">
            <a:xfrm>
              <a:off x="980" y="3507"/>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5" name="Rectangle 124"/>
            <p:cNvSpPr>
              <a:spLocks noChangeArrowheads="1"/>
            </p:cNvSpPr>
            <p:nvPr/>
          </p:nvSpPr>
          <p:spPr bwMode="auto">
            <a:xfrm>
              <a:off x="1953"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6" name="Rectangle 125"/>
            <p:cNvSpPr>
              <a:spLocks noChangeArrowheads="1"/>
            </p:cNvSpPr>
            <p:nvPr/>
          </p:nvSpPr>
          <p:spPr bwMode="auto">
            <a:xfrm>
              <a:off x="1620" y="328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257" name="Rectangle 126"/>
            <p:cNvSpPr>
              <a:spLocks noChangeArrowheads="1"/>
            </p:cNvSpPr>
            <p:nvPr/>
          </p:nvSpPr>
          <p:spPr bwMode="auto">
            <a:xfrm>
              <a:off x="1087" y="3280"/>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8" name="Rectangle 127"/>
            <p:cNvSpPr>
              <a:spLocks noChangeArrowheads="1"/>
            </p:cNvSpPr>
            <p:nvPr/>
          </p:nvSpPr>
          <p:spPr bwMode="auto">
            <a:xfrm>
              <a:off x="1375"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59" name="Rectangle 128"/>
            <p:cNvSpPr>
              <a:spLocks noChangeArrowheads="1"/>
            </p:cNvSpPr>
            <p:nvPr/>
          </p:nvSpPr>
          <p:spPr bwMode="auto">
            <a:xfrm>
              <a:off x="1072" y="3033"/>
              <a:ext cx="7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S</a:t>
              </a:r>
              <a:endParaRPr lang="en-US" altLang="en-US"/>
            </a:p>
          </p:txBody>
        </p:sp>
        <p:sp>
          <p:nvSpPr>
            <p:cNvPr id="260" name="Rectangle 129"/>
            <p:cNvSpPr>
              <a:spLocks noChangeArrowheads="1"/>
            </p:cNvSpPr>
            <p:nvPr/>
          </p:nvSpPr>
          <p:spPr bwMode="auto">
            <a:xfrm>
              <a:off x="782" y="2584"/>
              <a:ext cx="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Y</a:t>
              </a:r>
              <a:endParaRPr lang="en-US" altLang="en-US"/>
            </a:p>
          </p:txBody>
        </p:sp>
        <p:sp>
          <p:nvSpPr>
            <p:cNvPr id="261" name="Rectangle 130"/>
            <p:cNvSpPr>
              <a:spLocks noChangeArrowheads="1"/>
            </p:cNvSpPr>
            <p:nvPr/>
          </p:nvSpPr>
          <p:spPr bwMode="auto">
            <a:xfrm>
              <a:off x="804" y="2360"/>
              <a:ext cx="9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rPr>
                <a:t>X</a:t>
              </a:r>
              <a:endParaRPr lang="en-US" altLang="en-US"/>
            </a:p>
          </p:txBody>
        </p:sp>
        <p:sp>
          <p:nvSpPr>
            <p:cNvPr id="262" name="Rectangle 131"/>
            <p:cNvSpPr>
              <a:spLocks noChangeArrowheads="1"/>
            </p:cNvSpPr>
            <p:nvPr/>
          </p:nvSpPr>
          <p:spPr bwMode="auto">
            <a:xfrm>
              <a:off x="832" y="3843"/>
              <a:ext cx="4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00" i="1">
                  <a:solidFill>
                    <a:srgbClr val="000000"/>
                  </a:solidFill>
                </a:rPr>
                <a:t>a</a:t>
              </a:r>
              <a:endParaRPr lang="en-US" altLang="en-US"/>
            </a:p>
          </p:txBody>
        </p:sp>
        <p:sp>
          <p:nvSpPr>
            <p:cNvPr id="263" name="Rectangle 132"/>
            <p:cNvSpPr>
              <a:spLocks noChangeArrowheads="1"/>
            </p:cNvSpPr>
            <p:nvPr/>
          </p:nvSpPr>
          <p:spPr bwMode="auto">
            <a:xfrm>
              <a:off x="789" y="3490"/>
              <a:ext cx="83"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l</a:t>
              </a:r>
              <a:endParaRPr lang="en-US" altLang="en-US"/>
            </a:p>
          </p:txBody>
        </p:sp>
        <p:sp>
          <p:nvSpPr>
            <p:cNvPr id="264" name="Rectangle 133"/>
            <p:cNvSpPr>
              <a:spLocks noChangeArrowheads="1"/>
            </p:cNvSpPr>
            <p:nvPr/>
          </p:nvSpPr>
          <p:spPr bwMode="auto">
            <a:xfrm>
              <a:off x="784" y="3263"/>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sp>
          <p:nvSpPr>
            <p:cNvPr id="265" name="Rectangle 134"/>
            <p:cNvSpPr>
              <a:spLocks noChangeArrowheads="1"/>
            </p:cNvSpPr>
            <p:nvPr/>
          </p:nvSpPr>
          <p:spPr bwMode="auto">
            <a:xfrm>
              <a:off x="784" y="3016"/>
              <a:ext cx="7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900" i="1">
                  <a:solidFill>
                    <a:srgbClr val="000000"/>
                  </a:solidFill>
                  <a:latin typeface="Symbol" panose="05050102010706020507" pitchFamily="18" charset="2"/>
                </a:rPr>
                <a:t>d</a:t>
              </a:r>
              <a:endParaRPr lang="en-US" altLang="en-US"/>
            </a:p>
          </p:txBody>
        </p:sp>
      </p:grpSp>
      <p:sp>
        <p:nvSpPr>
          <p:cNvPr id="266" name="Rectangle 136"/>
          <p:cNvSpPr>
            <a:spLocks noChangeArrowheads="1"/>
          </p:cNvSpPr>
          <p:nvPr/>
        </p:nvSpPr>
        <p:spPr bwMode="auto">
          <a:xfrm>
            <a:off x="1181100" y="5715000"/>
            <a:ext cx="4330700" cy="304800"/>
          </a:xfrm>
          <a:prstGeom prst="rect">
            <a:avLst/>
          </a:prstGeom>
          <a:noFill/>
          <a:ln w="28575">
            <a:solidFill>
              <a:srgbClr val="FF99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267" name="Rectangle 137"/>
          <p:cNvSpPr>
            <a:spLocks noChangeArrowheads="1"/>
          </p:cNvSpPr>
          <p:nvPr/>
        </p:nvSpPr>
        <p:spPr bwMode="auto">
          <a:xfrm>
            <a:off x="7112000" y="5299075"/>
            <a:ext cx="1727200" cy="390525"/>
          </a:xfrm>
          <a:prstGeom prst="rect">
            <a:avLst/>
          </a:prstGeom>
          <a:noFill/>
          <a:ln w="9525">
            <a:noFill/>
            <a:miter lim="800000"/>
            <a:headEnd/>
            <a:tailEnd/>
          </a:ln>
          <a:effectLst/>
        </p:spPr>
        <p:txBody>
          <a:bodyPr lIns="69850" tIns="34925" rIns="69850" bIns="34925">
            <a:spAutoFit/>
          </a:bodyPr>
          <a:lstStyle/>
          <a:p>
            <a:pPr defTabSz="514350">
              <a:defRPr/>
            </a:pPr>
            <a:r>
              <a:rPr lang="es-ES_tradnl" sz="2100">
                <a:solidFill>
                  <a:srgbClr val="FF3300"/>
                </a:solidFill>
                <a:effectLst>
                  <a:outerShdw blurRad="38100" dist="38100" dir="2700000" algn="tl">
                    <a:srgbClr val="C0C0C0"/>
                  </a:outerShdw>
                </a:effectLst>
                <a:latin typeface="Arial" charset="0"/>
              </a:rPr>
              <a:t>s</a:t>
            </a:r>
            <a:r>
              <a:rPr lang="es-ES_tradnl" sz="2100" baseline="30000">
                <a:solidFill>
                  <a:srgbClr val="FF3300"/>
                </a:solidFill>
                <a:effectLst>
                  <a:outerShdw blurRad="38100" dist="38100" dir="2700000" algn="tl">
                    <a:srgbClr val="C0C0C0"/>
                  </a:outerShdw>
                </a:effectLst>
                <a:latin typeface="Arial" charset="0"/>
              </a:rPr>
              <a:t>’ </a:t>
            </a:r>
            <a:r>
              <a:rPr lang="es-ES_tradnl" sz="2100">
                <a:solidFill>
                  <a:srgbClr val="FF3300"/>
                </a:solidFill>
                <a:effectLst>
                  <a:outerShdw blurRad="38100" dist="38100" dir="2700000" algn="tl">
                    <a:srgbClr val="C0C0C0"/>
                  </a:outerShdw>
                </a:effectLst>
                <a:latin typeface="Arial" charset="0"/>
              </a:rPr>
              <a:t>= </a:t>
            </a:r>
            <a:r>
              <a:rPr lang="es-ES_tradnl" sz="1800">
                <a:solidFill>
                  <a:srgbClr val="FF3300"/>
                </a:solidFill>
                <a:effectLst>
                  <a:outerShdw blurRad="38100" dist="38100" dir="2700000" algn="tl">
                    <a:srgbClr val="C0C0C0"/>
                  </a:outerShdw>
                </a:effectLst>
                <a:latin typeface="Symbol" pitchFamily="18" charset="2"/>
              </a:rPr>
              <a:t>d</a:t>
            </a:r>
            <a:r>
              <a:rPr lang="es-ES_tradnl" sz="1800" baseline="-25000">
                <a:solidFill>
                  <a:srgbClr val="FF3300"/>
                </a:solidFill>
                <a:effectLst>
                  <a:outerShdw blurRad="38100" dist="38100" dir="2700000" algn="tl">
                    <a:srgbClr val="C0C0C0"/>
                  </a:outerShdw>
                </a:effectLst>
                <a:latin typeface="Arial" charset="0"/>
              </a:rPr>
              <a:t> ext </a:t>
            </a:r>
            <a:r>
              <a:rPr lang="es-ES_tradnl" sz="1800">
                <a:solidFill>
                  <a:srgbClr val="FF3300"/>
                </a:solidFill>
                <a:effectLst>
                  <a:outerShdw blurRad="38100" dist="38100" dir="2700000" algn="tl">
                    <a:srgbClr val="C0C0C0"/>
                  </a:outerShdw>
                </a:effectLst>
                <a:latin typeface="Arial" charset="0"/>
              </a:rPr>
              <a:t>(</a:t>
            </a:r>
            <a:r>
              <a:rPr lang="es-ES_tradnl" sz="2100">
                <a:solidFill>
                  <a:srgbClr val="FF3300"/>
                </a:solidFill>
                <a:effectLst>
                  <a:outerShdw blurRad="38100" dist="38100" dir="2700000" algn="tl">
                    <a:srgbClr val="C0C0C0"/>
                  </a:outerShdw>
                </a:effectLst>
                <a:latin typeface="Arial" charset="0"/>
              </a:rPr>
              <a:t>s,e,x)</a:t>
            </a:r>
          </a:p>
        </p:txBody>
      </p:sp>
      <p:sp>
        <p:nvSpPr>
          <p:cNvPr id="268" name="Line 139"/>
          <p:cNvSpPr>
            <a:spLocks noChangeShapeType="1"/>
          </p:cNvSpPr>
          <p:nvPr/>
        </p:nvSpPr>
        <p:spPr bwMode="auto">
          <a:xfrm>
            <a:off x="6629400" y="5524500"/>
            <a:ext cx="457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9" name="Rectangle 141"/>
          <p:cNvSpPr>
            <a:spLocks noChangeArrowheads="1"/>
          </p:cNvSpPr>
          <p:nvPr/>
        </p:nvSpPr>
        <p:spPr bwMode="auto">
          <a:xfrm>
            <a:off x="2832100" y="16002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dirty="0">
                <a:solidFill>
                  <a:srgbClr val="FF3300"/>
                </a:solidFill>
                <a:effectLst>
                  <a:outerShdw blurRad="38100" dist="38100" dir="2700000" algn="tl">
                    <a:srgbClr val="C0C0C0"/>
                  </a:outerShdw>
                </a:effectLst>
                <a:latin typeface="Arial" charset="0"/>
              </a:rPr>
              <a:t>(1)</a:t>
            </a:r>
          </a:p>
        </p:txBody>
      </p:sp>
      <p:sp>
        <p:nvSpPr>
          <p:cNvPr id="270" name="Rectangle 142"/>
          <p:cNvSpPr>
            <a:spLocks noChangeArrowheads="1"/>
          </p:cNvSpPr>
          <p:nvPr/>
        </p:nvSpPr>
        <p:spPr bwMode="auto">
          <a:xfrm>
            <a:off x="3619500" y="16002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FF3300"/>
                </a:solidFill>
                <a:effectLst>
                  <a:outerShdw blurRad="38100" dist="38100" dir="2700000" algn="tl">
                    <a:srgbClr val="C0C0C0"/>
                  </a:outerShdw>
                </a:effectLst>
                <a:latin typeface="Arial" charset="0"/>
              </a:rPr>
              <a:t>(2)</a:t>
            </a:r>
          </a:p>
        </p:txBody>
      </p:sp>
      <p:sp>
        <p:nvSpPr>
          <p:cNvPr id="271" name="Rectangle 143"/>
          <p:cNvSpPr>
            <a:spLocks noChangeArrowheads="1"/>
          </p:cNvSpPr>
          <p:nvPr/>
        </p:nvSpPr>
        <p:spPr bwMode="auto">
          <a:xfrm>
            <a:off x="4343400" y="220980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FF3300"/>
                </a:solidFill>
                <a:effectLst>
                  <a:outerShdw blurRad="38100" dist="38100" dir="2700000" algn="tl">
                    <a:srgbClr val="C0C0C0"/>
                  </a:outerShdw>
                </a:effectLst>
                <a:latin typeface="Arial" charset="0"/>
              </a:rPr>
              <a:t>(3)</a:t>
            </a:r>
          </a:p>
        </p:txBody>
      </p:sp>
      <p:sp>
        <p:nvSpPr>
          <p:cNvPr id="272" name="Rectangle 145"/>
          <p:cNvSpPr>
            <a:spLocks noChangeArrowheads="1"/>
          </p:cNvSpPr>
          <p:nvPr/>
        </p:nvSpPr>
        <p:spPr bwMode="auto">
          <a:xfrm>
            <a:off x="4216400" y="3092450"/>
            <a:ext cx="533400" cy="298450"/>
          </a:xfrm>
          <a:prstGeom prst="rect">
            <a:avLst/>
          </a:prstGeom>
          <a:noFill/>
          <a:ln w="9525">
            <a:noFill/>
            <a:miter lim="800000"/>
            <a:headEnd/>
            <a:tailEnd/>
          </a:ln>
          <a:effectLst/>
        </p:spPr>
        <p:txBody>
          <a:bodyPr lIns="69850" tIns="34925" rIns="69850" bIns="34925">
            <a:spAutoFit/>
          </a:bodyPr>
          <a:lstStyle/>
          <a:p>
            <a:pPr algn="ctr" defTabSz="514350">
              <a:defRPr/>
            </a:pPr>
            <a:r>
              <a:rPr lang="es-ES_tradnl" sz="1500" b="1">
                <a:solidFill>
                  <a:srgbClr val="FF3300"/>
                </a:solidFill>
                <a:effectLst>
                  <a:outerShdw blurRad="38100" dist="38100" dir="2700000" algn="tl">
                    <a:srgbClr val="C0C0C0"/>
                  </a:outerShdw>
                </a:effectLst>
                <a:latin typeface="Arial" charset="0"/>
              </a:rPr>
              <a:t>(4)</a:t>
            </a:r>
          </a:p>
        </p:txBody>
      </p:sp>
      <p:grpSp>
        <p:nvGrpSpPr>
          <p:cNvPr id="273" name="Group 146"/>
          <p:cNvGrpSpPr>
            <a:grpSpLocks/>
          </p:cNvGrpSpPr>
          <p:nvPr/>
        </p:nvGrpSpPr>
        <p:grpSpPr bwMode="auto">
          <a:xfrm>
            <a:off x="1219200" y="1143000"/>
            <a:ext cx="914400" cy="457200"/>
            <a:chOff x="768" y="720"/>
            <a:chExt cx="576" cy="288"/>
          </a:xfrm>
        </p:grpSpPr>
        <p:sp>
          <p:nvSpPr>
            <p:cNvPr id="274" name="Line 147"/>
            <p:cNvSpPr>
              <a:spLocks noChangeShapeType="1"/>
            </p:cNvSpPr>
            <p:nvPr/>
          </p:nvSpPr>
          <p:spPr bwMode="auto">
            <a:xfrm>
              <a:off x="768" y="1008"/>
              <a:ext cx="576" cy="0"/>
            </a:xfrm>
            <a:prstGeom prst="line">
              <a:avLst/>
            </a:prstGeom>
            <a:noFill/>
            <a:ln w="508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75" name="Line 148"/>
            <p:cNvSpPr>
              <a:spLocks noChangeShapeType="1"/>
            </p:cNvSpPr>
            <p:nvPr/>
          </p:nvSpPr>
          <p:spPr bwMode="auto">
            <a:xfrm>
              <a:off x="816" y="720"/>
              <a:ext cx="0" cy="24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6" name="Line 149"/>
            <p:cNvSpPr>
              <a:spLocks noChangeShapeType="1"/>
            </p:cNvSpPr>
            <p:nvPr/>
          </p:nvSpPr>
          <p:spPr bwMode="auto">
            <a:xfrm>
              <a:off x="1008" y="720"/>
              <a:ext cx="0" cy="24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7" name="Line 150"/>
            <p:cNvSpPr>
              <a:spLocks noChangeShapeType="1"/>
            </p:cNvSpPr>
            <p:nvPr/>
          </p:nvSpPr>
          <p:spPr bwMode="auto">
            <a:xfrm>
              <a:off x="1200" y="720"/>
              <a:ext cx="0" cy="24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8" name="Line 151"/>
            <p:cNvSpPr>
              <a:spLocks noChangeShapeType="1"/>
            </p:cNvSpPr>
            <p:nvPr/>
          </p:nvSpPr>
          <p:spPr bwMode="auto">
            <a:xfrm>
              <a:off x="864" y="720"/>
              <a:ext cx="0" cy="24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279" name="Rectangle 160"/>
          <p:cNvSpPr>
            <a:spLocks noChangeArrowheads="1"/>
          </p:cNvSpPr>
          <p:nvPr/>
        </p:nvSpPr>
        <p:spPr bwMode="auto">
          <a:xfrm>
            <a:off x="4881563" y="1744663"/>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0" name="Rectangle 161"/>
          <p:cNvSpPr>
            <a:spLocks noChangeArrowheads="1"/>
          </p:cNvSpPr>
          <p:nvPr/>
        </p:nvSpPr>
        <p:spPr bwMode="auto">
          <a:xfrm>
            <a:off x="4214813" y="1046163"/>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1" name="Rectangle 162"/>
          <p:cNvSpPr>
            <a:spLocks noChangeArrowheads="1"/>
          </p:cNvSpPr>
          <p:nvPr/>
        </p:nvSpPr>
        <p:spPr bwMode="auto">
          <a:xfrm>
            <a:off x="4198938" y="1395413"/>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s</a:t>
            </a:r>
          </a:p>
        </p:txBody>
      </p:sp>
      <p:sp>
        <p:nvSpPr>
          <p:cNvPr id="282" name="Rectangle 163"/>
          <p:cNvSpPr>
            <a:spLocks noChangeArrowheads="1"/>
          </p:cNvSpPr>
          <p:nvPr/>
        </p:nvSpPr>
        <p:spPr bwMode="auto">
          <a:xfrm>
            <a:off x="3505200" y="2133600"/>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e</a:t>
            </a:r>
          </a:p>
        </p:txBody>
      </p:sp>
      <p:sp>
        <p:nvSpPr>
          <p:cNvPr id="283" name="Rectangle 164"/>
          <p:cNvSpPr>
            <a:spLocks noChangeArrowheads="1"/>
          </p:cNvSpPr>
          <p:nvPr/>
        </p:nvSpPr>
        <p:spPr bwMode="auto">
          <a:xfrm>
            <a:off x="2895600" y="1143000"/>
            <a:ext cx="53340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850" tIns="34925" rIns="69850" bIns="34925">
            <a:spAutoFit/>
          </a:bodyPr>
          <a:lstStyle>
            <a:lvl1pPr defTabSz="514350">
              <a:defRPr sz="2400">
                <a:solidFill>
                  <a:schemeClr val="tx1"/>
                </a:solidFill>
                <a:latin typeface="Times New Roman" panose="02020603050405020304" pitchFamily="18" charset="0"/>
              </a:defRPr>
            </a:lvl1pPr>
            <a:lvl2pPr marL="742950" indent="-285750" defTabSz="514350">
              <a:defRPr sz="2400">
                <a:solidFill>
                  <a:schemeClr val="tx1"/>
                </a:solidFill>
                <a:latin typeface="Times New Roman" panose="02020603050405020304" pitchFamily="18" charset="0"/>
              </a:defRPr>
            </a:lvl2pPr>
            <a:lvl3pPr marL="1143000" indent="-228600" defTabSz="514350">
              <a:defRPr sz="2400">
                <a:solidFill>
                  <a:schemeClr val="tx1"/>
                </a:solidFill>
                <a:latin typeface="Times New Roman" panose="02020603050405020304" pitchFamily="18" charset="0"/>
              </a:defRPr>
            </a:lvl3pPr>
            <a:lvl4pPr marL="1600200" indent="-228600" defTabSz="514350">
              <a:defRPr sz="2400">
                <a:solidFill>
                  <a:schemeClr val="tx1"/>
                </a:solidFill>
                <a:latin typeface="Times New Roman" panose="02020603050405020304" pitchFamily="18" charset="0"/>
              </a:defRPr>
            </a:lvl4pPr>
            <a:lvl5pPr marL="2057400" indent="-228600" defTabSz="514350">
              <a:defRPr sz="2400">
                <a:solidFill>
                  <a:schemeClr val="tx1"/>
                </a:solidFill>
                <a:latin typeface="Times New Roman" panose="02020603050405020304" pitchFamily="18" charset="0"/>
              </a:defRPr>
            </a:lvl5pPr>
            <a:lvl6pPr marL="2514600" indent="-228600" defTabSz="5143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5143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5143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51435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_tradnl" altLang="en-US" sz="1500">
                <a:latin typeface="Arial" panose="020B0604020202020204" pitchFamily="34" charset="0"/>
              </a:rPr>
              <a:t>x</a:t>
            </a:r>
          </a:p>
        </p:txBody>
      </p:sp>
      <p:sp>
        <p:nvSpPr>
          <p:cNvPr id="284" name="Freeform 35"/>
          <p:cNvSpPr>
            <a:spLocks/>
          </p:cNvSpPr>
          <p:nvPr/>
        </p:nvSpPr>
        <p:spPr bwMode="auto">
          <a:xfrm>
            <a:off x="7315200" y="5791200"/>
            <a:ext cx="360363"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type="oval"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5" name="Freeform 34"/>
          <p:cNvSpPr>
            <a:spLocks/>
          </p:cNvSpPr>
          <p:nvPr/>
        </p:nvSpPr>
        <p:spPr bwMode="auto">
          <a:xfrm>
            <a:off x="8174038" y="5791200"/>
            <a:ext cx="360362" cy="215900"/>
          </a:xfrm>
          <a:custGeom>
            <a:avLst/>
            <a:gdLst>
              <a:gd name="T0" fmla="*/ 0 w 635"/>
              <a:gd name="T1" fmla="*/ 2147483647 h 150"/>
              <a:gd name="T2" fmla="*/ 2147483647 w 635"/>
              <a:gd name="T3" fmla="*/ 2147483647 h 150"/>
              <a:gd name="T4" fmla="*/ 2147483647 w 635"/>
              <a:gd name="T5" fmla="*/ 2147483647 h 150"/>
              <a:gd name="T6" fmla="*/ 2147483647 w 635"/>
              <a:gd name="T7" fmla="*/ 2147483647 h 150"/>
              <a:gd name="T8" fmla="*/ 0 60000 65536"/>
              <a:gd name="T9" fmla="*/ 0 60000 65536"/>
              <a:gd name="T10" fmla="*/ 0 60000 65536"/>
              <a:gd name="T11" fmla="*/ 0 60000 65536"/>
              <a:gd name="T12" fmla="*/ 0 w 635"/>
              <a:gd name="T13" fmla="*/ 0 h 150"/>
              <a:gd name="T14" fmla="*/ 635 w 635"/>
              <a:gd name="T15" fmla="*/ 150 h 150"/>
            </a:gdLst>
            <a:ahLst/>
            <a:cxnLst>
              <a:cxn ang="T8">
                <a:pos x="T0" y="T1"/>
              </a:cxn>
              <a:cxn ang="T9">
                <a:pos x="T2" y="T3"/>
              </a:cxn>
              <a:cxn ang="T10">
                <a:pos x="T4" y="T5"/>
              </a:cxn>
              <a:cxn ang="T11">
                <a:pos x="T6" y="T7"/>
              </a:cxn>
            </a:cxnLst>
            <a:rect l="T12" t="T13" r="T14" b="T15"/>
            <a:pathLst>
              <a:path w="635" h="150">
                <a:moveTo>
                  <a:pt x="0" y="98"/>
                </a:moveTo>
                <a:cubicBezTo>
                  <a:pt x="182" y="49"/>
                  <a:pt x="364" y="0"/>
                  <a:pt x="409" y="7"/>
                </a:cubicBezTo>
                <a:cubicBezTo>
                  <a:pt x="454" y="14"/>
                  <a:pt x="235" y="136"/>
                  <a:pt x="273" y="143"/>
                </a:cubicBezTo>
                <a:cubicBezTo>
                  <a:pt x="311" y="150"/>
                  <a:pt x="575" y="67"/>
                  <a:pt x="635" y="52"/>
                </a:cubicBezTo>
              </a:path>
            </a:pathLst>
          </a:custGeom>
          <a:noFill/>
          <a:ln w="28575">
            <a:solidFill>
              <a:srgbClr val="FF3300"/>
            </a:solidFill>
            <a:prstDash val="sysDot"/>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6" name="TextBox 141"/>
          <p:cNvSpPr txBox="1">
            <a:spLocks noChangeArrowheads="1"/>
          </p:cNvSpPr>
          <p:nvPr/>
        </p:nvSpPr>
        <p:spPr bwMode="auto">
          <a:xfrm>
            <a:off x="7696200" y="5638800"/>
            <a:ext cx="4873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AR" altLang="en-US">
                <a:sym typeface="Symbol" panose="05050102010706020507" pitchFamily="18" charset="2"/>
              </a:rPr>
              <a:t></a:t>
            </a:r>
            <a:endParaRPr lang="es-AR" altLang="en-US"/>
          </a:p>
        </p:txBody>
      </p:sp>
    </p:spTree>
  </p:cSld>
  <p:clrMapOvr>
    <a:masterClrMapping/>
  </p:clrMapOvr>
  <p:transition advTm="1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9"/>
                                        </p:tgtEl>
                                        <p:attrNameLst>
                                          <p:attrName>style.visibility</p:attrName>
                                        </p:attrNameLst>
                                      </p:cBhvr>
                                      <p:to>
                                        <p:strVal val="visible"/>
                                      </p:to>
                                    </p:set>
                                    <p:animEffect transition="in" filter="fade">
                                      <p:cBhvr>
                                        <p:cTn id="7" dur="1000"/>
                                        <p:tgtEl>
                                          <p:spTgt spid="269"/>
                                        </p:tgtEl>
                                      </p:cBhvr>
                                    </p:animEffect>
                                    <p:anim calcmode="lin" valueType="num">
                                      <p:cBhvr>
                                        <p:cTn id="8" dur="1000" fill="hold"/>
                                        <p:tgtEl>
                                          <p:spTgt spid="269"/>
                                        </p:tgtEl>
                                        <p:attrNameLst>
                                          <p:attrName>ppt_x</p:attrName>
                                        </p:attrNameLst>
                                      </p:cBhvr>
                                      <p:tavLst>
                                        <p:tav tm="0">
                                          <p:val>
                                            <p:strVal val="#ppt_x"/>
                                          </p:val>
                                        </p:tav>
                                        <p:tav tm="100000">
                                          <p:val>
                                            <p:strVal val="#ppt_x"/>
                                          </p:val>
                                        </p:tav>
                                      </p:tavLst>
                                    </p:anim>
                                    <p:anim calcmode="lin" valueType="num">
                                      <p:cBhvr>
                                        <p:cTn id="9" dur="1000" fill="hold"/>
                                        <p:tgtEl>
                                          <p:spTgt spid="26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70"/>
                                        </p:tgtEl>
                                        <p:attrNameLst>
                                          <p:attrName>style.visibility</p:attrName>
                                        </p:attrNameLst>
                                      </p:cBhvr>
                                      <p:to>
                                        <p:strVal val="visible"/>
                                      </p:to>
                                    </p:set>
                                    <p:animEffect transition="in" filter="fade">
                                      <p:cBhvr>
                                        <p:cTn id="14" dur="1000"/>
                                        <p:tgtEl>
                                          <p:spTgt spid="270"/>
                                        </p:tgtEl>
                                      </p:cBhvr>
                                    </p:animEffect>
                                    <p:anim calcmode="lin" valueType="num">
                                      <p:cBhvr>
                                        <p:cTn id="15" dur="1000" fill="hold"/>
                                        <p:tgtEl>
                                          <p:spTgt spid="270"/>
                                        </p:tgtEl>
                                        <p:attrNameLst>
                                          <p:attrName>ppt_x</p:attrName>
                                        </p:attrNameLst>
                                      </p:cBhvr>
                                      <p:tavLst>
                                        <p:tav tm="0">
                                          <p:val>
                                            <p:strVal val="#ppt_x"/>
                                          </p:val>
                                        </p:tav>
                                        <p:tav tm="100000">
                                          <p:val>
                                            <p:strVal val="#ppt_x"/>
                                          </p:val>
                                        </p:tav>
                                      </p:tavLst>
                                    </p:anim>
                                    <p:anim calcmode="lin" valueType="num">
                                      <p:cBhvr>
                                        <p:cTn id="16" dur="1000" fill="hold"/>
                                        <p:tgtEl>
                                          <p:spTgt spid="27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71"/>
                                        </p:tgtEl>
                                        <p:attrNameLst>
                                          <p:attrName>style.visibility</p:attrName>
                                        </p:attrNameLst>
                                      </p:cBhvr>
                                      <p:to>
                                        <p:strVal val="visible"/>
                                      </p:to>
                                    </p:set>
                                    <p:animEffect transition="in" filter="fade">
                                      <p:cBhvr>
                                        <p:cTn id="21" dur="1000"/>
                                        <p:tgtEl>
                                          <p:spTgt spid="271"/>
                                        </p:tgtEl>
                                      </p:cBhvr>
                                    </p:animEffect>
                                    <p:anim calcmode="lin" valueType="num">
                                      <p:cBhvr>
                                        <p:cTn id="22" dur="1000" fill="hold"/>
                                        <p:tgtEl>
                                          <p:spTgt spid="271"/>
                                        </p:tgtEl>
                                        <p:attrNameLst>
                                          <p:attrName>ppt_x</p:attrName>
                                        </p:attrNameLst>
                                      </p:cBhvr>
                                      <p:tavLst>
                                        <p:tav tm="0">
                                          <p:val>
                                            <p:strVal val="#ppt_x"/>
                                          </p:val>
                                        </p:tav>
                                        <p:tav tm="100000">
                                          <p:val>
                                            <p:strVal val="#ppt_x"/>
                                          </p:val>
                                        </p:tav>
                                      </p:tavLst>
                                    </p:anim>
                                    <p:anim calcmode="lin" valueType="num">
                                      <p:cBhvr>
                                        <p:cTn id="23" dur="1000" fill="hold"/>
                                        <p:tgtEl>
                                          <p:spTgt spid="27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72"/>
                                        </p:tgtEl>
                                        <p:attrNameLst>
                                          <p:attrName>style.visibility</p:attrName>
                                        </p:attrNameLst>
                                      </p:cBhvr>
                                      <p:to>
                                        <p:strVal val="visible"/>
                                      </p:to>
                                    </p:set>
                                    <p:animEffect transition="in" filter="fade">
                                      <p:cBhvr>
                                        <p:cTn id="28" dur="1000"/>
                                        <p:tgtEl>
                                          <p:spTgt spid="272"/>
                                        </p:tgtEl>
                                      </p:cBhvr>
                                    </p:animEffect>
                                    <p:anim calcmode="lin" valueType="num">
                                      <p:cBhvr>
                                        <p:cTn id="29" dur="1000" fill="hold"/>
                                        <p:tgtEl>
                                          <p:spTgt spid="272"/>
                                        </p:tgtEl>
                                        <p:attrNameLst>
                                          <p:attrName>ppt_x</p:attrName>
                                        </p:attrNameLst>
                                      </p:cBhvr>
                                      <p:tavLst>
                                        <p:tav tm="0">
                                          <p:val>
                                            <p:strVal val="#ppt_x"/>
                                          </p:val>
                                        </p:tav>
                                        <p:tav tm="100000">
                                          <p:val>
                                            <p:strVal val="#ppt_x"/>
                                          </p:val>
                                        </p:tav>
                                      </p:tavLst>
                                    </p:anim>
                                    <p:anim calcmode="lin" valueType="num">
                                      <p:cBhvr>
                                        <p:cTn id="30" dur="1000" fill="hold"/>
                                        <p:tgtEl>
                                          <p:spTgt spid="2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 grpId="0"/>
      <p:bldP spid="270" grpId="0"/>
      <p:bldP spid="271" grpId="0"/>
      <p:bldP spid="2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838200"/>
            <a:ext cx="8839200" cy="5638799"/>
          </a:xfrm>
        </p:spPr>
        <p:txBody>
          <a:bodyPr/>
          <a:lstStyle/>
          <a:p>
            <a:r>
              <a:rPr kumimoji="1" lang="en-US" altLang="ko-KR" b="1" dirty="0" smtClean="0">
                <a:effectLst>
                  <a:outerShdw blurRad="38100" dist="38100" dir="2700000" algn="tl">
                    <a:srgbClr val="000000">
                      <a:alpha val="43137"/>
                    </a:srgbClr>
                  </a:outerShdw>
                </a:effectLst>
                <a:ea typeface="Gulim" pitchFamily="34" charset="-127"/>
              </a:rPr>
              <a:t>Q</a:t>
            </a:r>
            <a:r>
              <a:rPr kumimoji="1" lang="en-US" altLang="ko-KR" dirty="0" smtClean="0">
                <a:ea typeface="Gulim" pitchFamily="34" charset="-127"/>
              </a:rPr>
              <a:t> = {</a:t>
            </a:r>
            <a:r>
              <a:rPr kumimoji="1" lang="en-US" altLang="ko-KR" b="1" dirty="0" smtClean="0">
                <a:effectLst>
                  <a:outerShdw blurRad="38100" dist="38100" dir="2700000" algn="tl">
                    <a:srgbClr val="000000">
                      <a:alpha val="43137"/>
                    </a:srgbClr>
                  </a:outerShdw>
                </a:effectLst>
                <a:ea typeface="Gulim" pitchFamily="34" charset="-127"/>
              </a:rPr>
              <a:t>q</a:t>
            </a:r>
            <a:r>
              <a:rPr kumimoji="1" lang="en-US" altLang="ko-KR" dirty="0" smtClean="0">
                <a:ea typeface="Gulim" pitchFamily="34" charset="-127"/>
              </a:rPr>
              <a:t>=(</a:t>
            </a:r>
            <a:r>
              <a:rPr kumimoji="1" lang="en-US" altLang="ko-KR" dirty="0" err="1" smtClean="0">
                <a:ea typeface="Gulim" pitchFamily="34" charset="-127"/>
              </a:rPr>
              <a:t>s,e</a:t>
            </a:r>
            <a:r>
              <a:rPr kumimoji="1" lang="en-US" altLang="ko-KR" dirty="0" smtClean="0">
                <a:ea typeface="Gulim" pitchFamily="34" charset="-127"/>
              </a:rPr>
              <a:t>) | s </a:t>
            </a:r>
            <a:r>
              <a:rPr kumimoji="1" lang="en-US" altLang="ko-KR" dirty="0" smtClean="0">
                <a:ea typeface="Gulim" pitchFamily="34" charset="-127"/>
                <a:sym typeface="Symbol" pitchFamily="18" charset="2"/>
              </a:rPr>
              <a:t> S , 0  e  </a:t>
            </a:r>
            <a:r>
              <a:rPr kumimoji="1" lang="en-US" altLang="ko-KR" dirty="0" err="1" smtClean="0">
                <a:ea typeface="Gulim" pitchFamily="34" charset="-127"/>
                <a:sym typeface="Symbol" pitchFamily="18" charset="2"/>
              </a:rPr>
              <a:t>ta</a:t>
            </a:r>
            <a:r>
              <a:rPr kumimoji="1" lang="en-US" altLang="ko-KR" dirty="0" smtClean="0">
                <a:ea typeface="Gulim" pitchFamily="34" charset="-127"/>
                <a:sym typeface="Symbol" pitchFamily="18" charset="2"/>
              </a:rPr>
              <a:t>(s)}  </a:t>
            </a:r>
          </a:p>
          <a:p>
            <a:r>
              <a:rPr kumimoji="1" lang="en-US" altLang="ko-KR" dirty="0" smtClean="0">
                <a:ea typeface="Gulim" pitchFamily="34" charset="-127"/>
                <a:sym typeface="Symbol" pitchFamily="18" charset="2"/>
              </a:rPr>
              <a:t>e: elapsed time</a:t>
            </a:r>
          </a:p>
          <a:p>
            <a:r>
              <a:rPr kumimoji="1" lang="en-US" altLang="ko-KR" dirty="0" smtClean="0">
                <a:solidFill>
                  <a:srgbClr val="FF0000"/>
                </a:solidFill>
                <a:ea typeface="Gulim" pitchFamily="34" charset="-127"/>
                <a:sym typeface="Symbol" pitchFamily="18" charset="2"/>
              </a:rPr>
              <a:t>s: current state</a:t>
            </a:r>
          </a:p>
          <a:p>
            <a:endParaRPr kumimoji="1" lang="en-US" altLang="ko-KR" dirty="0" smtClean="0">
              <a:ea typeface="Gulim" pitchFamily="34" charset="-127"/>
              <a:sym typeface="Symbol" pitchFamily="18" charset="2"/>
            </a:endParaRPr>
          </a:p>
          <a:p>
            <a:r>
              <a:rPr kumimoji="1" lang="en-US" altLang="ko-KR" dirty="0" smtClean="0">
                <a:ea typeface="Gulim" pitchFamily="34" charset="-127"/>
                <a:sym typeface="Symbol" pitchFamily="18" charset="2"/>
              </a:rPr>
              <a:t></a:t>
            </a:r>
            <a:r>
              <a:rPr kumimoji="1" lang="en-US" altLang="ko-KR" baseline="-25000" dirty="0" smtClean="0">
                <a:ea typeface="Gulim" pitchFamily="34" charset="-127"/>
                <a:sym typeface="Symbol" pitchFamily="18" charset="2"/>
              </a:rPr>
              <a:t>ext </a:t>
            </a:r>
            <a:r>
              <a:rPr kumimoji="1" lang="en-US" altLang="ko-KR" dirty="0" smtClean="0">
                <a:ea typeface="Gulim" pitchFamily="34" charset="-127"/>
                <a:sym typeface="Symbol" pitchFamily="18" charset="2"/>
              </a:rPr>
              <a:t>: X * </a:t>
            </a:r>
            <a:r>
              <a:rPr kumimoji="1" lang="en-US" altLang="ko-KR" b="1" dirty="0" smtClean="0">
                <a:effectLst>
                  <a:outerShdw blurRad="38100" dist="38100" dir="2700000" algn="tl">
                    <a:srgbClr val="000000">
                      <a:alpha val="43137"/>
                    </a:srgbClr>
                  </a:outerShdw>
                </a:effectLst>
                <a:ea typeface="Gulim" pitchFamily="34" charset="-127"/>
                <a:sym typeface="Symbol" pitchFamily="18" charset="2"/>
              </a:rPr>
              <a:t>Q</a:t>
            </a:r>
            <a:r>
              <a:rPr kumimoji="1" lang="en-US" altLang="ko-KR" dirty="0" smtClean="0">
                <a:ea typeface="Gulim" pitchFamily="34" charset="-127"/>
                <a:sym typeface="Symbol" pitchFamily="18" charset="2"/>
              </a:rPr>
              <a:t>   S</a:t>
            </a:r>
          </a:p>
          <a:p>
            <a:r>
              <a:rPr kumimoji="1" lang="en-US" altLang="ko-KR" dirty="0" smtClean="0">
                <a:ea typeface="Gulim" pitchFamily="34" charset="-127"/>
                <a:sym typeface="Symbol" pitchFamily="18" charset="2"/>
              </a:rPr>
              <a:t>s’ = </a:t>
            </a:r>
            <a:r>
              <a:rPr kumimoji="1" lang="en-US" altLang="ko-KR" baseline="-25000" dirty="0" smtClean="0">
                <a:ea typeface="Gulim" pitchFamily="34" charset="-127"/>
                <a:sym typeface="Symbol" pitchFamily="18" charset="2"/>
              </a:rPr>
              <a:t>ext</a:t>
            </a:r>
            <a:r>
              <a:rPr kumimoji="1" lang="en-US" altLang="ko-KR" dirty="0" smtClean="0">
                <a:ea typeface="Gulim" pitchFamily="34" charset="-127"/>
                <a:sym typeface="Symbol" pitchFamily="18" charset="2"/>
              </a:rPr>
              <a:t>(</a:t>
            </a:r>
            <a:r>
              <a:rPr kumimoji="1" lang="en-US" altLang="ko-KR" dirty="0" err="1" smtClean="0">
                <a:ea typeface="Gulim" pitchFamily="34" charset="-127"/>
                <a:sym typeface="Symbol" pitchFamily="18" charset="2"/>
              </a:rPr>
              <a:t>s,</a:t>
            </a:r>
            <a:r>
              <a:rPr kumimoji="1" lang="en-US" altLang="ko-KR" b="1" dirty="0" err="1" smtClean="0">
                <a:effectLst>
                  <a:outerShdw blurRad="38100" dist="38100" dir="2700000" algn="tl">
                    <a:srgbClr val="000000">
                      <a:alpha val="43137"/>
                    </a:srgbClr>
                  </a:outerShdw>
                </a:effectLst>
                <a:ea typeface="Gulim" pitchFamily="34" charset="-127"/>
                <a:sym typeface="Symbol" pitchFamily="18" charset="2"/>
              </a:rPr>
              <a:t>q</a:t>
            </a:r>
            <a:r>
              <a:rPr kumimoji="1" lang="en-US" altLang="ko-KR" dirty="0" smtClean="0">
                <a:ea typeface="Gulim" pitchFamily="34" charset="-127"/>
                <a:sym typeface="Symbol" pitchFamily="18" charset="2"/>
              </a:rPr>
              <a:t>)</a:t>
            </a:r>
          </a:p>
          <a:p>
            <a:r>
              <a:rPr kumimoji="1" lang="en-US" altLang="ko-KR" dirty="0" smtClean="0">
                <a:solidFill>
                  <a:srgbClr val="FF0000"/>
                </a:solidFill>
                <a:ea typeface="Gulim" pitchFamily="34" charset="-127"/>
                <a:sym typeface="Symbol" pitchFamily="18" charset="2"/>
              </a:rPr>
              <a:t>s’ = new state</a:t>
            </a:r>
            <a:br>
              <a:rPr kumimoji="1" lang="en-US" altLang="ko-KR" dirty="0" smtClean="0">
                <a:solidFill>
                  <a:srgbClr val="FF0000"/>
                </a:solidFill>
                <a:ea typeface="Gulim" pitchFamily="34" charset="-127"/>
                <a:sym typeface="Symbol" pitchFamily="18" charset="2"/>
              </a:rPr>
            </a:br>
            <a:endParaRPr kumimoji="1" lang="en-US" altLang="ko-KR" dirty="0" smtClean="0">
              <a:solidFill>
                <a:srgbClr val="FF0000"/>
              </a:solidFill>
              <a:ea typeface="Gulim" pitchFamily="34" charset="-127"/>
              <a:sym typeface="Symbol" pitchFamily="18" charset="2"/>
            </a:endParaRPr>
          </a:p>
          <a:p>
            <a:pPr lvl="1"/>
            <a:r>
              <a:rPr kumimoji="1" lang="en-US" altLang="ko-KR" sz="2400" dirty="0" smtClean="0">
                <a:ea typeface="Gulim" pitchFamily="34" charset="-127"/>
                <a:sym typeface="Symbol" pitchFamily="18" charset="2"/>
              </a:rPr>
              <a:t>Alternative notation</a:t>
            </a:r>
          </a:p>
          <a:p>
            <a:pPr lvl="1"/>
            <a:r>
              <a:rPr kumimoji="1" lang="en-US" altLang="ko-KR" sz="2400" dirty="0" smtClean="0">
                <a:ea typeface="Gulim" pitchFamily="34" charset="-127"/>
                <a:sym typeface="Symbol" pitchFamily="18" charset="2"/>
              </a:rPr>
              <a:t>Not mandatory</a:t>
            </a:r>
          </a:p>
          <a:p>
            <a:endParaRPr lang="es-AR" sz="2000" dirty="0"/>
          </a:p>
        </p:txBody>
      </p:sp>
      <p:sp>
        <p:nvSpPr>
          <p:cNvPr id="26627" name="Rectangle 1059"/>
          <p:cNvSpPr>
            <a:spLocks noGrp="1" noChangeArrowheads="1"/>
          </p:cNvSpPr>
          <p:nvPr>
            <p:ph type="title"/>
          </p:nvPr>
        </p:nvSpPr>
        <p:spPr/>
        <p:txBody>
          <a:bodyPr/>
          <a:lstStyle/>
          <a:p>
            <a:r>
              <a:rPr lang="en-US" smtClean="0"/>
              <a:t>Total State Set</a:t>
            </a:r>
          </a:p>
        </p:txBody>
      </p:sp>
      <p:sp>
        <p:nvSpPr>
          <p:cNvPr id="5" name="Text Placeholder 4"/>
          <p:cNvSpPr>
            <a:spLocks noGrp="1"/>
          </p:cNvSpPr>
          <p:nvPr>
            <p:ph type="body" sz="quarter" idx="12"/>
          </p:nvPr>
        </p:nvSpPr>
        <p:spPr/>
        <p:txBody>
          <a:bodyPr/>
          <a:lstStyle/>
          <a:p>
            <a:endParaRPr lang="es-AR"/>
          </a:p>
        </p:txBody>
      </p:sp>
      <p:sp>
        <p:nvSpPr>
          <p:cNvPr id="6" name="Text Placeholder 5"/>
          <p:cNvSpPr>
            <a:spLocks noGrp="1"/>
          </p:cNvSpPr>
          <p:nvPr>
            <p:ph type="body" sz="quarter" idx="13"/>
          </p:nvPr>
        </p:nvSpPr>
        <p:spPr/>
        <p:txBody>
          <a:bodyPr/>
          <a:lstStyle/>
          <a:p>
            <a:endParaRPr lang="es-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ChangeArrowheads="1"/>
          </p:cNvSpPr>
          <p:nvPr/>
        </p:nvSpPr>
        <p:spPr bwMode="auto">
          <a:xfrm>
            <a:off x="914400" y="266700"/>
            <a:ext cx="7772400" cy="952500"/>
          </a:xfrm>
          <a:prstGeom prst="rect">
            <a:avLst/>
          </a:prstGeom>
          <a:noFill/>
          <a:ln w="9525">
            <a:noFill/>
            <a:miter lim="800000"/>
            <a:headEnd/>
            <a:tailEnd/>
          </a:ln>
        </p:spPr>
        <p:txBody>
          <a:bodyPr lIns="92075" tIns="46038" rIns="92075" bIns="46038" anchor="ctr"/>
          <a:lstStyle/>
          <a:p>
            <a:pPr algn="ctr"/>
            <a:endParaRPr kumimoji="1" lang="es-AR" sz="3200" b="1">
              <a:solidFill>
                <a:schemeClr val="tx2"/>
              </a:solidFill>
            </a:endParaRPr>
          </a:p>
        </p:txBody>
      </p:sp>
      <p:sp>
        <p:nvSpPr>
          <p:cNvPr id="8" name="Content Placeholder 7"/>
          <p:cNvSpPr>
            <a:spLocks noGrp="1"/>
          </p:cNvSpPr>
          <p:nvPr>
            <p:ph idx="1"/>
          </p:nvPr>
        </p:nvSpPr>
        <p:spPr>
          <a:xfrm>
            <a:off x="152400" y="838200"/>
            <a:ext cx="8839200" cy="5638799"/>
          </a:xfrm>
          <a:effectLst/>
        </p:spPr>
        <p:txBody>
          <a:bodyPr/>
          <a:lstStyle/>
          <a:p>
            <a:pPr>
              <a:defRPr/>
            </a:pPr>
            <a:r>
              <a:rPr lang="en-US" b="1" dirty="0" smtClean="0"/>
              <a:t>External </a:t>
            </a:r>
            <a:r>
              <a:rPr lang="en-US" b="1" dirty="0" smtClean="0">
                <a:solidFill>
                  <a:srgbClr val="009900"/>
                </a:solidFill>
              </a:rPr>
              <a:t>Event</a:t>
            </a:r>
            <a:r>
              <a:rPr lang="en-US" b="1" dirty="0" smtClean="0"/>
              <a:t> </a:t>
            </a:r>
            <a:r>
              <a:rPr lang="en-US" b="1" u="sng" dirty="0" smtClean="0"/>
              <a:t>Transition</a:t>
            </a:r>
            <a:r>
              <a:rPr lang="en-US" b="1" dirty="0" smtClean="0"/>
              <a:t> </a:t>
            </a:r>
            <a:r>
              <a:rPr lang="en-US" b="1" dirty="0" smtClean="0">
                <a:solidFill>
                  <a:srgbClr val="FF3300"/>
                </a:solidFill>
              </a:rPr>
              <a:t>Function</a:t>
            </a:r>
            <a:r>
              <a:rPr lang="en-US" b="1" dirty="0" smtClean="0"/>
              <a:t>: transforms a </a:t>
            </a:r>
            <a:r>
              <a:rPr lang="en-US" b="1" dirty="0" smtClean="0">
                <a:effectLst>
                  <a:outerShdw blurRad="38100" dist="38100" dir="2700000" algn="tl">
                    <a:srgbClr val="000000">
                      <a:alpha val="43137"/>
                    </a:srgbClr>
                  </a:outerShdw>
                </a:effectLst>
              </a:rPr>
              <a:t>state</a:t>
            </a:r>
            <a:r>
              <a:rPr lang="en-US" b="1" dirty="0" smtClean="0"/>
              <a:t> and an </a:t>
            </a:r>
            <a:r>
              <a:rPr lang="en-US" b="1" dirty="0" smtClean="0">
                <a:solidFill>
                  <a:srgbClr val="009900"/>
                </a:solidFill>
              </a:rPr>
              <a:t>input event </a:t>
            </a:r>
            <a:r>
              <a:rPr lang="en-US" b="1" dirty="0" smtClean="0"/>
              <a:t>into another </a:t>
            </a:r>
            <a:r>
              <a:rPr lang="en-US" b="1" dirty="0" smtClean="0">
                <a:effectLst>
                  <a:outerShdw blurRad="38100" dist="38100" dir="2700000" algn="tl">
                    <a:srgbClr val="000000">
                      <a:alpha val="43137"/>
                    </a:srgbClr>
                  </a:outerShdw>
                </a:effectLst>
              </a:rPr>
              <a:t>state</a:t>
            </a:r>
          </a:p>
          <a:p>
            <a:pPr lvl="1">
              <a:defRPr/>
            </a:pPr>
            <a:r>
              <a:rPr lang="en-US" sz="2000" dirty="0" smtClean="0"/>
              <a:t>(e.g., </a:t>
            </a:r>
            <a:r>
              <a:rPr lang="en-US" sz="2000" dirty="0" smtClean="0">
                <a:solidFill>
                  <a:srgbClr val="009900"/>
                </a:solidFill>
              </a:rPr>
              <a:t>when receiving </a:t>
            </a:r>
            <a:r>
              <a:rPr lang="en-US" sz="2000" dirty="0" smtClean="0"/>
              <a:t>a faulty device put it into the queue to await its turn for repair.)</a:t>
            </a:r>
            <a:br>
              <a:rPr lang="en-US" sz="2000" dirty="0" smtClean="0"/>
            </a:br>
            <a:endParaRPr lang="en-US" sz="2000" dirty="0" smtClean="0">
              <a:solidFill>
                <a:srgbClr val="00FFCC"/>
              </a:solidFill>
            </a:endParaRPr>
          </a:p>
          <a:p>
            <a:pPr>
              <a:defRPr/>
            </a:pPr>
            <a:r>
              <a:rPr lang="en-US" b="1" dirty="0" smtClean="0"/>
              <a:t>Internal </a:t>
            </a:r>
            <a:r>
              <a:rPr lang="en-US" b="1" dirty="0" smtClean="0">
                <a:solidFill>
                  <a:srgbClr val="009900"/>
                </a:solidFill>
              </a:rPr>
              <a:t>Event</a:t>
            </a:r>
            <a:r>
              <a:rPr lang="en-US" b="1" dirty="0" smtClean="0"/>
              <a:t> </a:t>
            </a:r>
            <a:r>
              <a:rPr lang="en-US" b="1" u="sng" dirty="0" smtClean="0"/>
              <a:t>Transition</a:t>
            </a:r>
            <a:r>
              <a:rPr lang="en-US" b="1" dirty="0" smtClean="0"/>
              <a:t> </a:t>
            </a:r>
            <a:r>
              <a:rPr lang="en-US" b="1" dirty="0" smtClean="0">
                <a:solidFill>
                  <a:srgbClr val="FF3300"/>
                </a:solidFill>
              </a:rPr>
              <a:t>Function</a:t>
            </a:r>
            <a:r>
              <a:rPr lang="en-US" b="1" dirty="0" smtClean="0"/>
              <a:t>: transforms a </a:t>
            </a:r>
            <a:r>
              <a:rPr lang="en-US" b="1" dirty="0" smtClean="0">
                <a:effectLst>
                  <a:outerShdw blurRad="38100" dist="38100" dir="2700000" algn="tl">
                    <a:srgbClr val="000000">
                      <a:alpha val="43137"/>
                    </a:srgbClr>
                  </a:outerShdw>
                </a:effectLst>
              </a:rPr>
              <a:t>state</a:t>
            </a:r>
            <a:r>
              <a:rPr lang="en-US" b="1" dirty="0" smtClean="0"/>
              <a:t> into another </a:t>
            </a:r>
            <a:r>
              <a:rPr lang="en-US" b="1" dirty="0" smtClean="0">
                <a:effectLst>
                  <a:outerShdw blurRad="38100" dist="38100" dir="2700000" algn="tl">
                    <a:srgbClr val="000000">
                      <a:alpha val="43137"/>
                    </a:srgbClr>
                  </a:outerShdw>
                </a:effectLst>
              </a:rPr>
              <a:t>state</a:t>
            </a:r>
            <a:r>
              <a:rPr lang="en-US" b="1" dirty="0" smtClean="0"/>
              <a:t> </a:t>
            </a:r>
            <a:r>
              <a:rPr lang="en-US" b="1" dirty="0" smtClean="0">
                <a:solidFill>
                  <a:srgbClr val="009900"/>
                </a:solidFill>
              </a:rPr>
              <a:t>after a time has elapsed</a:t>
            </a:r>
          </a:p>
          <a:p>
            <a:pPr lvl="1">
              <a:defRPr/>
            </a:pPr>
            <a:r>
              <a:rPr lang="en-US" sz="2000" dirty="0" smtClean="0"/>
              <a:t>(e.g., given that there are 10 parts available and a broken part requiring 7 of  them, </a:t>
            </a:r>
            <a:r>
              <a:rPr lang="en-US" sz="2000" dirty="0" smtClean="0">
                <a:solidFill>
                  <a:srgbClr val="009900"/>
                </a:solidFill>
              </a:rPr>
              <a:t>after </a:t>
            </a:r>
            <a:r>
              <a:rPr lang="en-US" sz="2000" dirty="0" smtClean="0"/>
              <a:t>fixing</a:t>
            </a:r>
            <a:r>
              <a:rPr lang="en-US" sz="2000" dirty="0" smtClean="0">
                <a:solidFill>
                  <a:srgbClr val="009900"/>
                </a:solidFill>
              </a:rPr>
              <a:t> </a:t>
            </a:r>
            <a:r>
              <a:rPr lang="en-US" sz="2000" dirty="0" smtClean="0"/>
              <a:t>the broken part, 3 parts will remain.)</a:t>
            </a:r>
            <a:br>
              <a:rPr lang="en-US" sz="2000" dirty="0" smtClean="0"/>
            </a:br>
            <a:endParaRPr lang="en-US" sz="2000" dirty="0" smtClean="0">
              <a:solidFill>
                <a:srgbClr val="00FFCC"/>
              </a:solidFill>
            </a:endParaRPr>
          </a:p>
          <a:p>
            <a:pPr>
              <a:lnSpc>
                <a:spcPct val="80000"/>
              </a:lnSpc>
              <a:defRPr/>
            </a:pPr>
            <a:r>
              <a:rPr lang="en-US" b="1" dirty="0" smtClean="0"/>
              <a:t>Time </a:t>
            </a:r>
            <a:r>
              <a:rPr lang="en-US" b="1" u="sng" dirty="0" smtClean="0"/>
              <a:t>Advance</a:t>
            </a:r>
            <a:r>
              <a:rPr lang="en-US" b="1" dirty="0" smtClean="0"/>
              <a:t> </a:t>
            </a:r>
            <a:r>
              <a:rPr lang="en-US" b="1" dirty="0" smtClean="0">
                <a:solidFill>
                  <a:srgbClr val="FF3300"/>
                </a:solidFill>
              </a:rPr>
              <a:t>Function</a:t>
            </a:r>
            <a:r>
              <a:rPr lang="en-US" b="1" dirty="0" smtClean="0"/>
              <a:t> that maps a </a:t>
            </a:r>
            <a:r>
              <a:rPr lang="en-US" b="1" dirty="0" smtClean="0">
                <a:effectLst>
                  <a:outerShdw blurRad="38100" dist="38100" dir="2700000" algn="tl">
                    <a:srgbClr val="000000">
                      <a:alpha val="43137"/>
                    </a:srgbClr>
                  </a:outerShdw>
                </a:effectLst>
              </a:rPr>
              <a:t>state</a:t>
            </a:r>
            <a:r>
              <a:rPr lang="en-US" b="1" dirty="0" smtClean="0"/>
              <a:t> into a duration</a:t>
            </a:r>
          </a:p>
          <a:p>
            <a:pPr lvl="1">
              <a:lnSpc>
                <a:spcPct val="80000"/>
              </a:lnSpc>
              <a:defRPr/>
            </a:pPr>
            <a:r>
              <a:rPr lang="en-US" sz="2400" b="1" dirty="0">
                <a:solidFill>
                  <a:srgbClr val="009900"/>
                </a:solidFill>
              </a:rPr>
              <a:t> </a:t>
            </a:r>
            <a:r>
              <a:rPr lang="en-US" sz="2000" dirty="0" smtClean="0"/>
              <a:t>(e.g., </a:t>
            </a:r>
            <a:r>
              <a:rPr lang="en-US" sz="2000" dirty="0" smtClean="0">
                <a:solidFill>
                  <a:srgbClr val="009900"/>
                </a:solidFill>
              </a:rPr>
              <a:t>how long it will take </a:t>
            </a:r>
            <a:r>
              <a:rPr lang="en-US" sz="2000" dirty="0" smtClean="0"/>
              <a:t>to a device once processing has started.)</a:t>
            </a:r>
            <a:br>
              <a:rPr lang="en-US" sz="2000" dirty="0" smtClean="0"/>
            </a:br>
            <a:endParaRPr lang="en-US" sz="2000" dirty="0" smtClean="0">
              <a:solidFill>
                <a:srgbClr val="00FFCC"/>
              </a:solidFill>
            </a:endParaRPr>
          </a:p>
          <a:p>
            <a:pPr>
              <a:lnSpc>
                <a:spcPct val="80000"/>
              </a:lnSpc>
              <a:defRPr/>
            </a:pPr>
            <a:r>
              <a:rPr lang="en-US" b="1" u="sng" dirty="0" smtClean="0"/>
              <a:t>Output</a:t>
            </a:r>
            <a:r>
              <a:rPr lang="en-US" b="1" dirty="0" smtClean="0"/>
              <a:t> </a:t>
            </a:r>
            <a:r>
              <a:rPr lang="en-US" b="1" dirty="0" smtClean="0">
                <a:solidFill>
                  <a:srgbClr val="FF3300"/>
                </a:solidFill>
              </a:rPr>
              <a:t>Function</a:t>
            </a:r>
            <a:r>
              <a:rPr lang="en-US" b="1" dirty="0" smtClean="0"/>
              <a:t> that maps a </a:t>
            </a:r>
            <a:r>
              <a:rPr lang="en-US" b="1" dirty="0" smtClean="0">
                <a:effectLst>
                  <a:outerShdw blurRad="38100" dist="38100" dir="2700000" algn="tl">
                    <a:srgbClr val="000000">
                      <a:alpha val="43137"/>
                    </a:srgbClr>
                  </a:outerShdw>
                </a:effectLst>
              </a:rPr>
              <a:t>state</a:t>
            </a:r>
            <a:r>
              <a:rPr lang="en-US" b="1" dirty="0" smtClean="0"/>
              <a:t> into an output </a:t>
            </a:r>
          </a:p>
          <a:p>
            <a:pPr lvl="1">
              <a:lnSpc>
                <a:spcPct val="80000"/>
              </a:lnSpc>
              <a:defRPr/>
            </a:pPr>
            <a:r>
              <a:rPr lang="en-US" sz="2000" dirty="0" smtClean="0"/>
              <a:t>(e.g., when the number of parts available falls below a minimum number, </a:t>
            </a:r>
            <a:r>
              <a:rPr lang="en-US" sz="2000" dirty="0" smtClean="0">
                <a:solidFill>
                  <a:srgbClr val="009900"/>
                </a:solidFill>
              </a:rPr>
              <a:t>issue</a:t>
            </a:r>
            <a:r>
              <a:rPr lang="en-US" sz="2000" dirty="0" smtClean="0"/>
              <a:t> an order to restock the part.)</a:t>
            </a:r>
            <a:endParaRPr lang="en-US" sz="2000" dirty="0" smtClean="0">
              <a:solidFill>
                <a:srgbClr val="00FFCC"/>
              </a:solidFill>
            </a:endParaRPr>
          </a:p>
          <a:p>
            <a:endParaRPr lang="es-AR" dirty="0"/>
          </a:p>
        </p:txBody>
      </p:sp>
      <p:sp>
        <p:nvSpPr>
          <p:cNvPr id="27655" name="Rectangle 1031"/>
          <p:cNvSpPr>
            <a:spLocks noGrp="1" noChangeArrowheads="1"/>
          </p:cNvSpPr>
          <p:nvPr>
            <p:ph type="title"/>
          </p:nvPr>
        </p:nvSpPr>
        <p:spPr/>
        <p:txBody>
          <a:bodyPr>
            <a:normAutofit/>
          </a:bodyPr>
          <a:lstStyle/>
          <a:p>
            <a:r>
              <a:rPr lang="en-US" dirty="0" smtClean="0"/>
              <a:t>Atomic model dynamics</a:t>
            </a:r>
          </a:p>
        </p:txBody>
      </p:sp>
      <p:sp>
        <p:nvSpPr>
          <p:cNvPr id="9" name="Text Placeholder 8"/>
          <p:cNvSpPr>
            <a:spLocks noGrp="1"/>
          </p:cNvSpPr>
          <p:nvPr>
            <p:ph type="body" sz="quarter" idx="12"/>
          </p:nvPr>
        </p:nvSpPr>
        <p:spPr/>
        <p:txBody>
          <a:bodyPr/>
          <a:lstStyle/>
          <a:p>
            <a:endParaRPr lang="es-AR"/>
          </a:p>
        </p:txBody>
      </p:sp>
      <p:sp>
        <p:nvSpPr>
          <p:cNvPr id="10" name="Text Placeholder 9"/>
          <p:cNvSpPr>
            <a:spLocks noGrp="1"/>
          </p:cNvSpPr>
          <p:nvPr>
            <p:ph type="body" sz="quarter" idx="13"/>
          </p:nvPr>
        </p:nvSpPr>
        <p:spPr/>
        <p:txBody>
          <a:bodyPr/>
          <a:lstStyle/>
          <a:p>
            <a:endParaRPr lang="es-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52400" y="838200"/>
            <a:ext cx="8839200" cy="5638799"/>
          </a:xfrm>
        </p:spPr>
        <p:txBody>
          <a:bodyPr/>
          <a:lstStyle/>
          <a:p>
            <a:r>
              <a:rPr kumimoji="1" lang="en-US" altLang="ko-KR" dirty="0" err="1" smtClean="0">
                <a:ea typeface="Gulim" pitchFamily="34" charset="-127"/>
              </a:rPr>
              <a:t>AMplayer_A</a:t>
            </a:r>
            <a:r>
              <a:rPr kumimoji="1" lang="en-US" altLang="ko-KR" dirty="0" smtClean="0">
                <a:ea typeface="Gulim" pitchFamily="34" charset="-127"/>
              </a:rPr>
              <a:t> =</a:t>
            </a:r>
            <a:r>
              <a:rPr kumimoji="1" lang="en-US" altLang="ko-KR" dirty="0" smtClean="0">
                <a:ea typeface="Gulim" pitchFamily="34" charset="-127"/>
                <a:sym typeface="Symbol" pitchFamily="18" charset="2"/>
              </a:rPr>
              <a:t>&lt; X, Y, S,</a:t>
            </a:r>
            <a:r>
              <a:rPr kumimoji="1" lang="en-US" altLang="ko-KR" baseline="-25000" dirty="0" err="1" smtClean="0">
                <a:ea typeface="Gulim" pitchFamily="34" charset="-127"/>
                <a:sym typeface="Symbol" pitchFamily="18" charset="2"/>
              </a:rPr>
              <a:t>int</a:t>
            </a:r>
            <a:r>
              <a:rPr kumimoji="1" lang="en-US" altLang="ko-KR" baseline="-25000" dirty="0" smtClean="0">
                <a:ea typeface="Gulim" pitchFamily="34" charset="-127"/>
                <a:sym typeface="Symbol" pitchFamily="18" charset="2"/>
              </a:rPr>
              <a:t> </a:t>
            </a:r>
            <a:r>
              <a:rPr kumimoji="1" lang="en-US" altLang="ko-KR" dirty="0" smtClean="0">
                <a:ea typeface="Gulim" pitchFamily="34" charset="-127"/>
                <a:sym typeface="Symbol" pitchFamily="18" charset="2"/>
              </a:rPr>
              <a:t>,</a:t>
            </a:r>
            <a:r>
              <a:rPr kumimoji="1" lang="en-US" altLang="ko-KR" baseline="-25000" dirty="0" smtClean="0">
                <a:ea typeface="Gulim" pitchFamily="34" charset="-127"/>
                <a:sym typeface="Symbol" pitchFamily="18" charset="2"/>
              </a:rPr>
              <a:t>ext </a:t>
            </a:r>
            <a:r>
              <a:rPr kumimoji="1" lang="en-US" altLang="ko-KR" dirty="0" smtClean="0">
                <a:ea typeface="Gulim" pitchFamily="34" charset="-127"/>
                <a:sym typeface="Symbol" pitchFamily="18" charset="2"/>
              </a:rPr>
              <a:t>, , </a:t>
            </a:r>
            <a:r>
              <a:rPr kumimoji="1" lang="en-US" altLang="ko-KR" dirty="0" err="1" smtClean="0">
                <a:ea typeface="Gulim" pitchFamily="34" charset="-127"/>
                <a:sym typeface="Symbol" pitchFamily="18" charset="2"/>
              </a:rPr>
              <a:t>ta</a:t>
            </a:r>
            <a:r>
              <a:rPr kumimoji="1" lang="en-US" altLang="ko-KR" dirty="0" smtClean="0">
                <a:ea typeface="Gulim" pitchFamily="34" charset="-127"/>
                <a:sym typeface="Symbol" pitchFamily="18" charset="2"/>
              </a:rPr>
              <a:t> &gt;</a:t>
            </a:r>
            <a:r>
              <a:rPr kumimoji="1" lang="en-US" altLang="ko-KR" sz="1600" dirty="0" smtClean="0">
                <a:ea typeface="Gulim" pitchFamily="34" charset="-127"/>
                <a:sym typeface="Symbol" pitchFamily="18" charset="2"/>
              </a:rPr>
              <a:t/>
            </a:r>
            <a:br>
              <a:rPr kumimoji="1" lang="en-US" altLang="ko-KR" sz="1600" dirty="0" smtClean="0">
                <a:ea typeface="Gulim" pitchFamily="34" charset="-127"/>
                <a:sym typeface="Symbol" pitchFamily="18" charset="2"/>
              </a:rPr>
            </a:br>
            <a:endParaRPr kumimoji="1" lang="en-US" altLang="ko-KR" sz="1600" dirty="0" smtClean="0">
              <a:ea typeface="Gulim" pitchFamily="34" charset="-127"/>
              <a:sym typeface="Symbol" pitchFamily="18" charset="2"/>
            </a:endParaRPr>
          </a:p>
          <a:p>
            <a:pPr lvl="1"/>
            <a:r>
              <a:rPr kumimoji="1" lang="en-US" altLang="ko-KR" sz="2000" dirty="0" smtClean="0">
                <a:ea typeface="Gulim" pitchFamily="34" charset="-127"/>
                <a:sym typeface="Symbol" pitchFamily="18" charset="2"/>
              </a:rPr>
              <a:t>X = {</a:t>
            </a:r>
            <a:r>
              <a:rPr kumimoji="1" lang="en-US" altLang="ko-KR" sz="2000" dirty="0" err="1" smtClean="0">
                <a:ea typeface="Gulim" pitchFamily="34" charset="-127"/>
                <a:sym typeface="Symbol" pitchFamily="18" charset="2"/>
              </a:rPr>
              <a:t>Ball_B</a:t>
            </a:r>
            <a:r>
              <a:rPr kumimoji="1" lang="en-US" altLang="ko-KR" sz="2000" dirty="0" smtClean="0">
                <a:ea typeface="Gulim" pitchFamily="34" charset="-127"/>
                <a:sym typeface="Symbol" pitchFamily="18" charset="2"/>
              </a:rPr>
              <a:t>}</a:t>
            </a:r>
          </a:p>
          <a:p>
            <a:pPr lvl="1"/>
            <a:r>
              <a:rPr kumimoji="1" lang="en-US" altLang="ko-KR" sz="2000" dirty="0" smtClean="0">
                <a:ea typeface="Gulim" pitchFamily="34" charset="-127"/>
                <a:sym typeface="Symbol" pitchFamily="18" charset="2"/>
              </a:rPr>
              <a:t>Y = {</a:t>
            </a:r>
            <a:r>
              <a:rPr kumimoji="1" lang="en-US" altLang="ko-KR" sz="2000" dirty="0" err="1" smtClean="0">
                <a:ea typeface="Gulim" pitchFamily="34" charset="-127"/>
                <a:sym typeface="Symbol" pitchFamily="18" charset="2"/>
              </a:rPr>
              <a:t>Ball_A</a:t>
            </a:r>
            <a:r>
              <a:rPr kumimoji="1" lang="en-US" altLang="ko-KR" sz="2000" dirty="0" smtClean="0">
                <a:ea typeface="Gulim" pitchFamily="34" charset="-127"/>
                <a:sym typeface="Symbol" pitchFamily="18" charset="2"/>
              </a:rPr>
              <a:t>}</a:t>
            </a:r>
          </a:p>
          <a:p>
            <a:pPr lvl="1"/>
            <a:r>
              <a:rPr kumimoji="1" lang="en-US" altLang="ko-KR" sz="2000" dirty="0" smtClean="0">
                <a:ea typeface="Gulim" pitchFamily="34" charset="-127"/>
                <a:sym typeface="Symbol" pitchFamily="18" charset="2"/>
              </a:rPr>
              <a:t>S = {A, D}</a:t>
            </a:r>
            <a:br>
              <a:rPr kumimoji="1" lang="en-US" altLang="ko-KR" sz="2000" dirty="0" smtClean="0">
                <a:ea typeface="Gulim" pitchFamily="34" charset="-127"/>
                <a:sym typeface="Symbol" pitchFamily="18" charset="2"/>
              </a:rPr>
            </a:br>
            <a:endParaRPr kumimoji="1" lang="en-US" altLang="ko-KR" sz="2000" dirty="0" smtClean="0">
              <a:ea typeface="Gulim" pitchFamily="34" charset="-127"/>
              <a:sym typeface="Symbol" pitchFamily="18" charset="2"/>
            </a:endParaRPr>
          </a:p>
          <a:p>
            <a:pPr lvl="1"/>
            <a:r>
              <a:rPr kumimoji="1" lang="en-US" altLang="ko-KR" sz="2000" dirty="0" smtClean="0">
                <a:ea typeface="Gulim" pitchFamily="34" charset="-127"/>
                <a:sym typeface="Symbol" pitchFamily="18" charset="2"/>
              </a:rPr>
              <a:t></a:t>
            </a:r>
            <a:r>
              <a:rPr kumimoji="1" lang="en-US" altLang="ko-KR" sz="2000" baseline="-25000" dirty="0" err="1" smtClean="0">
                <a:ea typeface="Gulim" pitchFamily="34" charset="-127"/>
                <a:sym typeface="Symbol" pitchFamily="18" charset="2"/>
              </a:rPr>
              <a:t>int</a:t>
            </a:r>
            <a:r>
              <a:rPr kumimoji="1" lang="en-US" altLang="ko-KR" sz="2000" dirty="0" smtClean="0">
                <a:ea typeface="Gulim" pitchFamily="34" charset="-127"/>
                <a:sym typeface="Symbol" pitchFamily="18" charset="2"/>
              </a:rPr>
              <a:t> (A) = D</a:t>
            </a:r>
          </a:p>
          <a:p>
            <a:pPr lvl="1"/>
            <a:r>
              <a:rPr kumimoji="1" lang="en-US" altLang="ko-KR" sz="2000" dirty="0" smtClean="0">
                <a:ea typeface="Gulim" pitchFamily="34" charset="-127"/>
                <a:sym typeface="Symbol" pitchFamily="18" charset="2"/>
              </a:rPr>
              <a:t></a:t>
            </a:r>
            <a:r>
              <a:rPr kumimoji="1" lang="en-US" altLang="ko-KR" sz="2000" baseline="-25000" dirty="0" smtClean="0">
                <a:ea typeface="Gulim" pitchFamily="34" charset="-127"/>
                <a:sym typeface="Symbol" pitchFamily="18" charset="2"/>
              </a:rPr>
              <a:t>ext </a:t>
            </a:r>
            <a:r>
              <a:rPr kumimoji="1" lang="en-US" altLang="ko-KR" sz="2000" dirty="0" smtClean="0">
                <a:ea typeface="Gulim" pitchFamily="34" charset="-127"/>
                <a:sym typeface="Symbol" pitchFamily="18" charset="2"/>
              </a:rPr>
              <a:t>(</a:t>
            </a:r>
            <a:r>
              <a:rPr kumimoji="1" lang="en-US" altLang="ko-KR" sz="2000" dirty="0" err="1" smtClean="0">
                <a:ea typeface="Gulim" pitchFamily="34" charset="-127"/>
                <a:sym typeface="Symbol" pitchFamily="18" charset="2"/>
              </a:rPr>
              <a:t>Ball_B</a:t>
            </a:r>
            <a:r>
              <a:rPr kumimoji="1" lang="en-US" altLang="ko-KR" sz="2000" dirty="0" smtClean="0">
                <a:ea typeface="Gulim" pitchFamily="34" charset="-127"/>
                <a:sym typeface="Symbol" pitchFamily="18" charset="2"/>
              </a:rPr>
              <a:t>, D) = A</a:t>
            </a:r>
            <a:br>
              <a:rPr kumimoji="1" lang="en-US" altLang="ko-KR" sz="2000" dirty="0" smtClean="0">
                <a:ea typeface="Gulim" pitchFamily="34" charset="-127"/>
                <a:sym typeface="Symbol" pitchFamily="18" charset="2"/>
              </a:rPr>
            </a:br>
            <a:endParaRPr kumimoji="1" lang="en-US" altLang="ko-KR" sz="2000" dirty="0" smtClean="0">
              <a:ea typeface="Gulim" pitchFamily="34" charset="-127"/>
              <a:sym typeface="Symbol" pitchFamily="18" charset="2"/>
            </a:endParaRPr>
          </a:p>
          <a:p>
            <a:pPr lvl="1"/>
            <a:r>
              <a:rPr kumimoji="1" lang="en-US" altLang="ko-KR" sz="2000" dirty="0" err="1" smtClean="0">
                <a:solidFill>
                  <a:srgbClr val="FF0000"/>
                </a:solidFill>
                <a:ea typeface="Gulim" pitchFamily="34" charset="-127"/>
                <a:sym typeface="Symbol" pitchFamily="18" charset="2"/>
              </a:rPr>
              <a:t>ta</a:t>
            </a:r>
            <a:r>
              <a:rPr kumimoji="1" lang="en-US" altLang="ko-KR" sz="2000" dirty="0" smtClean="0">
                <a:solidFill>
                  <a:srgbClr val="FF0000"/>
                </a:solidFill>
                <a:ea typeface="Gulim" pitchFamily="34" charset="-127"/>
                <a:sym typeface="Symbol" pitchFamily="18" charset="2"/>
              </a:rPr>
              <a:t>(A) = </a:t>
            </a:r>
            <a:r>
              <a:rPr kumimoji="1" lang="en-US" altLang="ko-KR" sz="2000" dirty="0" err="1" smtClean="0">
                <a:solidFill>
                  <a:srgbClr val="FF0000"/>
                </a:solidFill>
                <a:ea typeface="Gulim" pitchFamily="34" charset="-127"/>
                <a:sym typeface="Symbol" pitchFamily="18" charset="2"/>
              </a:rPr>
              <a:t>think_time</a:t>
            </a:r>
            <a:endParaRPr kumimoji="1" lang="en-US" altLang="ko-KR" sz="2000" dirty="0" smtClean="0">
              <a:solidFill>
                <a:srgbClr val="FF0000"/>
              </a:solidFill>
              <a:ea typeface="Gulim" pitchFamily="34" charset="-127"/>
              <a:sym typeface="Symbol" pitchFamily="18" charset="2"/>
            </a:endParaRPr>
          </a:p>
          <a:p>
            <a:pPr lvl="1"/>
            <a:r>
              <a:rPr kumimoji="1" lang="en-US" altLang="ko-KR" sz="2000" dirty="0" err="1" smtClean="0">
                <a:ea typeface="Gulim" pitchFamily="34" charset="-127"/>
                <a:sym typeface="Symbol" pitchFamily="18" charset="2"/>
              </a:rPr>
              <a:t>ta</a:t>
            </a:r>
            <a:r>
              <a:rPr kumimoji="1" lang="en-US" altLang="ko-KR" sz="2000" dirty="0" smtClean="0">
                <a:ea typeface="Gulim" pitchFamily="34" charset="-127"/>
                <a:sym typeface="Symbol" pitchFamily="18" charset="2"/>
              </a:rPr>
              <a:t>(D) = infinity</a:t>
            </a:r>
            <a:br>
              <a:rPr kumimoji="1" lang="en-US" altLang="ko-KR" sz="2000" dirty="0" smtClean="0">
                <a:ea typeface="Gulim" pitchFamily="34" charset="-127"/>
                <a:sym typeface="Symbol" pitchFamily="18" charset="2"/>
              </a:rPr>
            </a:br>
            <a:endParaRPr kumimoji="1" lang="en-US" altLang="ko-KR" sz="2000" dirty="0" smtClean="0">
              <a:ea typeface="Gulim" pitchFamily="34" charset="-127"/>
              <a:sym typeface="Symbol" pitchFamily="18" charset="2"/>
            </a:endParaRPr>
          </a:p>
          <a:p>
            <a:pPr lvl="1"/>
            <a:r>
              <a:rPr kumimoji="1" lang="en-US" altLang="ko-KR" sz="2000" dirty="0" smtClean="0">
                <a:ea typeface="Gulim" pitchFamily="34" charset="-127"/>
                <a:sym typeface="Symbol" pitchFamily="18" charset="2"/>
              </a:rPr>
              <a:t>(A) = </a:t>
            </a:r>
            <a:r>
              <a:rPr kumimoji="1" lang="en-US" altLang="ko-KR" sz="2000" dirty="0" err="1" smtClean="0">
                <a:ea typeface="Gulim" pitchFamily="34" charset="-127"/>
                <a:sym typeface="Symbol" pitchFamily="18" charset="2"/>
              </a:rPr>
              <a:t>Ball_A</a:t>
            </a:r>
            <a:endParaRPr kumimoji="1" lang="en-US" altLang="ko-KR" sz="2000" dirty="0" smtClean="0">
              <a:ea typeface="Gulim" pitchFamily="34" charset="-127"/>
              <a:sym typeface="Symbol" pitchFamily="18" charset="2"/>
            </a:endParaRPr>
          </a:p>
        </p:txBody>
      </p:sp>
      <p:sp>
        <p:nvSpPr>
          <p:cNvPr id="28685" name="Rectangle 14"/>
          <p:cNvSpPr>
            <a:spLocks noGrp="1" noChangeArrowheads="1"/>
          </p:cNvSpPr>
          <p:nvPr>
            <p:ph type="title"/>
          </p:nvPr>
        </p:nvSpPr>
        <p:spPr/>
        <p:txBody>
          <a:bodyPr>
            <a:normAutofit/>
          </a:bodyPr>
          <a:lstStyle/>
          <a:p>
            <a:r>
              <a:rPr lang="en-US" dirty="0" smtClean="0"/>
              <a:t>Atomic model example</a:t>
            </a:r>
          </a:p>
        </p:txBody>
      </p:sp>
      <p:sp>
        <p:nvSpPr>
          <p:cNvPr id="15" name="Text Placeholder 14"/>
          <p:cNvSpPr>
            <a:spLocks noGrp="1"/>
          </p:cNvSpPr>
          <p:nvPr>
            <p:ph type="body" sz="quarter" idx="12"/>
          </p:nvPr>
        </p:nvSpPr>
        <p:spPr/>
        <p:txBody>
          <a:bodyPr/>
          <a:lstStyle/>
          <a:p>
            <a:r>
              <a:rPr lang="es-AR" sz="3200" dirty="0" smtClean="0"/>
              <a:t>Ping-Pong</a:t>
            </a:r>
            <a:endParaRPr lang="es-AR" sz="3200" dirty="0"/>
          </a:p>
        </p:txBody>
      </p:sp>
      <p:sp>
        <p:nvSpPr>
          <p:cNvPr id="16" name="Text Placeholder 15"/>
          <p:cNvSpPr>
            <a:spLocks noGrp="1"/>
          </p:cNvSpPr>
          <p:nvPr>
            <p:ph type="body" sz="quarter" idx="13"/>
          </p:nvPr>
        </p:nvSpPr>
        <p:spPr/>
        <p:txBody>
          <a:bodyPr/>
          <a:lstStyle/>
          <a:p>
            <a:endParaRPr lang="es-AR"/>
          </a:p>
        </p:txBody>
      </p:sp>
      <p:grpSp>
        <p:nvGrpSpPr>
          <p:cNvPr id="18" name="Group 17"/>
          <p:cNvGrpSpPr/>
          <p:nvPr/>
        </p:nvGrpSpPr>
        <p:grpSpPr>
          <a:xfrm>
            <a:off x="3605598" y="2362200"/>
            <a:ext cx="4960695" cy="1546224"/>
            <a:chOff x="4850003" y="2362200"/>
            <a:chExt cx="2515997" cy="784225"/>
          </a:xfrm>
          <a:noFill/>
        </p:grpSpPr>
        <p:sp>
          <p:nvSpPr>
            <p:cNvPr id="19" name="Rectangle 4"/>
            <p:cNvSpPr>
              <a:spLocks noChangeArrowheads="1"/>
            </p:cNvSpPr>
            <p:nvPr/>
          </p:nvSpPr>
          <p:spPr bwMode="auto">
            <a:xfrm>
              <a:off x="5364163" y="2362200"/>
              <a:ext cx="1417637" cy="784225"/>
            </a:xfrm>
            <a:prstGeom prst="rect">
              <a:avLst/>
            </a:prstGeom>
            <a:grpFill/>
            <a:ln w="9525">
              <a:solidFill>
                <a:schemeClr val="tx1"/>
              </a:solidFill>
              <a:miter lim="800000"/>
              <a:headEnd/>
              <a:tailEnd/>
            </a:ln>
          </p:spPr>
          <p:txBody>
            <a:bodyPr wrap="none" anchor="ctr"/>
            <a:lstStyle/>
            <a:p>
              <a:endParaRPr lang="es-AR" sz="3600">
                <a:latin typeface="+mn-lt"/>
              </a:endParaRPr>
            </a:p>
          </p:txBody>
        </p:sp>
        <p:sp>
          <p:nvSpPr>
            <p:cNvPr id="20" name="Oval 5"/>
            <p:cNvSpPr>
              <a:spLocks noChangeArrowheads="1"/>
            </p:cNvSpPr>
            <p:nvPr/>
          </p:nvSpPr>
          <p:spPr bwMode="auto">
            <a:xfrm>
              <a:off x="5492750" y="2557463"/>
              <a:ext cx="387350" cy="392112"/>
            </a:xfrm>
            <a:prstGeom prst="ellipse">
              <a:avLst/>
            </a:prstGeom>
            <a:grpFill/>
            <a:ln w="9525">
              <a:solidFill>
                <a:schemeClr val="tx1"/>
              </a:solidFill>
              <a:round/>
              <a:headEnd/>
              <a:tailEnd/>
            </a:ln>
          </p:spPr>
          <p:txBody>
            <a:bodyPr wrap="none" anchor="ctr"/>
            <a:lstStyle/>
            <a:p>
              <a:pPr algn="ctr" eaLnBrk="1" latinLnBrk="1" hangingPunct="1"/>
              <a:r>
                <a:rPr kumimoji="1" lang="en-US" altLang="ko-KR" sz="2000">
                  <a:latin typeface="+mn-lt"/>
                  <a:ea typeface="Gulim" pitchFamily="34" charset="-127"/>
                </a:rPr>
                <a:t>A</a:t>
              </a:r>
            </a:p>
          </p:txBody>
        </p:sp>
        <p:sp>
          <p:nvSpPr>
            <p:cNvPr id="21" name="Oval 6"/>
            <p:cNvSpPr>
              <a:spLocks noChangeArrowheads="1"/>
            </p:cNvSpPr>
            <p:nvPr/>
          </p:nvSpPr>
          <p:spPr bwMode="auto">
            <a:xfrm>
              <a:off x="6265863" y="2557463"/>
              <a:ext cx="387350" cy="392112"/>
            </a:xfrm>
            <a:prstGeom prst="ellipse">
              <a:avLst/>
            </a:prstGeom>
            <a:grpFill/>
            <a:ln w="9525">
              <a:solidFill>
                <a:schemeClr val="tx1"/>
              </a:solidFill>
              <a:round/>
              <a:headEnd/>
              <a:tailEnd/>
            </a:ln>
          </p:spPr>
          <p:txBody>
            <a:bodyPr wrap="none" anchor="ctr"/>
            <a:lstStyle/>
            <a:p>
              <a:pPr algn="ctr" eaLnBrk="1" latinLnBrk="1" hangingPunct="1"/>
              <a:r>
                <a:rPr kumimoji="1" lang="en-US" altLang="ko-KR" sz="2000">
                  <a:latin typeface="+mn-lt"/>
                  <a:ea typeface="Gulim" pitchFamily="34" charset="-127"/>
                </a:rPr>
                <a:t>D</a:t>
              </a:r>
            </a:p>
          </p:txBody>
        </p:sp>
        <p:sp>
          <p:nvSpPr>
            <p:cNvPr id="22" name="Freeform 7"/>
            <p:cNvSpPr>
              <a:spLocks/>
            </p:cNvSpPr>
            <p:nvPr/>
          </p:nvSpPr>
          <p:spPr bwMode="auto">
            <a:xfrm>
              <a:off x="5815012" y="2490192"/>
              <a:ext cx="515937" cy="118134"/>
            </a:xfrm>
            <a:custGeom>
              <a:avLst/>
              <a:gdLst>
                <a:gd name="T0" fmla="*/ 0 w 384"/>
                <a:gd name="T1" fmla="*/ 2147483647 h 60"/>
                <a:gd name="T2" fmla="*/ 2147483647 w 384"/>
                <a:gd name="T3" fmla="*/ 0 h 60"/>
                <a:gd name="T4" fmla="*/ 2147483647 w 384"/>
                <a:gd name="T5" fmla="*/ 2147483647 h 60"/>
                <a:gd name="T6" fmla="*/ 0 60000 65536"/>
                <a:gd name="T7" fmla="*/ 0 60000 65536"/>
                <a:gd name="T8" fmla="*/ 0 60000 65536"/>
                <a:gd name="T9" fmla="*/ 0 w 384"/>
                <a:gd name="T10" fmla="*/ 0 h 60"/>
                <a:gd name="T11" fmla="*/ 384 w 384"/>
                <a:gd name="T12" fmla="*/ 60 h 60"/>
              </a:gdLst>
              <a:ahLst/>
              <a:cxnLst>
                <a:cxn ang="T6">
                  <a:pos x="T0" y="T1"/>
                </a:cxn>
                <a:cxn ang="T7">
                  <a:pos x="T2" y="T3"/>
                </a:cxn>
                <a:cxn ang="T8">
                  <a:pos x="T4" y="T5"/>
                </a:cxn>
              </a:cxnLst>
              <a:rect l="T9" t="T10" r="T11" b="T12"/>
              <a:pathLst>
                <a:path w="384" h="60">
                  <a:moveTo>
                    <a:pt x="0" y="59"/>
                  </a:moveTo>
                  <a:cubicBezTo>
                    <a:pt x="31" y="49"/>
                    <a:pt x="122" y="0"/>
                    <a:pt x="186" y="0"/>
                  </a:cubicBezTo>
                  <a:cubicBezTo>
                    <a:pt x="250" y="0"/>
                    <a:pt x="343" y="48"/>
                    <a:pt x="384" y="60"/>
                  </a:cubicBezTo>
                </a:path>
              </a:pathLst>
            </a:custGeom>
            <a:grpFill/>
            <a:ln w="9525">
              <a:solidFill>
                <a:schemeClr val="tx1"/>
              </a:solidFill>
              <a:prstDash val="dash"/>
              <a:round/>
              <a:headEnd/>
              <a:tailEnd type="triangle" w="med" len="med"/>
            </a:ln>
          </p:spPr>
          <p:txBody>
            <a:bodyPr wrap="none" anchor="ctr"/>
            <a:lstStyle/>
            <a:p>
              <a:endParaRPr lang="es-AR" sz="3600">
                <a:latin typeface="+mn-lt"/>
              </a:endParaRPr>
            </a:p>
          </p:txBody>
        </p:sp>
        <p:sp>
          <p:nvSpPr>
            <p:cNvPr id="23" name="Freeform 8"/>
            <p:cNvSpPr>
              <a:spLocks/>
            </p:cNvSpPr>
            <p:nvPr/>
          </p:nvSpPr>
          <p:spPr bwMode="auto">
            <a:xfrm flipH="1" flipV="1">
              <a:off x="5815013" y="2884488"/>
              <a:ext cx="515937" cy="82550"/>
            </a:xfrm>
            <a:custGeom>
              <a:avLst/>
              <a:gdLst>
                <a:gd name="T0" fmla="*/ 0 w 384"/>
                <a:gd name="T1" fmla="*/ 2147483647 h 60"/>
                <a:gd name="T2" fmla="*/ 2147483647 w 384"/>
                <a:gd name="T3" fmla="*/ 0 h 60"/>
                <a:gd name="T4" fmla="*/ 2147483647 w 384"/>
                <a:gd name="T5" fmla="*/ 2147483647 h 60"/>
                <a:gd name="T6" fmla="*/ 0 60000 65536"/>
                <a:gd name="T7" fmla="*/ 0 60000 65536"/>
                <a:gd name="T8" fmla="*/ 0 60000 65536"/>
                <a:gd name="T9" fmla="*/ 0 w 384"/>
                <a:gd name="T10" fmla="*/ 0 h 60"/>
                <a:gd name="T11" fmla="*/ 384 w 384"/>
                <a:gd name="T12" fmla="*/ 60 h 60"/>
              </a:gdLst>
              <a:ahLst/>
              <a:cxnLst>
                <a:cxn ang="T6">
                  <a:pos x="T0" y="T1"/>
                </a:cxn>
                <a:cxn ang="T7">
                  <a:pos x="T2" y="T3"/>
                </a:cxn>
                <a:cxn ang="T8">
                  <a:pos x="T4" y="T5"/>
                </a:cxn>
              </a:cxnLst>
              <a:rect l="T9" t="T10" r="T11" b="T12"/>
              <a:pathLst>
                <a:path w="384" h="60">
                  <a:moveTo>
                    <a:pt x="0" y="59"/>
                  </a:moveTo>
                  <a:cubicBezTo>
                    <a:pt x="31" y="49"/>
                    <a:pt x="122" y="0"/>
                    <a:pt x="186" y="0"/>
                  </a:cubicBezTo>
                  <a:cubicBezTo>
                    <a:pt x="250" y="0"/>
                    <a:pt x="343" y="48"/>
                    <a:pt x="384" y="60"/>
                  </a:cubicBezTo>
                </a:path>
              </a:pathLst>
            </a:custGeom>
            <a:grpFill/>
            <a:ln w="9525">
              <a:solidFill>
                <a:schemeClr val="tx1"/>
              </a:solidFill>
              <a:round/>
              <a:headEnd/>
              <a:tailEnd type="triangle" w="med" len="med"/>
            </a:ln>
          </p:spPr>
          <p:txBody>
            <a:bodyPr wrap="none" anchor="ctr"/>
            <a:lstStyle/>
            <a:p>
              <a:endParaRPr lang="es-AR" sz="3600">
                <a:latin typeface="+mn-lt"/>
              </a:endParaRPr>
            </a:p>
          </p:txBody>
        </p:sp>
        <p:sp>
          <p:nvSpPr>
            <p:cNvPr id="24" name="Text Box 9"/>
            <p:cNvSpPr txBox="1">
              <a:spLocks noChangeArrowheads="1"/>
            </p:cNvSpPr>
            <p:nvPr/>
          </p:nvSpPr>
          <p:spPr bwMode="auto">
            <a:xfrm>
              <a:off x="5886971" y="2909096"/>
              <a:ext cx="384722" cy="187320"/>
            </a:xfrm>
            <a:prstGeom prst="rect">
              <a:avLst/>
            </a:prstGeom>
            <a:grpFill/>
            <a:ln w="9525">
              <a:noFill/>
              <a:miter lim="800000"/>
              <a:headEnd/>
              <a:tailEnd/>
            </a:ln>
          </p:spPr>
          <p:txBody>
            <a:bodyPr wrap="none" anchor="ctr">
              <a:spAutoFit/>
            </a:bodyPr>
            <a:lstStyle/>
            <a:p>
              <a:pPr algn="ctr" eaLnBrk="1" latinLnBrk="1" hangingPunct="1"/>
              <a:r>
                <a:rPr kumimoji="1" lang="en-US" altLang="ko-KR" sz="1800">
                  <a:latin typeface="+mn-lt"/>
                  <a:ea typeface="Gulim" pitchFamily="34" charset="-127"/>
                </a:rPr>
                <a:t>Ball_B</a:t>
              </a:r>
            </a:p>
          </p:txBody>
        </p:sp>
        <p:sp>
          <p:nvSpPr>
            <p:cNvPr id="25" name="Line 10"/>
            <p:cNvSpPr>
              <a:spLocks noChangeShapeType="1"/>
            </p:cNvSpPr>
            <p:nvPr/>
          </p:nvSpPr>
          <p:spPr bwMode="auto">
            <a:xfrm>
              <a:off x="4911725" y="2784475"/>
              <a:ext cx="452438" cy="0"/>
            </a:xfrm>
            <a:prstGeom prst="line">
              <a:avLst/>
            </a:prstGeom>
            <a:grpFill/>
            <a:ln w="9525">
              <a:solidFill>
                <a:schemeClr val="tx1"/>
              </a:solidFill>
              <a:round/>
              <a:headEnd/>
              <a:tailEnd type="triangle" w="med" len="med"/>
            </a:ln>
          </p:spPr>
          <p:txBody>
            <a:bodyPr wrap="none" anchor="ctr"/>
            <a:lstStyle/>
            <a:p>
              <a:endParaRPr lang="es-AR" sz="3600">
                <a:latin typeface="+mn-lt"/>
              </a:endParaRPr>
            </a:p>
          </p:txBody>
        </p:sp>
        <p:sp>
          <p:nvSpPr>
            <p:cNvPr id="26" name="Line 11"/>
            <p:cNvSpPr>
              <a:spLocks noChangeShapeType="1"/>
            </p:cNvSpPr>
            <p:nvPr/>
          </p:nvSpPr>
          <p:spPr bwMode="auto">
            <a:xfrm>
              <a:off x="6784975" y="2767013"/>
              <a:ext cx="581025" cy="0"/>
            </a:xfrm>
            <a:prstGeom prst="line">
              <a:avLst/>
            </a:prstGeom>
            <a:grpFill/>
            <a:ln w="9525">
              <a:solidFill>
                <a:schemeClr val="tx1"/>
              </a:solidFill>
              <a:round/>
              <a:headEnd/>
              <a:tailEnd type="triangle" w="med" len="med"/>
            </a:ln>
          </p:spPr>
          <p:txBody>
            <a:bodyPr wrap="none" anchor="ctr"/>
            <a:lstStyle/>
            <a:p>
              <a:endParaRPr lang="es-AR" sz="3600">
                <a:latin typeface="+mn-lt"/>
              </a:endParaRPr>
            </a:p>
          </p:txBody>
        </p:sp>
        <p:sp>
          <p:nvSpPr>
            <p:cNvPr id="27" name="Text Box 12"/>
            <p:cNvSpPr txBox="1">
              <a:spLocks noChangeArrowheads="1"/>
            </p:cNvSpPr>
            <p:nvPr/>
          </p:nvSpPr>
          <p:spPr bwMode="auto">
            <a:xfrm>
              <a:off x="6881170" y="2559053"/>
              <a:ext cx="382283" cy="187320"/>
            </a:xfrm>
            <a:prstGeom prst="rect">
              <a:avLst/>
            </a:prstGeom>
            <a:grpFill/>
            <a:ln w="9525">
              <a:noFill/>
              <a:miter lim="800000"/>
              <a:headEnd/>
              <a:tailEnd/>
            </a:ln>
          </p:spPr>
          <p:txBody>
            <a:bodyPr wrap="none" anchor="ctr">
              <a:spAutoFit/>
            </a:bodyPr>
            <a:lstStyle/>
            <a:p>
              <a:pPr algn="ctr" eaLnBrk="1" latinLnBrk="1" hangingPunct="1"/>
              <a:r>
                <a:rPr kumimoji="1" lang="en-US" altLang="ko-KR" sz="1800" b="1">
                  <a:latin typeface="+mn-lt"/>
                  <a:ea typeface="Gulim" pitchFamily="34" charset="-127"/>
                </a:rPr>
                <a:t>Ball_A</a:t>
              </a:r>
            </a:p>
          </p:txBody>
        </p:sp>
        <p:sp>
          <p:nvSpPr>
            <p:cNvPr id="28" name="Text Box 13"/>
            <p:cNvSpPr txBox="1">
              <a:spLocks noChangeArrowheads="1"/>
            </p:cNvSpPr>
            <p:nvPr/>
          </p:nvSpPr>
          <p:spPr bwMode="auto">
            <a:xfrm>
              <a:off x="4850003" y="2559053"/>
              <a:ext cx="379031" cy="187320"/>
            </a:xfrm>
            <a:prstGeom prst="rect">
              <a:avLst/>
            </a:prstGeom>
            <a:grpFill/>
            <a:ln w="9525">
              <a:noFill/>
              <a:miter lim="800000"/>
              <a:headEnd/>
              <a:tailEnd/>
            </a:ln>
          </p:spPr>
          <p:txBody>
            <a:bodyPr wrap="none" anchor="ctr">
              <a:spAutoFit/>
            </a:bodyPr>
            <a:lstStyle/>
            <a:p>
              <a:pPr algn="ctr" eaLnBrk="1" latinLnBrk="1" hangingPunct="1"/>
              <a:r>
                <a:rPr kumimoji="1" lang="en-US" altLang="ko-KR" sz="1800" b="1">
                  <a:latin typeface="+mn-lt"/>
                  <a:ea typeface="Gulim" pitchFamily="34" charset="-127"/>
                </a:rPr>
                <a:t>Ball_B</a:t>
              </a:r>
            </a:p>
          </p:txBody>
        </p:sp>
      </p:gr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1"/>
            <a:ext cx="5562600" cy="685799"/>
          </a:xfrm>
        </p:spPr>
        <p:txBody>
          <a:bodyPr>
            <a:normAutofit fontScale="90000"/>
          </a:bodyPr>
          <a:lstStyle/>
          <a:p>
            <a:r>
              <a:rPr lang="en-US" dirty="0" smtClean="0"/>
              <a:t>Atomic </a:t>
            </a:r>
            <a:r>
              <a:rPr lang="en-US" smtClean="0"/>
              <a:t>model example (pseudocode)</a:t>
            </a:r>
            <a:endParaRPr lang="en-US" dirty="0" smtClean="0"/>
          </a:p>
        </p:txBody>
      </p:sp>
      <p:sp>
        <p:nvSpPr>
          <p:cNvPr id="65" name="Text Placeholder 64"/>
          <p:cNvSpPr>
            <a:spLocks noGrp="1"/>
          </p:cNvSpPr>
          <p:nvPr>
            <p:ph type="body" sz="quarter" idx="12"/>
          </p:nvPr>
        </p:nvSpPr>
        <p:spPr/>
        <p:txBody>
          <a:bodyPr/>
          <a:lstStyle/>
          <a:p>
            <a:r>
              <a:rPr lang="en-US" dirty="0"/>
              <a:t>Processing Server</a:t>
            </a:r>
            <a:endParaRPr lang="es-AR" dirty="0"/>
          </a:p>
        </p:txBody>
      </p:sp>
      <p:sp>
        <p:nvSpPr>
          <p:cNvPr id="69" name="AutoShape 5"/>
          <p:cNvSpPr>
            <a:spLocks noChangeAspect="1" noChangeArrowheads="1" noTextEdit="1"/>
          </p:cNvSpPr>
          <p:nvPr/>
        </p:nvSpPr>
        <p:spPr bwMode="auto">
          <a:xfrm>
            <a:off x="1528519" y="838200"/>
            <a:ext cx="5503863" cy="579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0" name="Rectangle 7"/>
          <p:cNvSpPr>
            <a:spLocks noChangeArrowheads="1"/>
          </p:cNvSpPr>
          <p:nvPr/>
        </p:nvSpPr>
        <p:spPr bwMode="auto">
          <a:xfrm>
            <a:off x="1809507" y="847725"/>
            <a:ext cx="14874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Atomic model: </a:t>
            </a:r>
            <a:r>
              <a:rPr lang="en-US" altLang="en-US" sz="1700" b="1">
                <a:solidFill>
                  <a:srgbClr val="000000"/>
                </a:solidFill>
              </a:rPr>
              <a:t>P</a:t>
            </a:r>
            <a:endParaRPr lang="en-US" altLang="en-US" b="1"/>
          </a:p>
        </p:txBody>
      </p:sp>
      <p:sp>
        <p:nvSpPr>
          <p:cNvPr id="71" name="Rectangle 8"/>
          <p:cNvSpPr>
            <a:spLocks noChangeArrowheads="1"/>
          </p:cNvSpPr>
          <p:nvPr/>
        </p:nvSpPr>
        <p:spPr bwMode="auto">
          <a:xfrm>
            <a:off x="1809507" y="1098550"/>
            <a:ext cx="142081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State variables</a:t>
            </a:r>
            <a:r>
              <a:rPr lang="en-US" altLang="en-US" sz="1700">
                <a:solidFill>
                  <a:srgbClr val="000000"/>
                </a:solidFill>
              </a:rPr>
              <a:t>:</a:t>
            </a:r>
            <a:endParaRPr lang="en-US" altLang="en-US"/>
          </a:p>
        </p:txBody>
      </p:sp>
      <p:sp>
        <p:nvSpPr>
          <p:cNvPr id="72" name="Rectangle 9"/>
          <p:cNvSpPr>
            <a:spLocks noChangeArrowheads="1"/>
          </p:cNvSpPr>
          <p:nvPr/>
        </p:nvSpPr>
        <p:spPr bwMode="auto">
          <a:xfrm>
            <a:off x="3101732" y="1093788"/>
            <a:ext cx="539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 </a:t>
            </a:r>
            <a:endParaRPr lang="en-US" altLang="en-US"/>
          </a:p>
        </p:txBody>
      </p:sp>
      <p:sp>
        <p:nvSpPr>
          <p:cNvPr id="73" name="Rectangle 10"/>
          <p:cNvSpPr>
            <a:spLocks noChangeArrowheads="1"/>
          </p:cNvSpPr>
          <p:nvPr/>
        </p:nvSpPr>
        <p:spPr bwMode="auto">
          <a:xfrm>
            <a:off x="3543057" y="1098550"/>
            <a:ext cx="390812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i="1" dirty="0">
                <a:solidFill>
                  <a:srgbClr val="009900"/>
                </a:solidFill>
              </a:rPr>
              <a:t>sigma</a:t>
            </a:r>
            <a:r>
              <a:rPr lang="en-US" altLang="en-US" sz="1700" i="1" dirty="0">
                <a:solidFill>
                  <a:srgbClr val="000000"/>
                </a:solidFill>
              </a:rPr>
              <a:t>=</a:t>
            </a:r>
            <a:r>
              <a:rPr lang="en-US" altLang="en-US" sz="1700" i="1" dirty="0" err="1">
                <a:solidFill>
                  <a:srgbClr val="000000"/>
                </a:solidFill>
              </a:rPr>
              <a:t>inf</a:t>
            </a:r>
            <a:r>
              <a:rPr lang="en-US" altLang="en-US" sz="1700" i="1" smtClean="0">
                <a:solidFill>
                  <a:srgbClr val="000000"/>
                </a:solidFill>
              </a:rPr>
              <a:t>;</a:t>
            </a:r>
            <a:r>
              <a:rPr lang="en-US" altLang="en-US" sz="1700" b="1" i="1" smtClean="0">
                <a:solidFill>
                  <a:srgbClr val="000000"/>
                </a:solidFill>
              </a:rPr>
              <a:t> </a:t>
            </a:r>
            <a:r>
              <a:rPr lang="en-US" altLang="en-US" sz="1700" b="1" i="1" smtClean="0">
                <a:solidFill>
                  <a:srgbClr val="009900"/>
                </a:solidFill>
              </a:rPr>
              <a:t>phase</a:t>
            </a:r>
            <a:r>
              <a:rPr lang="en-US" altLang="en-US" sz="1700" i="1" smtClean="0">
                <a:solidFill>
                  <a:srgbClr val="000000"/>
                </a:solidFill>
              </a:rPr>
              <a:t>={</a:t>
            </a:r>
            <a:r>
              <a:rPr lang="en-US" altLang="en-US" sz="1700" i="1" smtClean="0">
                <a:solidFill>
                  <a:srgbClr val="FF0000"/>
                </a:solidFill>
              </a:rPr>
              <a:t>passive</a:t>
            </a:r>
            <a:r>
              <a:rPr lang="en-US" altLang="en-US" sz="1700" i="1" smtClean="0">
                <a:solidFill>
                  <a:srgbClr val="000000"/>
                </a:solidFill>
              </a:rPr>
              <a:t>};</a:t>
            </a:r>
            <a:r>
              <a:rPr lang="en-US" altLang="en-US" sz="1700" b="1" i="1" smtClean="0">
                <a:solidFill>
                  <a:srgbClr val="000000"/>
                </a:solidFill>
              </a:rPr>
              <a:t> </a:t>
            </a:r>
            <a:r>
              <a:rPr lang="en-US" altLang="en-US" sz="1700" b="1" i="1" dirty="0">
                <a:solidFill>
                  <a:srgbClr val="000000"/>
                </a:solidFill>
              </a:rPr>
              <a:t>job-id</a:t>
            </a:r>
            <a:r>
              <a:rPr lang="en-US" altLang="en-US" sz="1700" i="1" dirty="0">
                <a:solidFill>
                  <a:srgbClr val="000000"/>
                </a:solidFill>
              </a:rPr>
              <a:t>=none;</a:t>
            </a:r>
            <a:endParaRPr lang="en-US" altLang="en-US" i="1" dirty="0"/>
          </a:p>
        </p:txBody>
      </p:sp>
      <p:sp>
        <p:nvSpPr>
          <p:cNvPr id="74" name="Rectangle 11"/>
          <p:cNvSpPr>
            <a:spLocks noChangeArrowheads="1"/>
          </p:cNvSpPr>
          <p:nvPr/>
        </p:nvSpPr>
        <p:spPr bwMode="auto">
          <a:xfrm>
            <a:off x="1809507" y="1314450"/>
            <a:ext cx="1341438"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75" name="Rectangle 12"/>
          <p:cNvSpPr>
            <a:spLocks noChangeArrowheads="1"/>
          </p:cNvSpPr>
          <p:nvPr/>
        </p:nvSpPr>
        <p:spPr bwMode="auto">
          <a:xfrm>
            <a:off x="1809507" y="1349375"/>
            <a:ext cx="102711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Parameters:</a:t>
            </a:r>
            <a:endParaRPr lang="en-US" altLang="en-US"/>
          </a:p>
        </p:txBody>
      </p:sp>
      <p:sp>
        <p:nvSpPr>
          <p:cNvPr id="76" name="Rectangle 13"/>
          <p:cNvSpPr>
            <a:spLocks noChangeArrowheads="1"/>
          </p:cNvSpPr>
          <p:nvPr/>
        </p:nvSpPr>
        <p:spPr bwMode="auto">
          <a:xfrm>
            <a:off x="3471619" y="1349375"/>
            <a:ext cx="19097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i="1">
                <a:solidFill>
                  <a:srgbClr val="0000FF"/>
                </a:solidFill>
              </a:rPr>
              <a:t> processing-time </a:t>
            </a:r>
            <a:r>
              <a:rPr lang="en-US" altLang="en-US" sz="1700" i="1">
                <a:solidFill>
                  <a:srgbClr val="000000"/>
                </a:solidFill>
              </a:rPr>
              <a:t>= 5;</a:t>
            </a:r>
            <a:endParaRPr lang="en-US" altLang="en-US" i="1"/>
          </a:p>
        </p:txBody>
      </p:sp>
      <p:sp>
        <p:nvSpPr>
          <p:cNvPr id="77" name="Rectangle 14"/>
          <p:cNvSpPr>
            <a:spLocks noChangeArrowheads="1"/>
          </p:cNvSpPr>
          <p:nvPr/>
        </p:nvSpPr>
        <p:spPr bwMode="auto">
          <a:xfrm>
            <a:off x="1809507" y="1563688"/>
            <a:ext cx="995363" cy="111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s-AR" altLang="en-US"/>
          </a:p>
        </p:txBody>
      </p:sp>
      <p:sp>
        <p:nvSpPr>
          <p:cNvPr id="78" name="Rectangle 15"/>
          <p:cNvSpPr>
            <a:spLocks noChangeArrowheads="1"/>
          </p:cNvSpPr>
          <p:nvPr/>
        </p:nvSpPr>
        <p:spPr bwMode="auto">
          <a:xfrm>
            <a:off x="1809507" y="1598613"/>
            <a:ext cx="4533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__________________________________________</a:t>
            </a:r>
            <a:endParaRPr lang="en-US" altLang="en-US"/>
          </a:p>
        </p:txBody>
      </p:sp>
      <p:sp>
        <p:nvSpPr>
          <p:cNvPr id="79" name="Rectangle 16"/>
          <p:cNvSpPr>
            <a:spLocks noChangeArrowheads="1"/>
          </p:cNvSpPr>
          <p:nvPr/>
        </p:nvSpPr>
        <p:spPr bwMode="auto">
          <a:xfrm>
            <a:off x="1809507" y="1839913"/>
            <a:ext cx="10740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latin typeface="Symbol" panose="05050102010706020507" pitchFamily="18" charset="2"/>
              </a:rPr>
              <a:t>d</a:t>
            </a:r>
            <a:endParaRPr lang="en-US" altLang="en-US" b="1"/>
          </a:p>
        </p:txBody>
      </p:sp>
      <p:sp>
        <p:nvSpPr>
          <p:cNvPr id="80" name="Rectangle 17"/>
          <p:cNvSpPr>
            <a:spLocks noChangeArrowheads="1"/>
          </p:cNvSpPr>
          <p:nvPr/>
        </p:nvSpPr>
        <p:spPr bwMode="auto">
          <a:xfrm>
            <a:off x="1909519" y="1860550"/>
            <a:ext cx="1022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ext (s,e,x) {</a:t>
            </a:r>
            <a:endParaRPr lang="en-US" altLang="en-US" b="1"/>
          </a:p>
        </p:txBody>
      </p:sp>
      <p:sp>
        <p:nvSpPr>
          <p:cNvPr id="81" name="Rectangle 18"/>
          <p:cNvSpPr>
            <a:spLocks noChangeArrowheads="1"/>
          </p:cNvSpPr>
          <p:nvPr/>
        </p:nvSpPr>
        <p:spPr bwMode="auto">
          <a:xfrm>
            <a:off x="1809507" y="2070100"/>
            <a:ext cx="43656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dirty="0">
                <a:solidFill>
                  <a:srgbClr val="000000"/>
                </a:solidFill>
              </a:rPr>
              <a:t>case </a:t>
            </a:r>
            <a:endParaRPr lang="en-US" altLang="en-US" dirty="0"/>
          </a:p>
        </p:txBody>
      </p:sp>
      <p:sp>
        <p:nvSpPr>
          <p:cNvPr id="82" name="Rectangle 19"/>
          <p:cNvSpPr>
            <a:spLocks noChangeArrowheads="1"/>
          </p:cNvSpPr>
          <p:nvPr/>
        </p:nvSpPr>
        <p:spPr bwMode="auto">
          <a:xfrm>
            <a:off x="2239719" y="2074862"/>
            <a:ext cx="34766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dirty="0">
                <a:solidFill>
                  <a:srgbClr val="000000"/>
                </a:solidFill>
              </a:rPr>
              <a:t>port</a:t>
            </a:r>
            <a:endParaRPr lang="en-US" altLang="en-US" dirty="0"/>
          </a:p>
        </p:txBody>
      </p:sp>
      <p:sp>
        <p:nvSpPr>
          <p:cNvPr id="83" name="Rectangle 20"/>
          <p:cNvSpPr>
            <a:spLocks noChangeArrowheads="1"/>
          </p:cNvSpPr>
          <p:nvPr/>
        </p:nvSpPr>
        <p:spPr bwMode="auto">
          <a:xfrm>
            <a:off x="1809507" y="2330450"/>
            <a:ext cx="215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84" name="Rectangle 21"/>
          <p:cNvSpPr>
            <a:spLocks noChangeArrowheads="1"/>
          </p:cNvSpPr>
          <p:nvPr/>
        </p:nvSpPr>
        <p:spPr bwMode="auto">
          <a:xfrm>
            <a:off x="2028582" y="2330450"/>
            <a:ext cx="1682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000000"/>
                </a:solidFill>
              </a:rPr>
              <a:t>in</a:t>
            </a:r>
            <a:endParaRPr lang="en-US" altLang="en-US"/>
          </a:p>
        </p:txBody>
      </p:sp>
      <p:sp>
        <p:nvSpPr>
          <p:cNvPr id="85" name="Rectangle 22"/>
          <p:cNvSpPr>
            <a:spLocks noChangeArrowheads="1"/>
          </p:cNvSpPr>
          <p:nvPr/>
        </p:nvSpPr>
        <p:spPr bwMode="auto">
          <a:xfrm>
            <a:off x="2195269" y="2330450"/>
            <a:ext cx="1143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86" name="Rectangle 23"/>
          <p:cNvSpPr>
            <a:spLocks noChangeArrowheads="1"/>
          </p:cNvSpPr>
          <p:nvPr/>
        </p:nvSpPr>
        <p:spPr bwMode="auto">
          <a:xfrm>
            <a:off x="2309569" y="2325687"/>
            <a:ext cx="43656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dirty="0">
                <a:solidFill>
                  <a:srgbClr val="000000"/>
                </a:solidFill>
              </a:rPr>
              <a:t>case </a:t>
            </a:r>
            <a:endParaRPr lang="en-US" altLang="en-US" dirty="0"/>
          </a:p>
        </p:txBody>
      </p:sp>
      <p:sp>
        <p:nvSpPr>
          <p:cNvPr id="87" name="Rectangle 24"/>
          <p:cNvSpPr>
            <a:spLocks noChangeArrowheads="1"/>
          </p:cNvSpPr>
          <p:nvPr/>
        </p:nvSpPr>
        <p:spPr bwMode="auto">
          <a:xfrm>
            <a:off x="2739782" y="2330450"/>
            <a:ext cx="53380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dirty="0">
                <a:solidFill>
                  <a:srgbClr val="009900"/>
                </a:solidFill>
              </a:rPr>
              <a:t>phase</a:t>
            </a:r>
          </a:p>
        </p:txBody>
      </p:sp>
      <p:sp>
        <p:nvSpPr>
          <p:cNvPr id="88" name="Rectangle 25"/>
          <p:cNvSpPr>
            <a:spLocks noChangeArrowheads="1"/>
          </p:cNvSpPr>
          <p:nvPr/>
        </p:nvSpPr>
        <p:spPr bwMode="auto">
          <a:xfrm>
            <a:off x="1984660" y="2581275"/>
            <a:ext cx="755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89" name="Rectangle 26"/>
          <p:cNvSpPr>
            <a:spLocks noChangeArrowheads="1"/>
          </p:cNvSpPr>
          <p:nvPr/>
        </p:nvSpPr>
        <p:spPr bwMode="auto">
          <a:xfrm>
            <a:off x="2754597" y="2581275"/>
            <a:ext cx="6413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FF0000"/>
                </a:solidFill>
              </a:rPr>
              <a:t>passive</a:t>
            </a:r>
            <a:endParaRPr lang="en-US" altLang="en-US">
              <a:solidFill>
                <a:srgbClr val="FF0000"/>
              </a:solidFill>
            </a:endParaRPr>
          </a:p>
        </p:txBody>
      </p:sp>
      <p:sp>
        <p:nvSpPr>
          <p:cNvPr id="90" name="Rectangle 27"/>
          <p:cNvSpPr>
            <a:spLocks noChangeArrowheads="1"/>
          </p:cNvSpPr>
          <p:nvPr/>
        </p:nvSpPr>
        <p:spPr bwMode="auto">
          <a:xfrm>
            <a:off x="3376897" y="2581275"/>
            <a:ext cx="55086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save </a:t>
            </a:r>
            <a:endParaRPr lang="en-US" altLang="en-US"/>
          </a:p>
        </p:txBody>
      </p:sp>
      <p:sp>
        <p:nvSpPr>
          <p:cNvPr id="91" name="Rectangle 28"/>
          <p:cNvSpPr>
            <a:spLocks noChangeArrowheads="1"/>
          </p:cNvSpPr>
          <p:nvPr/>
        </p:nvSpPr>
        <p:spPr bwMode="auto">
          <a:xfrm>
            <a:off x="3911885" y="2581275"/>
            <a:ext cx="52097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i="1">
                <a:solidFill>
                  <a:srgbClr val="000000"/>
                </a:solidFill>
              </a:rPr>
              <a:t>job-id</a:t>
            </a:r>
            <a:endParaRPr lang="en-US" altLang="en-US" b="1"/>
          </a:p>
        </p:txBody>
      </p:sp>
      <p:sp>
        <p:nvSpPr>
          <p:cNvPr id="92" name="Rectangle 29"/>
          <p:cNvSpPr>
            <a:spLocks noChangeArrowheads="1"/>
          </p:cNvSpPr>
          <p:nvPr/>
        </p:nvSpPr>
        <p:spPr bwMode="auto">
          <a:xfrm>
            <a:off x="1984660" y="2830512"/>
            <a:ext cx="195887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dirty="0">
                <a:solidFill>
                  <a:srgbClr val="000000"/>
                </a:solidFill>
              </a:rPr>
              <a:t>                       </a:t>
            </a:r>
            <a:r>
              <a:rPr lang="en-US" altLang="en-US" sz="1700" b="1" dirty="0">
                <a:solidFill>
                  <a:srgbClr val="009900"/>
                </a:solidFill>
              </a:rPr>
              <a:t>hold in </a:t>
            </a:r>
            <a:endParaRPr lang="en-US" altLang="en-US" b="1" dirty="0">
              <a:solidFill>
                <a:srgbClr val="009900"/>
              </a:solidFill>
            </a:endParaRPr>
          </a:p>
        </p:txBody>
      </p:sp>
      <p:sp>
        <p:nvSpPr>
          <p:cNvPr id="93" name="Rectangle 30"/>
          <p:cNvSpPr>
            <a:spLocks noChangeArrowheads="1"/>
          </p:cNvSpPr>
          <p:nvPr/>
        </p:nvSpPr>
        <p:spPr bwMode="auto">
          <a:xfrm>
            <a:off x="3907122" y="2830512"/>
            <a:ext cx="41197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dirty="0">
                <a:solidFill>
                  <a:srgbClr val="FF0000"/>
                </a:solidFill>
              </a:rPr>
              <a:t>busy</a:t>
            </a:r>
            <a:endParaRPr lang="en-US" altLang="en-US" dirty="0">
              <a:solidFill>
                <a:srgbClr val="FF0000"/>
              </a:solidFill>
            </a:endParaRPr>
          </a:p>
        </p:txBody>
      </p:sp>
      <p:sp>
        <p:nvSpPr>
          <p:cNvPr id="94" name="Rectangle 31"/>
          <p:cNvSpPr>
            <a:spLocks noChangeArrowheads="1"/>
          </p:cNvSpPr>
          <p:nvPr/>
        </p:nvSpPr>
        <p:spPr bwMode="auto">
          <a:xfrm>
            <a:off x="4292885" y="2830512"/>
            <a:ext cx="67151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during </a:t>
            </a:r>
            <a:endParaRPr lang="en-US" altLang="en-US"/>
          </a:p>
        </p:txBody>
      </p:sp>
      <p:sp>
        <p:nvSpPr>
          <p:cNvPr id="95" name="Rectangle 32"/>
          <p:cNvSpPr>
            <a:spLocks noChangeArrowheads="1"/>
          </p:cNvSpPr>
          <p:nvPr/>
        </p:nvSpPr>
        <p:spPr bwMode="auto">
          <a:xfrm>
            <a:off x="4964397" y="2830512"/>
            <a:ext cx="141705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i="1">
                <a:solidFill>
                  <a:srgbClr val="0000FF"/>
                </a:solidFill>
              </a:rPr>
              <a:t>processing-time</a:t>
            </a:r>
            <a:endParaRPr lang="en-US" altLang="en-US" b="1">
              <a:solidFill>
                <a:srgbClr val="0000FF"/>
              </a:solidFill>
            </a:endParaRPr>
          </a:p>
        </p:txBody>
      </p:sp>
      <p:sp>
        <p:nvSpPr>
          <p:cNvPr id="96" name="Rectangle 33"/>
          <p:cNvSpPr>
            <a:spLocks noChangeArrowheads="1"/>
          </p:cNvSpPr>
          <p:nvPr/>
        </p:nvSpPr>
        <p:spPr bwMode="auto">
          <a:xfrm>
            <a:off x="1984660" y="3081337"/>
            <a:ext cx="7556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97" name="Rectangle 34"/>
          <p:cNvSpPr>
            <a:spLocks noChangeArrowheads="1"/>
          </p:cNvSpPr>
          <p:nvPr/>
        </p:nvSpPr>
        <p:spPr bwMode="auto">
          <a:xfrm>
            <a:off x="2754597" y="3081337"/>
            <a:ext cx="4127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FF0000"/>
                </a:solidFill>
              </a:rPr>
              <a:t>busy</a:t>
            </a:r>
            <a:endParaRPr lang="en-US" altLang="en-US">
              <a:solidFill>
                <a:srgbClr val="FF0000"/>
              </a:solidFill>
            </a:endParaRPr>
          </a:p>
        </p:txBody>
      </p:sp>
      <p:sp>
        <p:nvSpPr>
          <p:cNvPr id="98" name="Rectangle 35"/>
          <p:cNvSpPr>
            <a:spLocks noChangeArrowheads="1"/>
          </p:cNvSpPr>
          <p:nvPr/>
        </p:nvSpPr>
        <p:spPr bwMode="auto">
          <a:xfrm>
            <a:off x="3140360" y="3081337"/>
            <a:ext cx="8572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continue</a:t>
            </a:r>
            <a:endParaRPr lang="en-US" altLang="en-US"/>
          </a:p>
        </p:txBody>
      </p:sp>
      <p:sp>
        <p:nvSpPr>
          <p:cNvPr id="99" name="Rectangle 36"/>
          <p:cNvSpPr>
            <a:spLocks noChangeArrowheads="1"/>
          </p:cNvSpPr>
          <p:nvPr/>
        </p:nvSpPr>
        <p:spPr bwMode="auto">
          <a:xfrm>
            <a:off x="1809507" y="3336925"/>
            <a:ext cx="215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100" name="Rectangle 37"/>
          <p:cNvSpPr>
            <a:spLocks noChangeArrowheads="1"/>
          </p:cNvSpPr>
          <p:nvPr/>
        </p:nvSpPr>
        <p:spPr bwMode="auto">
          <a:xfrm>
            <a:off x="2028582" y="3332162"/>
            <a:ext cx="8858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otherwise</a:t>
            </a:r>
            <a:endParaRPr lang="en-US" altLang="en-US"/>
          </a:p>
        </p:txBody>
      </p:sp>
      <p:sp>
        <p:nvSpPr>
          <p:cNvPr id="101" name="Rectangle 38"/>
          <p:cNvSpPr>
            <a:spLocks noChangeArrowheads="1"/>
          </p:cNvSpPr>
          <p:nvPr/>
        </p:nvSpPr>
        <p:spPr bwMode="auto">
          <a:xfrm>
            <a:off x="2890594" y="3336925"/>
            <a:ext cx="531813"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error</a:t>
            </a:r>
            <a:endParaRPr lang="en-US" altLang="en-US"/>
          </a:p>
        </p:txBody>
      </p:sp>
      <p:sp>
        <p:nvSpPr>
          <p:cNvPr id="102" name="Rectangle 39"/>
          <p:cNvSpPr>
            <a:spLocks noChangeArrowheads="1"/>
          </p:cNvSpPr>
          <p:nvPr/>
        </p:nvSpPr>
        <p:spPr bwMode="auto">
          <a:xfrm>
            <a:off x="1809507" y="3587750"/>
            <a:ext cx="1031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a:t>
            </a:r>
            <a:endParaRPr lang="en-US" altLang="en-US"/>
          </a:p>
        </p:txBody>
      </p:sp>
      <p:sp>
        <p:nvSpPr>
          <p:cNvPr id="103" name="Rectangle 40"/>
          <p:cNvSpPr>
            <a:spLocks noChangeArrowheads="1"/>
          </p:cNvSpPr>
          <p:nvPr/>
        </p:nvSpPr>
        <p:spPr bwMode="auto">
          <a:xfrm>
            <a:off x="1809507" y="3838575"/>
            <a:ext cx="4533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__________________________________________</a:t>
            </a:r>
            <a:endParaRPr lang="en-US" altLang="en-US"/>
          </a:p>
        </p:txBody>
      </p:sp>
      <p:sp>
        <p:nvSpPr>
          <p:cNvPr id="104" name="Rectangle 41"/>
          <p:cNvSpPr>
            <a:spLocks noChangeArrowheads="1"/>
          </p:cNvSpPr>
          <p:nvPr/>
        </p:nvSpPr>
        <p:spPr bwMode="auto">
          <a:xfrm>
            <a:off x="1809507" y="4078287"/>
            <a:ext cx="10740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latin typeface="Symbol" panose="05050102010706020507" pitchFamily="18" charset="2"/>
              </a:rPr>
              <a:t>d</a:t>
            </a:r>
            <a:endParaRPr lang="en-US" altLang="en-US" b="1"/>
          </a:p>
        </p:txBody>
      </p:sp>
      <p:sp>
        <p:nvSpPr>
          <p:cNvPr id="105" name="Rectangle 42"/>
          <p:cNvSpPr>
            <a:spLocks noChangeArrowheads="1"/>
          </p:cNvSpPr>
          <p:nvPr/>
        </p:nvSpPr>
        <p:spPr bwMode="auto">
          <a:xfrm>
            <a:off x="1909519" y="4098925"/>
            <a:ext cx="6731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int (s) {</a:t>
            </a:r>
            <a:endParaRPr lang="en-US" altLang="en-US" b="1"/>
          </a:p>
        </p:txBody>
      </p:sp>
      <p:sp>
        <p:nvSpPr>
          <p:cNvPr id="106" name="Rectangle 43"/>
          <p:cNvSpPr>
            <a:spLocks noChangeArrowheads="1"/>
          </p:cNvSpPr>
          <p:nvPr/>
        </p:nvSpPr>
        <p:spPr bwMode="auto">
          <a:xfrm>
            <a:off x="1809507" y="4352925"/>
            <a:ext cx="539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107" name="Rectangle 44"/>
          <p:cNvSpPr>
            <a:spLocks noChangeArrowheads="1"/>
          </p:cNvSpPr>
          <p:nvPr/>
        </p:nvSpPr>
        <p:spPr bwMode="auto">
          <a:xfrm>
            <a:off x="1863482" y="4348162"/>
            <a:ext cx="9366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a:solidFill>
                  <a:srgbClr val="000000"/>
                </a:solidFill>
              </a:rPr>
              <a:t>case </a:t>
            </a:r>
            <a:r>
              <a:rPr lang="en-US" altLang="en-US" sz="1700">
                <a:solidFill>
                  <a:srgbClr val="000000"/>
                </a:solidFill>
              </a:rPr>
              <a:t>phase</a:t>
            </a:r>
            <a:endParaRPr lang="en-US" altLang="en-US"/>
          </a:p>
        </p:txBody>
      </p:sp>
      <p:sp>
        <p:nvSpPr>
          <p:cNvPr id="108" name="Rectangle 45"/>
          <p:cNvSpPr>
            <a:spLocks noChangeArrowheads="1"/>
          </p:cNvSpPr>
          <p:nvPr/>
        </p:nvSpPr>
        <p:spPr bwMode="auto">
          <a:xfrm>
            <a:off x="1809507" y="4598987"/>
            <a:ext cx="2698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109" name="Rectangle 46"/>
          <p:cNvSpPr>
            <a:spLocks noChangeArrowheads="1"/>
          </p:cNvSpPr>
          <p:nvPr/>
        </p:nvSpPr>
        <p:spPr bwMode="auto">
          <a:xfrm>
            <a:off x="2084144" y="4598987"/>
            <a:ext cx="41275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FF0000"/>
                </a:solidFill>
              </a:rPr>
              <a:t>busy</a:t>
            </a:r>
            <a:endParaRPr lang="en-US" altLang="en-US">
              <a:solidFill>
                <a:srgbClr val="FF0000"/>
              </a:solidFill>
            </a:endParaRPr>
          </a:p>
        </p:txBody>
      </p:sp>
      <p:sp>
        <p:nvSpPr>
          <p:cNvPr id="110" name="Rectangle 47"/>
          <p:cNvSpPr>
            <a:spLocks noChangeArrowheads="1"/>
          </p:cNvSpPr>
          <p:nvPr/>
        </p:nvSpPr>
        <p:spPr bwMode="auto">
          <a:xfrm>
            <a:off x="2469907" y="4598987"/>
            <a:ext cx="96340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r>
              <a:rPr lang="en-US" altLang="en-US" sz="1700" b="1">
                <a:solidFill>
                  <a:srgbClr val="009900"/>
                </a:solidFill>
              </a:rPr>
              <a:t>passivate</a:t>
            </a:r>
          </a:p>
        </p:txBody>
      </p:sp>
      <p:sp>
        <p:nvSpPr>
          <p:cNvPr id="111" name="Rectangle 48"/>
          <p:cNvSpPr>
            <a:spLocks noChangeArrowheads="1"/>
          </p:cNvSpPr>
          <p:nvPr/>
        </p:nvSpPr>
        <p:spPr bwMode="auto">
          <a:xfrm>
            <a:off x="1809507" y="4849812"/>
            <a:ext cx="26987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endParaRPr lang="en-US" altLang="en-US"/>
          </a:p>
        </p:txBody>
      </p:sp>
      <p:sp>
        <p:nvSpPr>
          <p:cNvPr id="112" name="Rectangle 49"/>
          <p:cNvSpPr>
            <a:spLocks noChangeArrowheads="1"/>
          </p:cNvSpPr>
          <p:nvPr/>
        </p:nvSpPr>
        <p:spPr bwMode="auto">
          <a:xfrm>
            <a:off x="2084144" y="4849812"/>
            <a:ext cx="64120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FF0000"/>
                </a:solidFill>
              </a:rPr>
              <a:t>passive</a:t>
            </a:r>
            <a:endParaRPr lang="en-US" altLang="en-US">
              <a:solidFill>
                <a:srgbClr val="FF0000"/>
              </a:solidFill>
            </a:endParaRPr>
          </a:p>
        </p:txBody>
      </p:sp>
      <p:sp>
        <p:nvSpPr>
          <p:cNvPr id="113" name="Rectangle 50"/>
          <p:cNvSpPr>
            <a:spLocks noChangeArrowheads="1"/>
          </p:cNvSpPr>
          <p:nvPr/>
        </p:nvSpPr>
        <p:spPr bwMode="auto">
          <a:xfrm>
            <a:off x="2704857" y="4849812"/>
            <a:ext cx="17970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 never happens */</a:t>
            </a:r>
            <a:endParaRPr lang="en-US" altLang="en-US"/>
          </a:p>
        </p:txBody>
      </p:sp>
      <p:sp>
        <p:nvSpPr>
          <p:cNvPr id="114" name="Rectangle 51"/>
          <p:cNvSpPr>
            <a:spLocks noChangeArrowheads="1"/>
          </p:cNvSpPr>
          <p:nvPr/>
        </p:nvSpPr>
        <p:spPr bwMode="auto">
          <a:xfrm>
            <a:off x="1809507" y="5100637"/>
            <a:ext cx="1031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a:t>
            </a:r>
            <a:endParaRPr lang="en-US" altLang="en-US"/>
          </a:p>
        </p:txBody>
      </p:sp>
      <p:sp>
        <p:nvSpPr>
          <p:cNvPr id="115" name="Rectangle 52"/>
          <p:cNvSpPr>
            <a:spLocks noChangeArrowheads="1"/>
          </p:cNvSpPr>
          <p:nvPr/>
        </p:nvSpPr>
        <p:spPr bwMode="auto">
          <a:xfrm>
            <a:off x="1809507" y="5349875"/>
            <a:ext cx="4533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__________________________________________</a:t>
            </a:r>
            <a:endParaRPr lang="en-US" altLang="en-US"/>
          </a:p>
        </p:txBody>
      </p:sp>
      <p:sp>
        <p:nvSpPr>
          <p:cNvPr id="116" name="Rectangle 53"/>
          <p:cNvSpPr>
            <a:spLocks noChangeArrowheads="1"/>
          </p:cNvSpPr>
          <p:nvPr/>
        </p:nvSpPr>
        <p:spPr bwMode="auto">
          <a:xfrm>
            <a:off x="1809507" y="5591175"/>
            <a:ext cx="24686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dirty="0">
                <a:solidFill>
                  <a:srgbClr val="000000"/>
                </a:solidFill>
                <a:latin typeface="Symbol" panose="05050102010706020507" pitchFamily="18" charset="2"/>
              </a:rPr>
              <a:t>l (</a:t>
            </a:r>
            <a:endParaRPr lang="en-US" altLang="en-US" b="1" dirty="0"/>
          </a:p>
        </p:txBody>
      </p:sp>
      <p:sp>
        <p:nvSpPr>
          <p:cNvPr id="117" name="Rectangle 54"/>
          <p:cNvSpPr>
            <a:spLocks noChangeArrowheads="1"/>
          </p:cNvSpPr>
          <p:nvPr/>
        </p:nvSpPr>
        <p:spPr bwMode="auto">
          <a:xfrm>
            <a:off x="2049219" y="5605462"/>
            <a:ext cx="29815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dirty="0">
                <a:solidFill>
                  <a:srgbClr val="000000"/>
                </a:solidFill>
              </a:rPr>
              <a:t>s) {</a:t>
            </a:r>
            <a:endParaRPr lang="en-US" altLang="en-US" b="1" dirty="0"/>
          </a:p>
        </p:txBody>
      </p:sp>
      <p:sp>
        <p:nvSpPr>
          <p:cNvPr id="118" name="Rectangle 55"/>
          <p:cNvSpPr>
            <a:spLocks noChangeArrowheads="1"/>
          </p:cNvSpPr>
          <p:nvPr/>
        </p:nvSpPr>
        <p:spPr bwMode="auto">
          <a:xfrm>
            <a:off x="1528519" y="5856287"/>
            <a:ext cx="96981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a:t>
            </a:r>
            <a:r>
              <a:rPr lang="en-US" altLang="en-US" sz="1700" b="1">
                <a:solidFill>
                  <a:srgbClr val="009900"/>
                </a:solidFill>
              </a:rPr>
              <a:t>send</a:t>
            </a:r>
            <a:r>
              <a:rPr lang="en-US" altLang="en-US" sz="1700">
                <a:solidFill>
                  <a:srgbClr val="000000"/>
                </a:solidFill>
              </a:rPr>
              <a:t> </a:t>
            </a:r>
            <a:endParaRPr lang="en-US" altLang="en-US"/>
          </a:p>
        </p:txBody>
      </p:sp>
      <p:sp>
        <p:nvSpPr>
          <p:cNvPr id="119" name="Rectangle 56"/>
          <p:cNvSpPr>
            <a:spLocks noChangeArrowheads="1"/>
          </p:cNvSpPr>
          <p:nvPr/>
        </p:nvSpPr>
        <p:spPr bwMode="auto">
          <a:xfrm>
            <a:off x="2548721" y="5856287"/>
            <a:ext cx="57547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b="1" i="1">
                <a:solidFill>
                  <a:srgbClr val="000000"/>
                </a:solidFill>
              </a:rPr>
              <a:t>job-id</a:t>
            </a:r>
            <a:r>
              <a:rPr lang="en-US" altLang="en-US" sz="1700" i="1">
                <a:solidFill>
                  <a:srgbClr val="000000"/>
                </a:solidFill>
              </a:rPr>
              <a:t> </a:t>
            </a:r>
            <a:endParaRPr lang="en-US" altLang="en-US"/>
          </a:p>
        </p:txBody>
      </p:sp>
      <p:sp>
        <p:nvSpPr>
          <p:cNvPr id="120" name="Rectangle 57"/>
          <p:cNvSpPr>
            <a:spLocks noChangeArrowheads="1"/>
          </p:cNvSpPr>
          <p:nvPr/>
        </p:nvSpPr>
        <p:spPr bwMode="auto">
          <a:xfrm>
            <a:off x="3160712" y="5856287"/>
            <a:ext cx="5937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to the </a:t>
            </a:r>
            <a:endParaRPr lang="en-US" altLang="en-US"/>
          </a:p>
        </p:txBody>
      </p:sp>
      <p:sp>
        <p:nvSpPr>
          <p:cNvPr id="121" name="Rectangle 58"/>
          <p:cNvSpPr>
            <a:spLocks noChangeArrowheads="1"/>
          </p:cNvSpPr>
          <p:nvPr/>
        </p:nvSpPr>
        <p:spPr bwMode="auto">
          <a:xfrm>
            <a:off x="3746499" y="5856287"/>
            <a:ext cx="276225"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000000"/>
                </a:solidFill>
              </a:rPr>
              <a:t>out</a:t>
            </a:r>
            <a:endParaRPr lang="en-US" altLang="en-US"/>
          </a:p>
        </p:txBody>
      </p:sp>
      <p:sp>
        <p:nvSpPr>
          <p:cNvPr id="122" name="Rectangle 59"/>
          <p:cNvSpPr>
            <a:spLocks noChangeArrowheads="1"/>
          </p:cNvSpPr>
          <p:nvPr/>
        </p:nvSpPr>
        <p:spPr bwMode="auto">
          <a:xfrm>
            <a:off x="4017962" y="5856287"/>
            <a:ext cx="40163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 port</a:t>
            </a:r>
            <a:endParaRPr lang="en-US" altLang="en-US"/>
          </a:p>
        </p:txBody>
      </p:sp>
      <p:sp>
        <p:nvSpPr>
          <p:cNvPr id="123" name="Rectangle 60"/>
          <p:cNvSpPr>
            <a:spLocks noChangeArrowheads="1"/>
          </p:cNvSpPr>
          <p:nvPr/>
        </p:nvSpPr>
        <p:spPr bwMode="auto">
          <a:xfrm>
            <a:off x="1528519" y="6107112"/>
            <a:ext cx="21590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i="1">
                <a:solidFill>
                  <a:srgbClr val="000000"/>
                </a:solidFill>
              </a:rPr>
              <a:t>    </a:t>
            </a:r>
            <a:endParaRPr lang="en-US" altLang="en-US"/>
          </a:p>
        </p:txBody>
      </p:sp>
      <p:sp>
        <p:nvSpPr>
          <p:cNvPr id="124" name="Rectangle 61"/>
          <p:cNvSpPr>
            <a:spLocks noChangeArrowheads="1"/>
          </p:cNvSpPr>
          <p:nvPr/>
        </p:nvSpPr>
        <p:spPr bwMode="auto">
          <a:xfrm>
            <a:off x="1833319" y="6107112"/>
            <a:ext cx="103188"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700">
                <a:solidFill>
                  <a:srgbClr val="000000"/>
                </a:solidFill>
              </a:rPr>
              <a:t>}</a:t>
            </a:r>
            <a:endParaRPr lang="en-US" altLang="en-US"/>
          </a:p>
        </p:txBody>
      </p:sp>
      <p:sp>
        <p:nvSpPr>
          <p:cNvPr id="125" name="TextBox 124"/>
          <p:cNvSpPr txBox="1"/>
          <p:nvPr/>
        </p:nvSpPr>
        <p:spPr>
          <a:xfrm>
            <a:off x="7342472" y="3234590"/>
            <a:ext cx="1882247" cy="70788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pPr>
              <a:buFont typeface="Arial" pitchFamily="34" charset="0"/>
              <a:buChar char="•"/>
              <a:defRPr/>
            </a:pPr>
            <a:r>
              <a:rPr lang="en-US" sz="2000" dirty="0"/>
              <a:t> No queueing</a:t>
            </a:r>
          </a:p>
          <a:p>
            <a:pPr>
              <a:buFont typeface="Arial" pitchFamily="34" charset="0"/>
              <a:buChar char="•"/>
              <a:defRPr/>
            </a:pPr>
            <a:r>
              <a:rPr lang="en-US" sz="2000" dirty="0"/>
              <a:t> No preemption</a:t>
            </a:r>
            <a:endParaRPr lang="es-AR" sz="2000" dirty="0"/>
          </a:p>
        </p:txBody>
      </p:sp>
      <p:sp>
        <p:nvSpPr>
          <p:cNvPr id="126" name="TextBox 125"/>
          <p:cNvSpPr txBox="1"/>
          <p:nvPr/>
        </p:nvSpPr>
        <p:spPr>
          <a:xfrm>
            <a:off x="7342472" y="2079922"/>
            <a:ext cx="1598515" cy="40011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pPr>
              <a:buFont typeface="Arial" pitchFamily="34" charset="0"/>
              <a:buChar char="•"/>
              <a:defRPr/>
            </a:pPr>
            <a:r>
              <a:rPr lang="en-US" sz="2000" dirty="0"/>
              <a:t> Fixed Delay</a:t>
            </a:r>
            <a:endParaRPr lang="es-AR" sz="2000" dirty="0"/>
          </a:p>
        </p:txBody>
      </p:sp>
      <p:cxnSp>
        <p:nvCxnSpPr>
          <p:cNvPr id="127" name="Curved Connector 66"/>
          <p:cNvCxnSpPr>
            <a:cxnSpLocks noChangeShapeType="1"/>
          </p:cNvCxnSpPr>
          <p:nvPr/>
        </p:nvCxnSpPr>
        <p:spPr bwMode="auto">
          <a:xfrm rot="10800000" flipV="1">
            <a:off x="6504272" y="2312987"/>
            <a:ext cx="838200" cy="611188"/>
          </a:xfrm>
          <a:prstGeom prst="curvedConnector3">
            <a:avLst>
              <a:gd name="adj1" fmla="val 50000"/>
            </a:avLst>
          </a:prstGeom>
          <a:noFill/>
          <a:ln w="9525" algn="ctr">
            <a:solidFill>
              <a:schemeClr val="tx1"/>
            </a:solidFill>
            <a:prstDash val="dash"/>
            <a:round/>
            <a:headEnd/>
            <a:tailEnd type="arrow" w="med" len="med"/>
          </a:ln>
          <a:extLst>
            <a:ext uri="{909E8E84-426E-40DD-AFC4-6F175D3DCCD1}">
              <a14:hiddenFill xmlns:a14="http://schemas.microsoft.com/office/drawing/2010/main">
                <a:noFill/>
              </a14:hiddenFill>
            </a:ext>
          </a:extLst>
        </p:spPr>
      </p:cxnSp>
      <p:cxnSp>
        <p:nvCxnSpPr>
          <p:cNvPr id="128" name="Curved Connector 68"/>
          <p:cNvCxnSpPr>
            <a:cxnSpLocks noChangeShapeType="1"/>
          </p:cNvCxnSpPr>
          <p:nvPr/>
        </p:nvCxnSpPr>
        <p:spPr bwMode="auto">
          <a:xfrm rot="10800000">
            <a:off x="4142072" y="3228975"/>
            <a:ext cx="3200400" cy="423862"/>
          </a:xfrm>
          <a:prstGeom prst="curvedConnector3">
            <a:avLst>
              <a:gd name="adj1" fmla="val 50000"/>
            </a:avLst>
          </a:prstGeom>
          <a:noFill/>
          <a:ln w="9525" algn="ctr">
            <a:solidFill>
              <a:schemeClr val="tx1"/>
            </a:solidFill>
            <a:prstDash val="dash"/>
            <a:round/>
            <a:headEnd/>
            <a:tailEnd type="arrow" w="med" len="med"/>
          </a:ln>
          <a:extLst>
            <a:ext uri="{909E8E84-426E-40DD-AFC4-6F175D3DCCD1}">
              <a14:hiddenFill xmlns:a14="http://schemas.microsoft.com/office/drawing/2010/main">
                <a:noFill/>
              </a14:hiddenFill>
            </a:ext>
          </a:extLst>
        </p:spPr>
      </p:cxnSp>
      <p:sp>
        <p:nvSpPr>
          <p:cNvPr id="129" name="TextBox 128"/>
          <p:cNvSpPr txBox="1"/>
          <p:nvPr/>
        </p:nvSpPr>
        <p:spPr>
          <a:xfrm>
            <a:off x="21020" y="2524065"/>
            <a:ext cx="1378904" cy="707886"/>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pPr>
              <a:buFont typeface="Arial" pitchFamily="34" charset="0"/>
              <a:buChar char="•"/>
              <a:defRPr/>
            </a:pPr>
            <a:r>
              <a:rPr lang="en-US" sz="2000" smtClean="0"/>
              <a:t> compact</a:t>
            </a:r>
            <a:br>
              <a:rPr lang="en-US" sz="2000" smtClean="0"/>
            </a:br>
            <a:r>
              <a:rPr lang="en-US" sz="2000" smtClean="0"/>
              <a:t>expressions</a:t>
            </a:r>
            <a:endParaRPr lang="es-AR" sz="2000" dirty="0"/>
          </a:p>
        </p:txBody>
      </p:sp>
      <p:cxnSp>
        <p:nvCxnSpPr>
          <p:cNvPr id="130" name="Curved Connector 66"/>
          <p:cNvCxnSpPr>
            <a:cxnSpLocks noChangeShapeType="1"/>
            <a:stCxn id="129" idx="3"/>
          </p:cNvCxnSpPr>
          <p:nvPr/>
        </p:nvCxnSpPr>
        <p:spPr bwMode="auto">
          <a:xfrm>
            <a:off x="1399924" y="2878008"/>
            <a:ext cx="1812851" cy="81885"/>
          </a:xfrm>
          <a:prstGeom prst="curvedConnector3">
            <a:avLst>
              <a:gd name="adj1" fmla="val 50000"/>
            </a:avLst>
          </a:prstGeom>
          <a:noFill/>
          <a:ln w="9525" algn="ctr">
            <a:solidFill>
              <a:schemeClr val="tx1"/>
            </a:solidFill>
            <a:prstDash val="dash"/>
            <a:round/>
            <a:headEnd/>
            <a:tailEnd type="arrow" w="med" len="med"/>
          </a:ln>
          <a:extLst>
            <a:ext uri="{909E8E84-426E-40DD-AFC4-6F175D3DCCD1}">
              <a14:hiddenFill xmlns:a14="http://schemas.microsoft.com/office/drawing/2010/main">
                <a:noFill/>
              </a14:hiddenFill>
            </a:ext>
          </a:extLst>
        </p:spPr>
      </p:cxnSp>
      <p:cxnSp>
        <p:nvCxnSpPr>
          <p:cNvPr id="131" name="Curved Connector 66"/>
          <p:cNvCxnSpPr>
            <a:cxnSpLocks noChangeShapeType="1"/>
            <a:endCxn id="110" idx="0"/>
          </p:cNvCxnSpPr>
          <p:nvPr/>
        </p:nvCxnSpPr>
        <p:spPr bwMode="auto">
          <a:xfrm rot="16200000" flipH="1">
            <a:off x="1326549" y="2973925"/>
            <a:ext cx="1713835" cy="1536288"/>
          </a:xfrm>
          <a:prstGeom prst="curvedConnector3">
            <a:avLst>
              <a:gd name="adj1" fmla="val 50000"/>
            </a:avLst>
          </a:prstGeom>
          <a:noFill/>
          <a:ln w="9525" algn="ctr">
            <a:solidFill>
              <a:schemeClr val="tx1"/>
            </a:solidFill>
            <a:prstDash val="dash"/>
            <a:round/>
            <a:headEnd/>
            <a:tailEnd type="arrow" w="med" len="med"/>
          </a:ln>
          <a:extLst>
            <a:ext uri="{909E8E84-426E-40DD-AFC4-6F175D3DCCD1}">
              <a14:hiddenFill xmlns:a14="http://schemas.microsoft.com/office/drawing/2010/main">
                <a:noFill/>
              </a14:hiddenFill>
            </a:ext>
          </a:extLst>
        </p:spPr>
      </p:cxn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8" name="Group 97"/>
          <p:cNvGrpSpPr/>
          <p:nvPr/>
        </p:nvGrpSpPr>
        <p:grpSpPr>
          <a:xfrm>
            <a:off x="1842542" y="1143000"/>
            <a:ext cx="2133600" cy="534888"/>
            <a:chOff x="2362200" y="1065312"/>
            <a:chExt cx="2133600" cy="534888"/>
          </a:xfrm>
        </p:grpSpPr>
        <p:sp>
          <p:nvSpPr>
            <p:cNvPr id="30727" name="Rectangle 2"/>
            <p:cNvSpPr>
              <a:spLocks noChangeArrowheads="1"/>
            </p:cNvSpPr>
            <p:nvPr/>
          </p:nvSpPr>
          <p:spPr bwMode="auto">
            <a:xfrm>
              <a:off x="2819400" y="1143000"/>
              <a:ext cx="1295400" cy="457200"/>
            </a:xfrm>
            <a:prstGeom prst="rect">
              <a:avLst/>
            </a:prstGeom>
            <a:noFill/>
            <a:ln w="9525">
              <a:solidFill>
                <a:schemeClr val="tx1"/>
              </a:solidFill>
              <a:miter lim="800000"/>
              <a:headEnd/>
              <a:tailEnd/>
            </a:ln>
          </p:spPr>
          <p:txBody>
            <a:bodyPr wrap="none" anchor="ctr"/>
            <a:lstStyle/>
            <a:p>
              <a:pPr algn="ctr" eaLnBrk="1" latinLnBrk="1" hangingPunct="1"/>
              <a:endParaRPr kumimoji="1" lang="ko-KR" altLang="en-US" sz="1400" b="1">
                <a:latin typeface="+mn-lt"/>
                <a:ea typeface="Gulim" pitchFamily="34" charset="-127"/>
              </a:endParaRPr>
            </a:p>
            <a:p>
              <a:pPr algn="ctr" eaLnBrk="1" latinLnBrk="1" hangingPunct="1"/>
              <a:r>
                <a:rPr kumimoji="1" lang="ko-KR" altLang="en-US" sz="1400" b="1">
                  <a:latin typeface="+mn-lt"/>
                  <a:ea typeface="Gulim" pitchFamily="34" charset="-127"/>
                </a:rPr>
                <a:t>                      </a:t>
              </a:r>
              <a:r>
                <a:rPr kumimoji="1" lang="en-US" altLang="ko-KR" sz="1400" b="1">
                  <a:latin typeface="+mn-lt"/>
                  <a:ea typeface="Gulim" pitchFamily="34" charset="-127"/>
                </a:rPr>
                <a:t>M</a:t>
              </a:r>
            </a:p>
          </p:txBody>
        </p:sp>
        <p:sp>
          <p:nvSpPr>
            <p:cNvPr id="30728" name="Line 3"/>
            <p:cNvSpPr>
              <a:spLocks noChangeShapeType="1"/>
            </p:cNvSpPr>
            <p:nvPr/>
          </p:nvSpPr>
          <p:spPr bwMode="auto">
            <a:xfrm>
              <a:off x="2362200" y="1371600"/>
              <a:ext cx="457200" cy="1588"/>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30729" name="Line 4"/>
            <p:cNvSpPr>
              <a:spLocks noChangeShapeType="1"/>
            </p:cNvSpPr>
            <p:nvPr/>
          </p:nvSpPr>
          <p:spPr bwMode="auto">
            <a:xfrm>
              <a:off x="4114800" y="1371600"/>
              <a:ext cx="381000" cy="1588"/>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30730" name="Text Box 5"/>
            <p:cNvSpPr txBox="1">
              <a:spLocks noChangeArrowheads="1"/>
            </p:cNvSpPr>
            <p:nvPr/>
          </p:nvSpPr>
          <p:spPr bwMode="auto">
            <a:xfrm>
              <a:off x="4059238" y="1066800"/>
              <a:ext cx="430212"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b="1">
                  <a:latin typeface="+mn-lt"/>
                  <a:ea typeface="Gulim" pitchFamily="34" charset="-127"/>
                </a:rPr>
                <a:t>out</a:t>
              </a:r>
            </a:p>
          </p:txBody>
        </p:sp>
        <p:sp>
          <p:nvSpPr>
            <p:cNvPr id="30731" name="Text Box 6"/>
            <p:cNvSpPr txBox="1">
              <a:spLocks noChangeArrowheads="1"/>
            </p:cNvSpPr>
            <p:nvPr/>
          </p:nvSpPr>
          <p:spPr bwMode="auto">
            <a:xfrm>
              <a:off x="2548639" y="1065312"/>
              <a:ext cx="314510"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b="1">
                  <a:latin typeface="+mn-lt"/>
                  <a:ea typeface="Gulim" pitchFamily="34" charset="-127"/>
                </a:rPr>
                <a:t>in</a:t>
              </a:r>
            </a:p>
          </p:txBody>
        </p:sp>
      </p:grpSp>
      <p:sp>
        <p:nvSpPr>
          <p:cNvPr id="30781" name="Rectangle 61"/>
          <p:cNvSpPr>
            <a:spLocks noGrp="1" noChangeArrowheads="1"/>
          </p:cNvSpPr>
          <p:nvPr>
            <p:ph type="title"/>
          </p:nvPr>
        </p:nvSpPr>
        <p:spPr>
          <a:xfrm>
            <a:off x="0" y="1"/>
            <a:ext cx="5181600" cy="685799"/>
          </a:xfrm>
        </p:spPr>
        <p:txBody>
          <a:bodyPr>
            <a:normAutofit fontScale="90000"/>
          </a:bodyPr>
          <a:lstStyle/>
          <a:p>
            <a:r>
              <a:rPr lang="en-US" dirty="0" smtClean="0"/>
              <a:t>Dynamic behavior of DEVS models</a:t>
            </a:r>
          </a:p>
        </p:txBody>
      </p:sp>
      <p:sp>
        <p:nvSpPr>
          <p:cNvPr id="95" name="Text Placeholder 94"/>
          <p:cNvSpPr>
            <a:spLocks noGrp="1"/>
          </p:cNvSpPr>
          <p:nvPr>
            <p:ph type="body" sz="quarter" idx="12"/>
          </p:nvPr>
        </p:nvSpPr>
        <p:spPr/>
        <p:txBody>
          <a:bodyPr/>
          <a:lstStyle/>
          <a:p>
            <a:endParaRPr lang="es-AR"/>
          </a:p>
        </p:txBody>
      </p:sp>
      <p:sp>
        <p:nvSpPr>
          <p:cNvPr id="97" name="Text Placeholder 96"/>
          <p:cNvSpPr>
            <a:spLocks noGrp="1"/>
          </p:cNvSpPr>
          <p:nvPr>
            <p:ph type="body" sz="quarter" idx="13"/>
          </p:nvPr>
        </p:nvSpPr>
        <p:spPr/>
        <p:txBody>
          <a:bodyPr/>
          <a:lstStyle/>
          <a:p>
            <a:endParaRPr lang="es-AR"/>
          </a:p>
        </p:txBody>
      </p:sp>
      <p:grpSp>
        <p:nvGrpSpPr>
          <p:cNvPr id="101" name="Group 100"/>
          <p:cNvGrpSpPr/>
          <p:nvPr/>
        </p:nvGrpSpPr>
        <p:grpSpPr>
          <a:xfrm>
            <a:off x="5867400" y="3962400"/>
            <a:ext cx="2895600" cy="1679476"/>
            <a:chOff x="6096000" y="5029200"/>
            <a:chExt cx="2895600" cy="1679476"/>
          </a:xfrm>
          <a:solidFill>
            <a:schemeClr val="bg1">
              <a:lumMod val="95000"/>
            </a:schemeClr>
          </a:solidFill>
        </p:grpSpPr>
        <p:sp>
          <p:nvSpPr>
            <p:cNvPr id="96" name="Rounded Rectangle 95"/>
            <p:cNvSpPr/>
            <p:nvPr/>
          </p:nvSpPr>
          <p:spPr bwMode="auto">
            <a:xfrm>
              <a:off x="6096000" y="5029200"/>
              <a:ext cx="2895600" cy="1676400"/>
            </a:xfrm>
            <a:prstGeom prst="roundRect">
              <a:avLst/>
            </a:prstGeom>
            <a:grp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a:lstStyle/>
            <a:p>
              <a:pPr>
                <a:defRPr/>
              </a:pPr>
              <a:endParaRPr lang="es-AR">
                <a:solidFill>
                  <a:schemeClr val="tx1"/>
                </a:solidFill>
              </a:endParaRPr>
            </a:p>
          </p:txBody>
        </p:sp>
        <p:sp>
          <p:nvSpPr>
            <p:cNvPr id="73" name="Line 37"/>
            <p:cNvSpPr>
              <a:spLocks noChangeShapeType="1"/>
            </p:cNvSpPr>
            <p:nvPr/>
          </p:nvSpPr>
          <p:spPr bwMode="auto">
            <a:xfrm>
              <a:off x="6275388" y="6399213"/>
              <a:ext cx="2362200" cy="1587"/>
            </a:xfrm>
            <a:prstGeom prst="line">
              <a:avLst/>
            </a:prstGeom>
            <a:grp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solidFill>
                  <a:srgbClr val="009900"/>
                </a:solidFill>
                <a:latin typeface="+mn-lt"/>
              </a:endParaRPr>
            </a:p>
          </p:txBody>
        </p:sp>
        <p:sp>
          <p:nvSpPr>
            <p:cNvPr id="30789" name="Line 44"/>
            <p:cNvSpPr>
              <a:spLocks noChangeShapeType="1"/>
            </p:cNvSpPr>
            <p:nvPr/>
          </p:nvSpPr>
          <p:spPr bwMode="auto">
            <a:xfrm flipV="1">
              <a:off x="7037388" y="6094413"/>
              <a:ext cx="304800" cy="304800"/>
            </a:xfrm>
            <a:prstGeom prst="line">
              <a:avLst/>
            </a:prstGeom>
            <a:grpFill/>
            <a:ln w="19050">
              <a:solidFill>
                <a:schemeClr val="tx1"/>
              </a:solidFill>
              <a:round/>
              <a:headEnd type="oval" w="med" len="med"/>
              <a:tailEnd type="oval" w="med" len="med"/>
            </a:ln>
          </p:spPr>
          <p:txBody>
            <a:bodyPr wrap="none" anchor="ctr"/>
            <a:lstStyle/>
            <a:p>
              <a:endParaRPr lang="es-AR">
                <a:latin typeface="+mn-lt"/>
              </a:endParaRPr>
            </a:p>
          </p:txBody>
        </p:sp>
        <p:sp>
          <p:nvSpPr>
            <p:cNvPr id="30790" name="Line 45"/>
            <p:cNvSpPr>
              <a:spLocks noChangeShapeType="1"/>
            </p:cNvSpPr>
            <p:nvPr/>
          </p:nvSpPr>
          <p:spPr bwMode="auto">
            <a:xfrm>
              <a:off x="7342188" y="6094413"/>
              <a:ext cx="1587" cy="304800"/>
            </a:xfrm>
            <a:prstGeom prst="line">
              <a:avLst/>
            </a:prstGeom>
            <a:grpFill/>
            <a:ln w="19050">
              <a:solidFill>
                <a:schemeClr val="tx1"/>
              </a:solidFill>
              <a:round/>
              <a:headEnd/>
              <a:tailEnd/>
            </a:ln>
          </p:spPr>
          <p:txBody>
            <a:bodyPr wrap="none" anchor="ctr"/>
            <a:lstStyle/>
            <a:p>
              <a:endParaRPr lang="es-AR">
                <a:latin typeface="+mn-lt"/>
              </a:endParaRPr>
            </a:p>
          </p:txBody>
        </p:sp>
        <p:sp>
          <p:nvSpPr>
            <p:cNvPr id="30791" name="Line 46"/>
            <p:cNvSpPr>
              <a:spLocks noChangeShapeType="1"/>
            </p:cNvSpPr>
            <p:nvPr/>
          </p:nvSpPr>
          <p:spPr bwMode="auto">
            <a:xfrm flipV="1">
              <a:off x="7342188" y="5789613"/>
              <a:ext cx="609600" cy="609600"/>
            </a:xfrm>
            <a:prstGeom prst="line">
              <a:avLst/>
            </a:prstGeom>
            <a:grpFill/>
            <a:ln w="19050">
              <a:solidFill>
                <a:schemeClr val="tx1"/>
              </a:solidFill>
              <a:prstDash val="dash"/>
              <a:round/>
              <a:headEnd/>
              <a:tailEnd/>
            </a:ln>
          </p:spPr>
          <p:txBody>
            <a:bodyPr wrap="none" anchor="ctr"/>
            <a:lstStyle/>
            <a:p>
              <a:endParaRPr lang="es-AR">
                <a:latin typeface="+mn-lt"/>
              </a:endParaRPr>
            </a:p>
          </p:txBody>
        </p:sp>
        <p:sp>
          <p:nvSpPr>
            <p:cNvPr id="30792" name="Line 56"/>
            <p:cNvSpPr>
              <a:spLocks noChangeShapeType="1"/>
            </p:cNvSpPr>
            <p:nvPr/>
          </p:nvSpPr>
          <p:spPr bwMode="auto">
            <a:xfrm flipV="1">
              <a:off x="7342188" y="5713413"/>
              <a:ext cx="381000" cy="381000"/>
            </a:xfrm>
            <a:prstGeom prst="line">
              <a:avLst/>
            </a:prstGeom>
            <a:grpFill/>
            <a:ln w="9525">
              <a:solidFill>
                <a:schemeClr val="tx1"/>
              </a:solidFill>
              <a:prstDash val="dash"/>
              <a:round/>
              <a:headEnd/>
              <a:tailEnd/>
            </a:ln>
          </p:spPr>
          <p:txBody>
            <a:bodyPr wrap="none" anchor="ctr"/>
            <a:lstStyle/>
            <a:p>
              <a:endParaRPr lang="es-AR">
                <a:latin typeface="+mn-lt"/>
              </a:endParaRPr>
            </a:p>
          </p:txBody>
        </p:sp>
        <p:sp>
          <p:nvSpPr>
            <p:cNvPr id="30793" name="Line 57"/>
            <p:cNvSpPr>
              <a:spLocks noChangeShapeType="1"/>
            </p:cNvSpPr>
            <p:nvPr/>
          </p:nvSpPr>
          <p:spPr bwMode="auto">
            <a:xfrm>
              <a:off x="7723188" y="5713413"/>
              <a:ext cx="1587" cy="685800"/>
            </a:xfrm>
            <a:prstGeom prst="line">
              <a:avLst/>
            </a:prstGeom>
            <a:grpFill/>
            <a:ln w="9525">
              <a:solidFill>
                <a:schemeClr val="tx1"/>
              </a:solidFill>
              <a:prstDash val="dash"/>
              <a:round/>
              <a:headEnd/>
              <a:tailEnd/>
            </a:ln>
          </p:spPr>
          <p:txBody>
            <a:bodyPr wrap="none" anchor="ctr"/>
            <a:lstStyle/>
            <a:p>
              <a:endParaRPr lang="es-AR">
                <a:latin typeface="+mn-lt"/>
              </a:endParaRPr>
            </a:p>
          </p:txBody>
        </p:sp>
        <p:sp>
          <p:nvSpPr>
            <p:cNvPr id="30794" name="Line 59"/>
            <p:cNvSpPr>
              <a:spLocks noChangeShapeType="1"/>
            </p:cNvSpPr>
            <p:nvPr/>
          </p:nvSpPr>
          <p:spPr bwMode="auto">
            <a:xfrm>
              <a:off x="6784975" y="5713413"/>
              <a:ext cx="1588" cy="685800"/>
            </a:xfrm>
            <a:prstGeom prst="line">
              <a:avLst/>
            </a:prstGeom>
            <a:grpFill/>
            <a:ln w="9525">
              <a:solidFill>
                <a:schemeClr val="tx1"/>
              </a:solidFill>
              <a:round/>
              <a:headEnd type="triangle" w="med" len="med"/>
              <a:tailEnd type="triangle" w="med" len="med"/>
            </a:ln>
          </p:spPr>
          <p:txBody>
            <a:bodyPr wrap="none" anchor="ctr"/>
            <a:lstStyle/>
            <a:p>
              <a:endParaRPr lang="es-AR">
                <a:latin typeface="+mn-lt"/>
              </a:endParaRPr>
            </a:p>
          </p:txBody>
        </p:sp>
        <p:sp>
          <p:nvSpPr>
            <p:cNvPr id="30795" name="Text Box 60"/>
            <p:cNvSpPr txBox="1">
              <a:spLocks noChangeArrowheads="1"/>
            </p:cNvSpPr>
            <p:nvPr/>
          </p:nvSpPr>
          <p:spPr bwMode="auto">
            <a:xfrm>
              <a:off x="6142977" y="5897652"/>
              <a:ext cx="1022011" cy="307777"/>
            </a:xfrm>
            <a:prstGeom prst="rect">
              <a:avLst/>
            </a:prstGeom>
            <a:grpFill/>
            <a:ln w="9525">
              <a:noFill/>
              <a:miter lim="800000"/>
              <a:headEnd/>
              <a:tailEnd/>
            </a:ln>
          </p:spPr>
          <p:txBody>
            <a:bodyPr wrap="none" anchor="ctr">
              <a:spAutoFit/>
            </a:bodyPr>
            <a:lstStyle/>
            <a:p>
              <a:pPr algn="ctr" eaLnBrk="1" latinLnBrk="1" hangingPunct="1"/>
              <a:r>
                <a:rPr kumimoji="1" lang="en-US" altLang="ko-KR" sz="1400" b="1" dirty="0">
                  <a:solidFill>
                    <a:srgbClr val="009900"/>
                  </a:solidFill>
                  <a:latin typeface="+mn-lt"/>
                  <a:ea typeface="Gulim" pitchFamily="34" charset="-127"/>
                </a:rPr>
                <a:t>sigma</a:t>
              </a:r>
              <a:r>
                <a:rPr kumimoji="1" lang="en-US" altLang="ko-KR" sz="1400" dirty="0">
                  <a:solidFill>
                    <a:srgbClr val="009900"/>
                  </a:solidFill>
                  <a:latin typeface="+mn-lt"/>
                  <a:ea typeface="Gulim" pitchFamily="34" charset="-127"/>
                </a:rPr>
                <a:t>=ta(s)</a:t>
              </a:r>
            </a:p>
          </p:txBody>
        </p:sp>
        <p:sp>
          <p:nvSpPr>
            <p:cNvPr id="83" name="Line 53"/>
            <p:cNvSpPr>
              <a:spLocks noChangeShapeType="1"/>
            </p:cNvSpPr>
            <p:nvPr/>
          </p:nvSpPr>
          <p:spPr bwMode="auto">
            <a:xfrm flipH="1">
              <a:off x="6553200" y="5713413"/>
              <a:ext cx="1905000" cy="1587"/>
            </a:xfrm>
            <a:prstGeom prst="line">
              <a:avLst/>
            </a:prstGeom>
            <a:grpFill/>
            <a:ln w="9525">
              <a:solidFill>
                <a:schemeClr val="bg1">
                  <a:lumMod val="75000"/>
                </a:schemeClr>
              </a:solidFill>
              <a:round/>
              <a:headEnd/>
              <a:tailEnd/>
            </a:ln>
          </p:spPr>
          <p:txBody>
            <a:bodyPr wrap="none" anchor="ctr"/>
            <a:lstStyle/>
            <a:p>
              <a:pPr>
                <a:defRPr/>
              </a:pPr>
              <a:endParaRPr lang="es-AR">
                <a:solidFill>
                  <a:srgbClr val="009900"/>
                </a:solidFill>
                <a:latin typeface="+mn-lt"/>
              </a:endParaRPr>
            </a:p>
          </p:txBody>
        </p:sp>
        <p:sp>
          <p:nvSpPr>
            <p:cNvPr id="30797" name="Line 46"/>
            <p:cNvSpPr>
              <a:spLocks noChangeShapeType="1"/>
            </p:cNvSpPr>
            <p:nvPr/>
          </p:nvSpPr>
          <p:spPr bwMode="auto">
            <a:xfrm flipV="1">
              <a:off x="7342188" y="6188075"/>
              <a:ext cx="211137" cy="211138"/>
            </a:xfrm>
            <a:prstGeom prst="line">
              <a:avLst/>
            </a:prstGeom>
            <a:grpFill/>
            <a:ln w="19050">
              <a:solidFill>
                <a:schemeClr val="tx1"/>
              </a:solidFill>
              <a:round/>
              <a:headEnd/>
              <a:tailEnd/>
            </a:ln>
          </p:spPr>
          <p:txBody>
            <a:bodyPr wrap="none" anchor="ctr"/>
            <a:lstStyle/>
            <a:p>
              <a:endParaRPr lang="es-AR">
                <a:latin typeface="+mn-lt"/>
              </a:endParaRPr>
            </a:p>
          </p:txBody>
        </p:sp>
        <p:sp>
          <p:nvSpPr>
            <p:cNvPr id="30798" name="Line 59"/>
            <p:cNvSpPr>
              <a:spLocks noChangeShapeType="1"/>
            </p:cNvSpPr>
            <p:nvPr/>
          </p:nvSpPr>
          <p:spPr bwMode="auto">
            <a:xfrm>
              <a:off x="8256588" y="5713413"/>
              <a:ext cx="1587" cy="395287"/>
            </a:xfrm>
            <a:prstGeom prst="line">
              <a:avLst/>
            </a:prstGeom>
            <a:grpFill/>
            <a:ln w="9525">
              <a:solidFill>
                <a:schemeClr val="tx1"/>
              </a:solidFill>
              <a:round/>
              <a:headEnd type="triangle" w="med" len="med"/>
              <a:tailEnd type="triangle" w="med" len="med"/>
            </a:ln>
          </p:spPr>
          <p:txBody>
            <a:bodyPr wrap="none" anchor="ctr"/>
            <a:lstStyle/>
            <a:p>
              <a:endParaRPr lang="es-AR">
                <a:latin typeface="+mn-lt"/>
              </a:endParaRPr>
            </a:p>
          </p:txBody>
        </p:sp>
        <p:sp>
          <p:nvSpPr>
            <p:cNvPr id="87" name="Line 53"/>
            <p:cNvSpPr>
              <a:spLocks noChangeShapeType="1"/>
            </p:cNvSpPr>
            <p:nvPr/>
          </p:nvSpPr>
          <p:spPr bwMode="auto">
            <a:xfrm flipH="1">
              <a:off x="7342188" y="6094413"/>
              <a:ext cx="1079500" cy="1587"/>
            </a:xfrm>
            <a:prstGeom prst="line">
              <a:avLst/>
            </a:prstGeom>
            <a:grpFill/>
            <a:ln w="9525">
              <a:solidFill>
                <a:schemeClr val="bg1">
                  <a:lumMod val="75000"/>
                </a:schemeClr>
              </a:solidFill>
              <a:round/>
              <a:headEnd/>
              <a:tailEnd/>
            </a:ln>
          </p:spPr>
          <p:txBody>
            <a:bodyPr wrap="none" anchor="ctr"/>
            <a:lstStyle/>
            <a:p>
              <a:pPr>
                <a:defRPr/>
              </a:pPr>
              <a:endParaRPr lang="es-AR">
                <a:solidFill>
                  <a:srgbClr val="009900"/>
                </a:solidFill>
                <a:latin typeface="+mn-lt"/>
              </a:endParaRPr>
            </a:p>
          </p:txBody>
        </p:sp>
        <p:sp>
          <p:nvSpPr>
            <p:cNvPr id="30800" name="Line 59"/>
            <p:cNvSpPr>
              <a:spLocks noChangeShapeType="1"/>
            </p:cNvSpPr>
            <p:nvPr/>
          </p:nvSpPr>
          <p:spPr bwMode="auto">
            <a:xfrm>
              <a:off x="8264525" y="6111875"/>
              <a:ext cx="1588" cy="287338"/>
            </a:xfrm>
            <a:prstGeom prst="line">
              <a:avLst/>
            </a:prstGeom>
            <a:grpFill/>
            <a:ln w="9525">
              <a:solidFill>
                <a:schemeClr val="tx1"/>
              </a:solidFill>
              <a:round/>
              <a:headEnd type="triangle" w="med" len="med"/>
              <a:tailEnd type="triangle" w="med" len="med"/>
            </a:ln>
          </p:spPr>
          <p:txBody>
            <a:bodyPr wrap="none" anchor="ctr"/>
            <a:lstStyle/>
            <a:p>
              <a:endParaRPr lang="es-AR">
                <a:latin typeface="+mn-lt"/>
              </a:endParaRPr>
            </a:p>
          </p:txBody>
        </p:sp>
        <p:sp>
          <p:nvSpPr>
            <p:cNvPr id="30801" name="Text Box 60"/>
            <p:cNvSpPr txBox="1">
              <a:spLocks noChangeArrowheads="1"/>
            </p:cNvSpPr>
            <p:nvPr/>
          </p:nvSpPr>
          <p:spPr bwMode="auto">
            <a:xfrm>
              <a:off x="8306650" y="6064042"/>
              <a:ext cx="284052" cy="338554"/>
            </a:xfrm>
            <a:prstGeom prst="rect">
              <a:avLst/>
            </a:prstGeom>
            <a:grpFill/>
            <a:ln w="9525">
              <a:noFill/>
              <a:miter lim="800000"/>
              <a:headEnd/>
              <a:tailEnd/>
            </a:ln>
          </p:spPr>
          <p:txBody>
            <a:bodyPr wrap="none" anchor="ctr">
              <a:spAutoFit/>
            </a:bodyPr>
            <a:lstStyle/>
            <a:p>
              <a:pPr algn="ctr" eaLnBrk="1" latinLnBrk="1" hangingPunct="1"/>
              <a:r>
                <a:rPr kumimoji="1" lang="en-US" altLang="ko-KR" sz="1600" b="1">
                  <a:solidFill>
                    <a:srgbClr val="009900"/>
                  </a:solidFill>
                  <a:latin typeface="+mn-lt"/>
                  <a:ea typeface="Gulim" pitchFamily="34" charset="-127"/>
                </a:rPr>
                <a:t>e</a:t>
              </a:r>
            </a:p>
          </p:txBody>
        </p:sp>
        <p:sp>
          <p:nvSpPr>
            <p:cNvPr id="30802" name="Text Box 60"/>
            <p:cNvSpPr txBox="1">
              <a:spLocks noChangeArrowheads="1"/>
            </p:cNvSpPr>
            <p:nvPr/>
          </p:nvSpPr>
          <p:spPr bwMode="auto">
            <a:xfrm>
              <a:off x="8314298" y="5749717"/>
              <a:ext cx="671980" cy="338554"/>
            </a:xfrm>
            <a:prstGeom prst="rect">
              <a:avLst/>
            </a:prstGeom>
            <a:grpFill/>
            <a:ln w="9525">
              <a:noFill/>
              <a:miter lim="800000"/>
              <a:headEnd/>
              <a:tailEnd/>
            </a:ln>
          </p:spPr>
          <p:txBody>
            <a:bodyPr wrap="none" anchor="ctr">
              <a:spAutoFit/>
            </a:bodyPr>
            <a:lstStyle/>
            <a:p>
              <a:pPr algn="ctr" eaLnBrk="1" latinLnBrk="1" hangingPunct="1"/>
              <a:r>
                <a:rPr kumimoji="1" lang="en-US" altLang="ko-KR" sz="1600" b="1">
                  <a:solidFill>
                    <a:srgbClr val="009900"/>
                  </a:solidFill>
                  <a:latin typeface="+mn-lt"/>
                  <a:ea typeface="Gulim" pitchFamily="34" charset="-127"/>
                </a:rPr>
                <a:t>sigma</a:t>
              </a:r>
            </a:p>
          </p:txBody>
        </p:sp>
        <p:sp>
          <p:nvSpPr>
            <p:cNvPr id="30803" name="Text Box 5"/>
            <p:cNvSpPr txBox="1">
              <a:spLocks noChangeArrowheads="1"/>
            </p:cNvSpPr>
            <p:nvPr/>
          </p:nvSpPr>
          <p:spPr bwMode="auto">
            <a:xfrm>
              <a:off x="6184181" y="5073670"/>
              <a:ext cx="2577950" cy="553998"/>
            </a:xfrm>
            <a:prstGeom prst="rect">
              <a:avLst/>
            </a:prstGeom>
            <a:grpFill/>
            <a:ln w="9525">
              <a:noFill/>
              <a:miter lim="800000"/>
              <a:headEnd/>
              <a:tailEnd/>
            </a:ln>
          </p:spPr>
          <p:txBody>
            <a:bodyPr wrap="none" anchor="ctr">
              <a:spAutoFit/>
            </a:bodyPr>
            <a:lstStyle/>
            <a:p>
              <a:pPr algn="ctr" eaLnBrk="1" latinLnBrk="1" hangingPunct="1"/>
              <a:r>
                <a:rPr kumimoji="1" lang="en-US" altLang="ko-KR" sz="1400" dirty="0">
                  <a:solidFill>
                    <a:srgbClr val="009900"/>
                  </a:solidFill>
                  <a:ea typeface="굴림" panose="020B0600000101010101" pitchFamily="34" charset="-127"/>
                </a:rPr>
                <a:t>Usually adopted </a:t>
              </a:r>
              <a:r>
                <a:rPr kumimoji="1" lang="en-US" altLang="ko-KR" sz="1400" i="1" dirty="0">
                  <a:solidFill>
                    <a:srgbClr val="009900"/>
                  </a:solidFill>
                  <a:ea typeface="굴림" panose="020B0600000101010101" pitchFamily="34" charset="-127"/>
                </a:rPr>
                <a:t>convention</a:t>
              </a:r>
            </a:p>
            <a:p>
              <a:pPr algn="ctr" eaLnBrk="1" latinLnBrk="1" hangingPunct="1"/>
              <a:r>
                <a:rPr kumimoji="1" lang="en-US" altLang="ko-KR" sz="1400" dirty="0">
                  <a:solidFill>
                    <a:srgbClr val="009900"/>
                  </a:solidFill>
                  <a:ea typeface="굴림" panose="020B0600000101010101" pitchFamily="34" charset="-127"/>
                </a:rPr>
                <a:t>for </a:t>
              </a:r>
              <a:r>
                <a:rPr kumimoji="1" lang="en-US" altLang="ko-KR" sz="1600" b="1" dirty="0" smtClean="0">
                  <a:solidFill>
                    <a:srgbClr val="009900"/>
                  </a:solidFill>
                  <a:ea typeface="굴림" panose="020B0600000101010101" pitchFamily="34" charset="-127"/>
                </a:rPr>
                <a:t>sigma: </a:t>
              </a:r>
              <a:r>
                <a:rPr kumimoji="1" lang="en-US" altLang="ko-KR" sz="1600" dirty="0" smtClean="0">
                  <a:solidFill>
                    <a:srgbClr val="009900"/>
                  </a:solidFill>
                  <a:ea typeface="굴림" panose="020B0600000101010101" pitchFamily="34" charset="-127"/>
                </a:rPr>
                <a:t>“remaining </a:t>
              </a:r>
              <a:r>
                <a:rPr kumimoji="1" lang="en-US" altLang="ko-KR" sz="1600" dirty="0">
                  <a:solidFill>
                    <a:srgbClr val="009900"/>
                  </a:solidFill>
                  <a:ea typeface="굴림" panose="020B0600000101010101" pitchFamily="34" charset="-127"/>
                </a:rPr>
                <a:t>time</a:t>
              </a:r>
              <a:r>
                <a:rPr kumimoji="1" lang="en-US" altLang="ko-KR" sz="1600" dirty="0" smtClean="0">
                  <a:solidFill>
                    <a:srgbClr val="009900"/>
                  </a:solidFill>
                  <a:ea typeface="굴림" panose="020B0600000101010101" pitchFamily="34" charset="-127"/>
                </a:rPr>
                <a:t>”</a:t>
              </a:r>
              <a:endParaRPr kumimoji="1" lang="en-US" altLang="ko-KR" sz="1400" dirty="0">
                <a:solidFill>
                  <a:srgbClr val="009900"/>
                </a:solidFill>
                <a:ea typeface="굴림" panose="020B0600000101010101" pitchFamily="34" charset="-127"/>
              </a:endParaRPr>
            </a:p>
          </p:txBody>
        </p:sp>
        <p:sp>
          <p:nvSpPr>
            <p:cNvPr id="30804" name="Text Box 60"/>
            <p:cNvSpPr txBox="1">
              <a:spLocks noChangeArrowheads="1"/>
            </p:cNvSpPr>
            <p:nvPr/>
          </p:nvSpPr>
          <p:spPr bwMode="auto">
            <a:xfrm>
              <a:off x="6864158" y="6397724"/>
              <a:ext cx="33534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dirty="0">
                  <a:solidFill>
                    <a:srgbClr val="009900"/>
                  </a:solidFill>
                  <a:latin typeface="+mn-lt"/>
                  <a:ea typeface="Gulim" pitchFamily="34" charset="-127"/>
                </a:rPr>
                <a:t>t2</a:t>
              </a:r>
            </a:p>
          </p:txBody>
        </p:sp>
        <p:sp>
          <p:nvSpPr>
            <p:cNvPr id="30805" name="Text Box 60"/>
            <p:cNvSpPr txBox="1">
              <a:spLocks noChangeArrowheads="1"/>
            </p:cNvSpPr>
            <p:nvPr/>
          </p:nvSpPr>
          <p:spPr bwMode="auto">
            <a:xfrm>
              <a:off x="7185626" y="6400899"/>
              <a:ext cx="335349"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dirty="0">
                  <a:solidFill>
                    <a:srgbClr val="009900"/>
                  </a:solidFill>
                  <a:latin typeface="+mn-lt"/>
                  <a:ea typeface="Gulim" pitchFamily="34" charset="-127"/>
                </a:rPr>
                <a:t>t3</a:t>
              </a:r>
            </a:p>
          </p:txBody>
        </p:sp>
      </p:grpSp>
      <p:grpSp>
        <p:nvGrpSpPr>
          <p:cNvPr id="99" name="Group 98"/>
          <p:cNvGrpSpPr/>
          <p:nvPr/>
        </p:nvGrpSpPr>
        <p:grpSpPr>
          <a:xfrm>
            <a:off x="851942" y="1981200"/>
            <a:ext cx="4101058" cy="3914577"/>
            <a:chOff x="1219200" y="2055912"/>
            <a:chExt cx="4101058" cy="3914577"/>
          </a:xfrm>
          <a:effectLst/>
        </p:grpSpPr>
        <p:sp>
          <p:nvSpPr>
            <p:cNvPr id="92" name="Line 53"/>
            <p:cNvSpPr>
              <a:spLocks noChangeShapeType="1"/>
            </p:cNvSpPr>
            <p:nvPr/>
          </p:nvSpPr>
          <p:spPr bwMode="auto">
            <a:xfrm rot="5400000" flipH="1">
              <a:off x="2854325" y="3309938"/>
              <a:ext cx="1439863" cy="1587"/>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91" name="Line 53"/>
            <p:cNvSpPr>
              <a:spLocks noChangeShapeType="1"/>
            </p:cNvSpPr>
            <p:nvPr/>
          </p:nvSpPr>
          <p:spPr bwMode="auto">
            <a:xfrm rot="5400000" flipH="1">
              <a:off x="3002757" y="4380706"/>
              <a:ext cx="1905000" cy="1587"/>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90" name="Line 53"/>
            <p:cNvSpPr>
              <a:spLocks noChangeShapeType="1"/>
            </p:cNvSpPr>
            <p:nvPr/>
          </p:nvSpPr>
          <p:spPr bwMode="auto">
            <a:xfrm rot="5400000" flipH="1">
              <a:off x="2854326" y="4679950"/>
              <a:ext cx="1439862" cy="1587"/>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89" name="Line 53"/>
            <p:cNvSpPr>
              <a:spLocks noChangeShapeType="1"/>
            </p:cNvSpPr>
            <p:nvPr/>
          </p:nvSpPr>
          <p:spPr bwMode="auto">
            <a:xfrm rot="5400000" flipH="1">
              <a:off x="2018507" y="4380706"/>
              <a:ext cx="1905000" cy="1587"/>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2" name="Line 7"/>
            <p:cNvSpPr>
              <a:spLocks noChangeShapeType="1"/>
            </p:cNvSpPr>
            <p:nvPr/>
          </p:nvSpPr>
          <p:spPr bwMode="auto">
            <a:xfrm flipV="1">
              <a:off x="2659063" y="2895600"/>
              <a:ext cx="1587" cy="609600"/>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8" name="Line 8"/>
            <p:cNvSpPr>
              <a:spLocks noChangeShapeType="1"/>
            </p:cNvSpPr>
            <p:nvPr/>
          </p:nvSpPr>
          <p:spPr bwMode="auto">
            <a:xfrm>
              <a:off x="2582863" y="3429000"/>
              <a:ext cx="1905000" cy="1588"/>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30734" name="Line 9"/>
            <p:cNvSpPr>
              <a:spLocks noChangeShapeType="1"/>
            </p:cNvSpPr>
            <p:nvPr/>
          </p:nvSpPr>
          <p:spPr bwMode="auto">
            <a:xfrm flipV="1">
              <a:off x="2963863" y="3124200"/>
              <a:ext cx="1587" cy="304800"/>
            </a:xfrm>
            <a:prstGeom prst="line">
              <a:avLst/>
            </a:prstGeom>
            <a:noFill/>
            <a:ln w="19050">
              <a:solidFill>
                <a:schemeClr val="tx1"/>
              </a:solidFill>
              <a:round/>
              <a:headEnd/>
              <a:tailEnd type="triangle" w="med" len="med"/>
            </a:ln>
          </p:spPr>
          <p:txBody>
            <a:bodyPr wrap="none" anchor="ctr"/>
            <a:lstStyle/>
            <a:p>
              <a:endParaRPr lang="es-AR">
                <a:latin typeface="+mn-lt"/>
              </a:endParaRPr>
            </a:p>
          </p:txBody>
        </p:sp>
        <p:sp>
          <p:nvSpPr>
            <p:cNvPr id="30735" name="Line 11"/>
            <p:cNvSpPr>
              <a:spLocks noChangeShapeType="1"/>
            </p:cNvSpPr>
            <p:nvPr/>
          </p:nvSpPr>
          <p:spPr bwMode="auto">
            <a:xfrm flipV="1">
              <a:off x="3954463" y="3124200"/>
              <a:ext cx="1587" cy="304800"/>
            </a:xfrm>
            <a:prstGeom prst="line">
              <a:avLst/>
            </a:prstGeom>
            <a:noFill/>
            <a:ln w="19050">
              <a:solidFill>
                <a:schemeClr val="tx1"/>
              </a:solidFill>
              <a:round/>
              <a:headEnd/>
              <a:tailEnd type="triangle" w="med" len="med"/>
            </a:ln>
          </p:spPr>
          <p:txBody>
            <a:bodyPr wrap="none" anchor="ctr"/>
            <a:lstStyle/>
            <a:p>
              <a:endParaRPr lang="es-AR">
                <a:latin typeface="+mn-lt"/>
              </a:endParaRPr>
            </a:p>
          </p:txBody>
        </p:sp>
        <p:sp>
          <p:nvSpPr>
            <p:cNvPr id="3" name="Text Box 12"/>
            <p:cNvSpPr txBox="1">
              <a:spLocks noChangeArrowheads="1"/>
            </p:cNvSpPr>
            <p:nvPr/>
          </p:nvSpPr>
          <p:spPr bwMode="auto">
            <a:xfrm>
              <a:off x="2058488" y="2741712"/>
              <a:ext cx="562976" cy="307777"/>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spAutoFit/>
            </a:bodyPr>
            <a:lstStyle/>
            <a:p>
              <a:pPr algn="ctr" eaLnBrk="1" latinLnBrk="1" hangingPunct="1">
                <a:defRPr/>
              </a:pPr>
              <a:r>
                <a:rPr kumimoji="1" lang="en-US" altLang="ko-KR" sz="1400" dirty="0">
                  <a:latin typeface="+mn-lt"/>
                  <a:ea typeface="굴림" charset="-127"/>
                </a:rPr>
                <a:t>input</a:t>
              </a:r>
            </a:p>
          </p:txBody>
        </p:sp>
        <p:sp>
          <p:nvSpPr>
            <p:cNvPr id="30737" name="Text Box 13"/>
            <p:cNvSpPr txBox="1">
              <a:spLocks noChangeArrowheads="1"/>
            </p:cNvSpPr>
            <p:nvPr/>
          </p:nvSpPr>
          <p:spPr bwMode="auto">
            <a:xfrm>
              <a:off x="4519068" y="3198912"/>
              <a:ext cx="24397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t>
              </a:r>
            </a:p>
          </p:txBody>
        </p:sp>
        <p:sp>
          <p:nvSpPr>
            <p:cNvPr id="30738" name="Text Box 14"/>
            <p:cNvSpPr txBox="1">
              <a:spLocks noChangeArrowheads="1"/>
            </p:cNvSpPr>
            <p:nvPr/>
          </p:nvSpPr>
          <p:spPr bwMode="auto">
            <a:xfrm>
              <a:off x="2798763" y="2819400"/>
              <a:ext cx="330200"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x</a:t>
              </a:r>
              <a:r>
                <a:rPr kumimoji="1" lang="en-US" altLang="ko-KR" sz="1400" baseline="-25000">
                  <a:latin typeface="+mn-lt"/>
                  <a:ea typeface="Gulim" pitchFamily="34" charset="-127"/>
                </a:rPr>
                <a:t>1</a:t>
              </a:r>
              <a:endParaRPr kumimoji="1" lang="en-US" altLang="ko-KR" sz="1400">
                <a:latin typeface="+mn-lt"/>
                <a:ea typeface="Gulim" pitchFamily="34" charset="-127"/>
              </a:endParaRPr>
            </a:p>
          </p:txBody>
        </p:sp>
        <p:sp>
          <p:nvSpPr>
            <p:cNvPr id="30739" name="Text Box 16"/>
            <p:cNvSpPr txBox="1">
              <a:spLocks noChangeArrowheads="1"/>
            </p:cNvSpPr>
            <p:nvPr/>
          </p:nvSpPr>
          <p:spPr bwMode="auto">
            <a:xfrm>
              <a:off x="3802063" y="2819400"/>
              <a:ext cx="330200"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x</a:t>
              </a:r>
              <a:r>
                <a:rPr kumimoji="1" lang="en-US" altLang="ko-KR" sz="1400" baseline="-25000">
                  <a:latin typeface="+mn-lt"/>
                  <a:ea typeface="Gulim" pitchFamily="34" charset="-127"/>
                </a:rPr>
                <a:t>2</a:t>
              </a:r>
              <a:endParaRPr kumimoji="1" lang="en-US" altLang="ko-KR" sz="1400">
                <a:latin typeface="+mn-lt"/>
                <a:ea typeface="Gulim" pitchFamily="34" charset="-127"/>
              </a:endParaRPr>
            </a:p>
          </p:txBody>
        </p:sp>
        <p:sp>
          <p:nvSpPr>
            <p:cNvPr id="4" name="Line 17"/>
            <p:cNvSpPr>
              <a:spLocks noChangeShapeType="1"/>
            </p:cNvSpPr>
            <p:nvPr/>
          </p:nvSpPr>
          <p:spPr bwMode="auto">
            <a:xfrm flipV="1">
              <a:off x="2667000" y="3733800"/>
              <a:ext cx="1588" cy="762000"/>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28688" name="Line 18"/>
            <p:cNvSpPr>
              <a:spLocks noChangeShapeType="1"/>
            </p:cNvSpPr>
            <p:nvPr/>
          </p:nvSpPr>
          <p:spPr bwMode="auto">
            <a:xfrm>
              <a:off x="2590800" y="4419600"/>
              <a:ext cx="1905000" cy="1588"/>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30742" name="Text Box 19"/>
            <p:cNvSpPr txBox="1">
              <a:spLocks noChangeArrowheads="1"/>
            </p:cNvSpPr>
            <p:nvPr/>
          </p:nvSpPr>
          <p:spPr bwMode="auto">
            <a:xfrm>
              <a:off x="4527005" y="4189512"/>
              <a:ext cx="243978" cy="307777"/>
            </a:xfrm>
            <a:prstGeom prst="rect">
              <a:avLst/>
            </a:prstGeom>
            <a:noFill/>
            <a:ln w="19050">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t>
              </a:r>
            </a:p>
          </p:txBody>
        </p:sp>
        <p:sp>
          <p:nvSpPr>
            <p:cNvPr id="5" name="Text Box 20"/>
            <p:cNvSpPr txBox="1">
              <a:spLocks noChangeArrowheads="1"/>
            </p:cNvSpPr>
            <p:nvPr/>
          </p:nvSpPr>
          <p:spPr bwMode="auto">
            <a:xfrm>
              <a:off x="2381391" y="3579912"/>
              <a:ext cx="266419" cy="307777"/>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spAutoFit/>
            </a:bodyPr>
            <a:lstStyle/>
            <a:p>
              <a:pPr algn="ctr" eaLnBrk="1" latinLnBrk="1" hangingPunct="1">
                <a:defRPr/>
              </a:pPr>
              <a:r>
                <a:rPr kumimoji="1" lang="en-US" altLang="ko-KR" sz="1400" dirty="0">
                  <a:latin typeface="+mn-lt"/>
                  <a:ea typeface="굴림" charset="-127"/>
                </a:rPr>
                <a:t>S</a:t>
              </a:r>
            </a:p>
          </p:txBody>
        </p:sp>
        <p:sp>
          <p:nvSpPr>
            <p:cNvPr id="30744" name="Line 21"/>
            <p:cNvSpPr>
              <a:spLocks noChangeShapeType="1"/>
            </p:cNvSpPr>
            <p:nvPr/>
          </p:nvSpPr>
          <p:spPr bwMode="auto">
            <a:xfrm>
              <a:off x="2590800" y="4343400"/>
              <a:ext cx="152400" cy="1588"/>
            </a:xfrm>
            <a:prstGeom prst="line">
              <a:avLst/>
            </a:prstGeom>
            <a:noFill/>
            <a:ln w="9525">
              <a:solidFill>
                <a:schemeClr val="tx1"/>
              </a:solidFill>
              <a:round/>
              <a:headEnd/>
              <a:tailEnd/>
            </a:ln>
          </p:spPr>
          <p:txBody>
            <a:bodyPr wrap="none" anchor="ctr"/>
            <a:lstStyle/>
            <a:p>
              <a:endParaRPr lang="es-AR">
                <a:latin typeface="+mn-lt"/>
              </a:endParaRPr>
            </a:p>
          </p:txBody>
        </p:sp>
        <p:sp>
          <p:nvSpPr>
            <p:cNvPr id="30745" name="Line 22"/>
            <p:cNvSpPr>
              <a:spLocks noChangeShapeType="1"/>
            </p:cNvSpPr>
            <p:nvPr/>
          </p:nvSpPr>
          <p:spPr bwMode="auto">
            <a:xfrm>
              <a:off x="2590800" y="4191000"/>
              <a:ext cx="152400" cy="1588"/>
            </a:xfrm>
            <a:prstGeom prst="line">
              <a:avLst/>
            </a:prstGeom>
            <a:noFill/>
            <a:ln w="9525">
              <a:solidFill>
                <a:schemeClr val="tx1"/>
              </a:solidFill>
              <a:round/>
              <a:headEnd/>
              <a:tailEnd/>
            </a:ln>
          </p:spPr>
          <p:txBody>
            <a:bodyPr wrap="none" anchor="ctr"/>
            <a:lstStyle/>
            <a:p>
              <a:endParaRPr lang="es-AR">
                <a:latin typeface="+mn-lt"/>
              </a:endParaRPr>
            </a:p>
          </p:txBody>
        </p:sp>
        <p:sp>
          <p:nvSpPr>
            <p:cNvPr id="30746" name="Line 23"/>
            <p:cNvSpPr>
              <a:spLocks noChangeShapeType="1"/>
            </p:cNvSpPr>
            <p:nvPr/>
          </p:nvSpPr>
          <p:spPr bwMode="auto">
            <a:xfrm>
              <a:off x="2590800" y="3962400"/>
              <a:ext cx="152400" cy="1588"/>
            </a:xfrm>
            <a:prstGeom prst="line">
              <a:avLst/>
            </a:prstGeom>
            <a:noFill/>
            <a:ln w="9525">
              <a:solidFill>
                <a:schemeClr val="tx1"/>
              </a:solidFill>
              <a:round/>
              <a:headEnd/>
              <a:tailEnd/>
            </a:ln>
          </p:spPr>
          <p:txBody>
            <a:bodyPr wrap="none" anchor="ctr"/>
            <a:lstStyle/>
            <a:p>
              <a:endParaRPr lang="es-AR">
                <a:latin typeface="+mn-lt"/>
              </a:endParaRPr>
            </a:p>
          </p:txBody>
        </p:sp>
        <p:sp>
          <p:nvSpPr>
            <p:cNvPr id="30747" name="Line 24"/>
            <p:cNvSpPr>
              <a:spLocks noChangeShapeType="1"/>
            </p:cNvSpPr>
            <p:nvPr/>
          </p:nvSpPr>
          <p:spPr bwMode="auto">
            <a:xfrm>
              <a:off x="2667000" y="4343400"/>
              <a:ext cx="304800" cy="1588"/>
            </a:xfrm>
            <a:prstGeom prst="line">
              <a:avLst/>
            </a:prstGeom>
            <a:noFill/>
            <a:ln w="19050">
              <a:solidFill>
                <a:schemeClr val="tx1"/>
              </a:solidFill>
              <a:round/>
              <a:headEnd/>
              <a:tailEnd/>
            </a:ln>
          </p:spPr>
          <p:txBody>
            <a:bodyPr wrap="none" anchor="ctr"/>
            <a:lstStyle/>
            <a:p>
              <a:endParaRPr lang="es-AR">
                <a:latin typeface="+mn-lt"/>
              </a:endParaRPr>
            </a:p>
          </p:txBody>
        </p:sp>
        <p:sp>
          <p:nvSpPr>
            <p:cNvPr id="30748" name="Line 25"/>
            <p:cNvSpPr>
              <a:spLocks noChangeShapeType="1"/>
            </p:cNvSpPr>
            <p:nvPr/>
          </p:nvSpPr>
          <p:spPr bwMode="auto">
            <a:xfrm flipV="1">
              <a:off x="2971800" y="3962400"/>
              <a:ext cx="1588" cy="381000"/>
            </a:xfrm>
            <a:prstGeom prst="line">
              <a:avLst/>
            </a:prstGeom>
            <a:noFill/>
            <a:ln w="19050">
              <a:solidFill>
                <a:schemeClr val="tx1"/>
              </a:solidFill>
              <a:round/>
              <a:headEnd/>
              <a:tailEnd/>
            </a:ln>
          </p:spPr>
          <p:txBody>
            <a:bodyPr wrap="none" anchor="ctr"/>
            <a:lstStyle/>
            <a:p>
              <a:endParaRPr lang="es-AR">
                <a:latin typeface="+mn-lt"/>
              </a:endParaRPr>
            </a:p>
          </p:txBody>
        </p:sp>
        <p:sp>
          <p:nvSpPr>
            <p:cNvPr id="30749" name="Line 26"/>
            <p:cNvSpPr>
              <a:spLocks noChangeShapeType="1"/>
            </p:cNvSpPr>
            <p:nvPr/>
          </p:nvSpPr>
          <p:spPr bwMode="auto">
            <a:xfrm>
              <a:off x="2971800" y="3962400"/>
              <a:ext cx="609600" cy="1588"/>
            </a:xfrm>
            <a:prstGeom prst="line">
              <a:avLst/>
            </a:prstGeom>
            <a:noFill/>
            <a:ln w="19050">
              <a:solidFill>
                <a:schemeClr val="tx1"/>
              </a:solidFill>
              <a:round/>
              <a:headEnd/>
              <a:tailEnd/>
            </a:ln>
          </p:spPr>
          <p:txBody>
            <a:bodyPr wrap="none" anchor="ctr"/>
            <a:lstStyle/>
            <a:p>
              <a:endParaRPr lang="es-AR">
                <a:latin typeface="+mn-lt"/>
              </a:endParaRPr>
            </a:p>
          </p:txBody>
        </p:sp>
        <p:sp>
          <p:nvSpPr>
            <p:cNvPr id="30750" name="Line 27"/>
            <p:cNvSpPr>
              <a:spLocks noChangeShapeType="1"/>
            </p:cNvSpPr>
            <p:nvPr/>
          </p:nvSpPr>
          <p:spPr bwMode="auto">
            <a:xfrm>
              <a:off x="3581400" y="3962400"/>
              <a:ext cx="1588" cy="228600"/>
            </a:xfrm>
            <a:prstGeom prst="line">
              <a:avLst/>
            </a:prstGeom>
            <a:noFill/>
            <a:ln w="19050">
              <a:solidFill>
                <a:schemeClr val="tx1"/>
              </a:solidFill>
              <a:round/>
              <a:headEnd/>
              <a:tailEnd/>
            </a:ln>
          </p:spPr>
          <p:txBody>
            <a:bodyPr wrap="none" anchor="ctr"/>
            <a:lstStyle/>
            <a:p>
              <a:endParaRPr lang="es-AR">
                <a:latin typeface="+mn-lt"/>
              </a:endParaRPr>
            </a:p>
          </p:txBody>
        </p:sp>
        <p:sp>
          <p:nvSpPr>
            <p:cNvPr id="30751" name="Line 28"/>
            <p:cNvSpPr>
              <a:spLocks noChangeShapeType="1"/>
            </p:cNvSpPr>
            <p:nvPr/>
          </p:nvSpPr>
          <p:spPr bwMode="auto">
            <a:xfrm>
              <a:off x="3581400" y="4191000"/>
              <a:ext cx="381000" cy="1588"/>
            </a:xfrm>
            <a:prstGeom prst="line">
              <a:avLst/>
            </a:prstGeom>
            <a:noFill/>
            <a:ln w="19050">
              <a:solidFill>
                <a:schemeClr val="tx1"/>
              </a:solidFill>
              <a:round/>
              <a:headEnd/>
              <a:tailEnd/>
            </a:ln>
          </p:spPr>
          <p:txBody>
            <a:bodyPr wrap="none" anchor="ctr"/>
            <a:lstStyle/>
            <a:p>
              <a:endParaRPr lang="es-AR">
                <a:latin typeface="+mn-lt"/>
              </a:endParaRPr>
            </a:p>
          </p:txBody>
        </p:sp>
        <p:sp>
          <p:nvSpPr>
            <p:cNvPr id="30752" name="Line 29"/>
            <p:cNvSpPr>
              <a:spLocks noChangeShapeType="1"/>
            </p:cNvSpPr>
            <p:nvPr/>
          </p:nvSpPr>
          <p:spPr bwMode="auto">
            <a:xfrm>
              <a:off x="3962400" y="4191000"/>
              <a:ext cx="1588" cy="152400"/>
            </a:xfrm>
            <a:prstGeom prst="line">
              <a:avLst/>
            </a:prstGeom>
            <a:noFill/>
            <a:ln w="19050">
              <a:solidFill>
                <a:schemeClr val="tx1"/>
              </a:solidFill>
              <a:round/>
              <a:headEnd/>
              <a:tailEnd/>
            </a:ln>
          </p:spPr>
          <p:txBody>
            <a:bodyPr wrap="none" anchor="ctr"/>
            <a:lstStyle/>
            <a:p>
              <a:endParaRPr lang="es-AR">
                <a:latin typeface="+mn-lt"/>
              </a:endParaRPr>
            </a:p>
          </p:txBody>
        </p:sp>
        <p:sp>
          <p:nvSpPr>
            <p:cNvPr id="30753" name="Line 30"/>
            <p:cNvSpPr>
              <a:spLocks noChangeShapeType="1"/>
            </p:cNvSpPr>
            <p:nvPr/>
          </p:nvSpPr>
          <p:spPr bwMode="auto">
            <a:xfrm>
              <a:off x="3962400" y="4343400"/>
              <a:ext cx="457200" cy="1588"/>
            </a:xfrm>
            <a:prstGeom prst="line">
              <a:avLst/>
            </a:prstGeom>
            <a:noFill/>
            <a:ln w="19050">
              <a:solidFill>
                <a:schemeClr val="tx1"/>
              </a:solidFill>
              <a:round/>
              <a:headEnd/>
              <a:tailEnd/>
            </a:ln>
          </p:spPr>
          <p:txBody>
            <a:bodyPr wrap="none" anchor="ctr"/>
            <a:lstStyle/>
            <a:p>
              <a:endParaRPr lang="es-AR">
                <a:latin typeface="+mn-lt"/>
              </a:endParaRPr>
            </a:p>
          </p:txBody>
        </p:sp>
        <p:sp>
          <p:nvSpPr>
            <p:cNvPr id="30754" name="Text Box 31"/>
            <p:cNvSpPr txBox="1">
              <a:spLocks noChangeArrowheads="1"/>
            </p:cNvSpPr>
            <p:nvPr/>
          </p:nvSpPr>
          <p:spPr bwMode="auto">
            <a:xfrm>
              <a:off x="2203358" y="4151412"/>
              <a:ext cx="314510"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0</a:t>
              </a:r>
              <a:endParaRPr kumimoji="1" lang="en-US" altLang="ko-KR" sz="1400">
                <a:latin typeface="+mn-lt"/>
                <a:ea typeface="Gulim" pitchFamily="34" charset="-127"/>
              </a:endParaRPr>
            </a:p>
          </p:txBody>
        </p:sp>
        <p:sp>
          <p:nvSpPr>
            <p:cNvPr id="30755" name="Text Box 32"/>
            <p:cNvSpPr txBox="1">
              <a:spLocks noChangeArrowheads="1"/>
            </p:cNvSpPr>
            <p:nvPr/>
          </p:nvSpPr>
          <p:spPr bwMode="auto">
            <a:xfrm>
              <a:off x="2203358" y="4006950"/>
              <a:ext cx="314510"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1</a:t>
              </a:r>
              <a:endParaRPr kumimoji="1" lang="en-US" altLang="ko-KR" sz="1400">
                <a:latin typeface="+mn-lt"/>
                <a:ea typeface="Gulim" pitchFamily="34" charset="-127"/>
              </a:endParaRPr>
            </a:p>
          </p:txBody>
        </p:sp>
        <p:sp>
          <p:nvSpPr>
            <p:cNvPr id="30756" name="Text Box 33"/>
            <p:cNvSpPr txBox="1">
              <a:spLocks noChangeArrowheads="1"/>
            </p:cNvSpPr>
            <p:nvPr/>
          </p:nvSpPr>
          <p:spPr bwMode="auto">
            <a:xfrm>
              <a:off x="2203358" y="3770412"/>
              <a:ext cx="314510"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2</a:t>
              </a:r>
              <a:endParaRPr kumimoji="1" lang="en-US" altLang="ko-KR" sz="1400">
                <a:latin typeface="+mn-lt"/>
                <a:ea typeface="Gulim" pitchFamily="34" charset="-127"/>
              </a:endParaRPr>
            </a:p>
          </p:txBody>
        </p:sp>
        <p:sp>
          <p:nvSpPr>
            <p:cNvPr id="30757" name="Text Box 34"/>
            <p:cNvSpPr txBox="1">
              <a:spLocks noChangeArrowheads="1"/>
            </p:cNvSpPr>
            <p:nvPr/>
          </p:nvSpPr>
          <p:spPr bwMode="auto">
            <a:xfrm>
              <a:off x="2833688" y="3657600"/>
              <a:ext cx="1217612" cy="307975"/>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2</a:t>
              </a:r>
              <a:r>
                <a:rPr kumimoji="1" lang="en-US" altLang="ko-KR" sz="1400">
                  <a:latin typeface="+mn-lt"/>
                  <a:ea typeface="Gulim" pitchFamily="34" charset="-127"/>
                  <a:sym typeface="Symbol" pitchFamily="18" charset="2"/>
                </a:rPr>
                <a:t>=</a:t>
              </a:r>
              <a:r>
                <a:rPr kumimoji="1" lang="en-US" altLang="ko-KR" sz="1400" baseline="-25000">
                  <a:latin typeface="+mn-lt"/>
                  <a:ea typeface="Gulim" pitchFamily="34" charset="-127"/>
                  <a:sym typeface="Symbol" pitchFamily="18" charset="2"/>
                </a:rPr>
                <a:t>ext</a:t>
              </a:r>
              <a:r>
                <a:rPr kumimoji="1" lang="en-US" altLang="ko-KR" sz="1400">
                  <a:latin typeface="+mn-lt"/>
                  <a:ea typeface="Gulim" pitchFamily="34" charset="-127"/>
                  <a:sym typeface="Symbol" pitchFamily="18" charset="2"/>
                </a:rPr>
                <a:t>(s</a:t>
              </a:r>
              <a:r>
                <a:rPr kumimoji="1" lang="en-US" altLang="ko-KR" sz="1400" baseline="-25000">
                  <a:latin typeface="+mn-lt"/>
                  <a:ea typeface="Gulim" pitchFamily="34" charset="-127"/>
                  <a:sym typeface="Symbol" pitchFamily="18" charset="2"/>
                </a:rPr>
                <a:t>0</a:t>
              </a:r>
              <a:r>
                <a:rPr kumimoji="1" lang="en-US" altLang="ko-KR" sz="1400">
                  <a:latin typeface="+mn-lt"/>
                  <a:ea typeface="Gulim" pitchFamily="34" charset="-127"/>
                  <a:sym typeface="Symbol" pitchFamily="18" charset="2"/>
                </a:rPr>
                <a:t>,e,x</a:t>
              </a:r>
              <a:r>
                <a:rPr kumimoji="1" lang="en-US" altLang="ko-KR" sz="1400" baseline="-25000">
                  <a:latin typeface="+mn-lt"/>
                  <a:ea typeface="Gulim" pitchFamily="34" charset="-127"/>
                  <a:sym typeface="Symbol" pitchFamily="18" charset="2"/>
                </a:rPr>
                <a:t>1</a:t>
              </a:r>
              <a:r>
                <a:rPr kumimoji="1" lang="en-US" altLang="ko-KR" sz="1400">
                  <a:latin typeface="+mn-lt"/>
                  <a:ea typeface="Gulim" pitchFamily="34" charset="-127"/>
                  <a:sym typeface="Symbol" pitchFamily="18" charset="2"/>
                </a:rPr>
                <a:t>)</a:t>
              </a:r>
              <a:endParaRPr kumimoji="1" lang="en-US" altLang="ko-KR" sz="1400">
                <a:latin typeface="+mn-lt"/>
                <a:ea typeface="Gulim" pitchFamily="34" charset="-127"/>
              </a:endParaRPr>
            </a:p>
          </p:txBody>
        </p:sp>
        <p:sp>
          <p:nvSpPr>
            <p:cNvPr id="30758" name="Text Box 35"/>
            <p:cNvSpPr txBox="1">
              <a:spLocks noChangeArrowheads="1"/>
            </p:cNvSpPr>
            <p:nvPr/>
          </p:nvSpPr>
          <p:spPr bwMode="auto">
            <a:xfrm>
              <a:off x="3605213" y="3886200"/>
              <a:ext cx="863600"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1</a:t>
              </a:r>
              <a:r>
                <a:rPr kumimoji="1" lang="en-US" altLang="ko-KR" sz="1400">
                  <a:latin typeface="+mn-lt"/>
                  <a:ea typeface="Gulim" pitchFamily="34" charset="-127"/>
                  <a:sym typeface="Symbol" pitchFamily="18" charset="2"/>
                </a:rPr>
                <a:t>=</a:t>
              </a:r>
              <a:r>
                <a:rPr kumimoji="1" lang="en-US" altLang="ko-KR" sz="1400" baseline="-25000">
                  <a:latin typeface="+mn-lt"/>
                  <a:ea typeface="Gulim" pitchFamily="34" charset="-127"/>
                  <a:sym typeface="Symbol" pitchFamily="18" charset="2"/>
                </a:rPr>
                <a:t>int</a:t>
              </a:r>
              <a:r>
                <a:rPr kumimoji="1" lang="en-US" altLang="ko-KR" sz="1400">
                  <a:latin typeface="+mn-lt"/>
                  <a:ea typeface="Gulim" pitchFamily="34" charset="-127"/>
                  <a:sym typeface="Symbol" pitchFamily="18" charset="2"/>
                </a:rPr>
                <a:t>(s</a:t>
              </a:r>
              <a:r>
                <a:rPr kumimoji="1" lang="en-US" altLang="ko-KR" sz="1400" baseline="-25000">
                  <a:latin typeface="+mn-lt"/>
                  <a:ea typeface="Gulim" pitchFamily="34" charset="-127"/>
                  <a:sym typeface="Symbol" pitchFamily="18" charset="2"/>
                </a:rPr>
                <a:t>2</a:t>
              </a:r>
              <a:r>
                <a:rPr kumimoji="1" lang="en-US" altLang="ko-KR" sz="1400">
                  <a:latin typeface="+mn-lt"/>
                  <a:ea typeface="Gulim" pitchFamily="34" charset="-127"/>
                  <a:sym typeface="Symbol" pitchFamily="18" charset="2"/>
                </a:rPr>
                <a:t>)</a:t>
              </a:r>
              <a:endParaRPr kumimoji="1" lang="en-US" altLang="ko-KR" sz="1400">
                <a:latin typeface="+mn-lt"/>
                <a:ea typeface="Gulim" pitchFamily="34" charset="-127"/>
              </a:endParaRPr>
            </a:p>
          </p:txBody>
        </p:sp>
        <p:sp>
          <p:nvSpPr>
            <p:cNvPr id="6" name="Line 36"/>
            <p:cNvSpPr>
              <a:spLocks noChangeShapeType="1"/>
            </p:cNvSpPr>
            <p:nvPr/>
          </p:nvSpPr>
          <p:spPr bwMode="auto">
            <a:xfrm flipV="1">
              <a:off x="2667000" y="4800600"/>
              <a:ext cx="1588" cy="838200"/>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13" name="Line 37"/>
            <p:cNvSpPr>
              <a:spLocks noChangeShapeType="1"/>
            </p:cNvSpPr>
            <p:nvPr/>
          </p:nvSpPr>
          <p:spPr bwMode="auto">
            <a:xfrm>
              <a:off x="2590800" y="5638800"/>
              <a:ext cx="2362200" cy="1588"/>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30761" name="Text Box 38"/>
            <p:cNvSpPr txBox="1">
              <a:spLocks noChangeArrowheads="1"/>
            </p:cNvSpPr>
            <p:nvPr/>
          </p:nvSpPr>
          <p:spPr bwMode="auto">
            <a:xfrm>
              <a:off x="5076280" y="5408712"/>
              <a:ext cx="24397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t>
              </a:r>
            </a:p>
          </p:txBody>
        </p:sp>
        <p:sp>
          <p:nvSpPr>
            <p:cNvPr id="7" name="Text Box 39"/>
            <p:cNvSpPr txBox="1">
              <a:spLocks noChangeArrowheads="1"/>
            </p:cNvSpPr>
            <p:nvPr/>
          </p:nvSpPr>
          <p:spPr bwMode="auto">
            <a:xfrm>
              <a:off x="2378185" y="4646712"/>
              <a:ext cx="272832" cy="307777"/>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spAutoFit/>
            </a:bodyPr>
            <a:lstStyle/>
            <a:p>
              <a:pPr algn="ctr" eaLnBrk="1" latinLnBrk="1" hangingPunct="1">
                <a:defRPr/>
              </a:pPr>
              <a:r>
                <a:rPr kumimoji="1" lang="en-US" altLang="ko-KR" sz="1400" dirty="0">
                  <a:latin typeface="+mn-lt"/>
                  <a:ea typeface="굴림" charset="-127"/>
                </a:rPr>
                <a:t>e</a:t>
              </a:r>
            </a:p>
          </p:txBody>
        </p:sp>
        <p:sp>
          <p:nvSpPr>
            <p:cNvPr id="30763" name="Line 40"/>
            <p:cNvSpPr>
              <a:spLocks noChangeShapeType="1"/>
            </p:cNvSpPr>
            <p:nvPr/>
          </p:nvSpPr>
          <p:spPr bwMode="auto">
            <a:xfrm flipV="1">
              <a:off x="2667000" y="5334000"/>
              <a:ext cx="304800" cy="304800"/>
            </a:xfrm>
            <a:prstGeom prst="line">
              <a:avLst/>
            </a:prstGeom>
            <a:noFill/>
            <a:ln w="19050">
              <a:solidFill>
                <a:schemeClr val="tx1"/>
              </a:solidFill>
              <a:round/>
              <a:headEnd/>
              <a:tailEnd/>
            </a:ln>
          </p:spPr>
          <p:txBody>
            <a:bodyPr wrap="none" anchor="ctr"/>
            <a:lstStyle/>
            <a:p>
              <a:endParaRPr lang="es-AR">
                <a:latin typeface="+mn-lt"/>
              </a:endParaRPr>
            </a:p>
          </p:txBody>
        </p:sp>
        <p:sp>
          <p:nvSpPr>
            <p:cNvPr id="30764" name="Line 41"/>
            <p:cNvSpPr>
              <a:spLocks noChangeShapeType="1"/>
            </p:cNvSpPr>
            <p:nvPr/>
          </p:nvSpPr>
          <p:spPr bwMode="auto">
            <a:xfrm>
              <a:off x="2971800" y="5334000"/>
              <a:ext cx="1588" cy="304800"/>
            </a:xfrm>
            <a:prstGeom prst="line">
              <a:avLst/>
            </a:prstGeom>
            <a:noFill/>
            <a:ln w="19050">
              <a:solidFill>
                <a:schemeClr val="tx1"/>
              </a:solidFill>
              <a:round/>
              <a:headEnd/>
              <a:tailEnd/>
            </a:ln>
          </p:spPr>
          <p:txBody>
            <a:bodyPr wrap="none" anchor="ctr"/>
            <a:lstStyle/>
            <a:p>
              <a:endParaRPr lang="es-AR">
                <a:latin typeface="+mn-lt"/>
              </a:endParaRPr>
            </a:p>
          </p:txBody>
        </p:sp>
        <p:sp>
          <p:nvSpPr>
            <p:cNvPr id="30765" name="Line 42"/>
            <p:cNvSpPr>
              <a:spLocks noChangeShapeType="1"/>
            </p:cNvSpPr>
            <p:nvPr/>
          </p:nvSpPr>
          <p:spPr bwMode="auto">
            <a:xfrm flipV="1">
              <a:off x="2971800" y="5105400"/>
              <a:ext cx="609600" cy="533400"/>
            </a:xfrm>
            <a:prstGeom prst="line">
              <a:avLst/>
            </a:prstGeom>
            <a:noFill/>
            <a:ln w="19050">
              <a:solidFill>
                <a:schemeClr val="tx1"/>
              </a:solidFill>
              <a:round/>
              <a:headEnd/>
              <a:tailEnd/>
            </a:ln>
          </p:spPr>
          <p:txBody>
            <a:bodyPr wrap="none" anchor="ctr"/>
            <a:lstStyle/>
            <a:p>
              <a:endParaRPr lang="es-AR">
                <a:latin typeface="+mn-lt"/>
              </a:endParaRPr>
            </a:p>
          </p:txBody>
        </p:sp>
        <p:sp>
          <p:nvSpPr>
            <p:cNvPr id="30766" name="Line 43"/>
            <p:cNvSpPr>
              <a:spLocks noChangeShapeType="1"/>
            </p:cNvSpPr>
            <p:nvPr/>
          </p:nvSpPr>
          <p:spPr bwMode="auto">
            <a:xfrm>
              <a:off x="3581400" y="5105400"/>
              <a:ext cx="1588" cy="533400"/>
            </a:xfrm>
            <a:prstGeom prst="line">
              <a:avLst/>
            </a:prstGeom>
            <a:noFill/>
            <a:ln w="19050">
              <a:solidFill>
                <a:schemeClr val="tx1"/>
              </a:solidFill>
              <a:round/>
              <a:headEnd/>
              <a:tailEnd/>
            </a:ln>
          </p:spPr>
          <p:txBody>
            <a:bodyPr wrap="none" anchor="ctr"/>
            <a:lstStyle/>
            <a:p>
              <a:endParaRPr lang="es-AR">
                <a:latin typeface="+mn-lt"/>
              </a:endParaRPr>
            </a:p>
          </p:txBody>
        </p:sp>
        <p:sp>
          <p:nvSpPr>
            <p:cNvPr id="30767" name="Line 45"/>
            <p:cNvSpPr>
              <a:spLocks noChangeShapeType="1"/>
            </p:cNvSpPr>
            <p:nvPr/>
          </p:nvSpPr>
          <p:spPr bwMode="auto">
            <a:xfrm>
              <a:off x="3968750" y="5233988"/>
              <a:ext cx="1588" cy="414337"/>
            </a:xfrm>
            <a:prstGeom prst="line">
              <a:avLst/>
            </a:prstGeom>
            <a:noFill/>
            <a:ln w="19050">
              <a:solidFill>
                <a:schemeClr val="tx1"/>
              </a:solidFill>
              <a:round/>
              <a:headEnd/>
              <a:tailEnd/>
            </a:ln>
          </p:spPr>
          <p:txBody>
            <a:bodyPr wrap="none" anchor="ctr"/>
            <a:lstStyle/>
            <a:p>
              <a:endParaRPr lang="es-AR">
                <a:latin typeface="+mn-lt"/>
              </a:endParaRPr>
            </a:p>
          </p:txBody>
        </p:sp>
        <p:sp>
          <p:nvSpPr>
            <p:cNvPr id="30768" name="Line 46"/>
            <p:cNvSpPr>
              <a:spLocks noChangeShapeType="1"/>
            </p:cNvSpPr>
            <p:nvPr/>
          </p:nvSpPr>
          <p:spPr bwMode="auto">
            <a:xfrm flipV="1">
              <a:off x="3968750" y="5189538"/>
              <a:ext cx="450850" cy="457200"/>
            </a:xfrm>
            <a:prstGeom prst="line">
              <a:avLst/>
            </a:prstGeom>
            <a:noFill/>
            <a:ln w="19050">
              <a:solidFill>
                <a:schemeClr val="tx1"/>
              </a:solidFill>
              <a:round/>
              <a:headEnd/>
              <a:tailEnd/>
            </a:ln>
          </p:spPr>
          <p:txBody>
            <a:bodyPr wrap="none" anchor="ctr"/>
            <a:lstStyle/>
            <a:p>
              <a:endParaRPr lang="es-AR">
                <a:latin typeface="+mn-lt"/>
              </a:endParaRPr>
            </a:p>
          </p:txBody>
        </p:sp>
        <p:sp>
          <p:nvSpPr>
            <p:cNvPr id="30769" name="Line 47"/>
            <p:cNvSpPr>
              <a:spLocks noChangeShapeType="1"/>
            </p:cNvSpPr>
            <p:nvPr/>
          </p:nvSpPr>
          <p:spPr bwMode="auto">
            <a:xfrm flipV="1">
              <a:off x="2971800" y="5200650"/>
              <a:ext cx="133350" cy="133350"/>
            </a:xfrm>
            <a:prstGeom prst="line">
              <a:avLst/>
            </a:prstGeom>
            <a:noFill/>
            <a:ln w="9525">
              <a:solidFill>
                <a:schemeClr val="tx1"/>
              </a:solidFill>
              <a:prstDash val="dash"/>
              <a:round/>
              <a:headEnd/>
              <a:tailEnd/>
            </a:ln>
          </p:spPr>
          <p:txBody>
            <a:bodyPr wrap="none" anchor="ctr"/>
            <a:lstStyle/>
            <a:p>
              <a:endParaRPr lang="es-AR">
                <a:latin typeface="+mn-lt"/>
              </a:endParaRPr>
            </a:p>
          </p:txBody>
        </p:sp>
        <p:sp>
          <p:nvSpPr>
            <p:cNvPr id="30770" name="Line 48"/>
            <p:cNvSpPr>
              <a:spLocks noChangeShapeType="1"/>
            </p:cNvSpPr>
            <p:nvPr/>
          </p:nvSpPr>
          <p:spPr bwMode="auto">
            <a:xfrm>
              <a:off x="3114675" y="5200650"/>
              <a:ext cx="1588" cy="438150"/>
            </a:xfrm>
            <a:prstGeom prst="line">
              <a:avLst/>
            </a:prstGeom>
            <a:noFill/>
            <a:ln w="9525">
              <a:solidFill>
                <a:schemeClr val="tx1"/>
              </a:solidFill>
              <a:prstDash val="dash"/>
              <a:round/>
              <a:headEnd/>
              <a:tailEnd/>
            </a:ln>
          </p:spPr>
          <p:txBody>
            <a:bodyPr wrap="none" anchor="ctr"/>
            <a:lstStyle/>
            <a:p>
              <a:endParaRPr lang="es-AR">
                <a:latin typeface="+mn-lt"/>
              </a:endParaRPr>
            </a:p>
          </p:txBody>
        </p:sp>
        <p:sp>
          <p:nvSpPr>
            <p:cNvPr id="14" name="Line 50"/>
            <p:cNvSpPr>
              <a:spLocks noChangeShapeType="1"/>
            </p:cNvSpPr>
            <p:nvPr/>
          </p:nvSpPr>
          <p:spPr bwMode="auto">
            <a:xfrm flipH="1">
              <a:off x="1219200" y="5638800"/>
              <a:ext cx="1438275" cy="1588"/>
            </a:xfrm>
            <a:prstGeom prst="line">
              <a:avLst/>
            </a:prstGeom>
            <a:noFill/>
            <a:ln w="19050">
              <a:solidFill>
                <a:schemeClr val="tx1"/>
              </a:solidFill>
              <a:round/>
              <a:headEnd/>
              <a:tailEn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30772" name="Line 51"/>
            <p:cNvSpPr>
              <a:spLocks noChangeShapeType="1"/>
            </p:cNvSpPr>
            <p:nvPr/>
          </p:nvSpPr>
          <p:spPr bwMode="auto">
            <a:xfrm>
              <a:off x="2514600" y="5191125"/>
              <a:ext cx="1588" cy="447675"/>
            </a:xfrm>
            <a:prstGeom prst="line">
              <a:avLst/>
            </a:prstGeom>
            <a:noFill/>
            <a:ln w="9525">
              <a:solidFill>
                <a:schemeClr val="tx1"/>
              </a:solidFill>
              <a:round/>
              <a:headEnd type="triangle" w="med" len="med"/>
              <a:tailEnd type="triangle" w="med" len="med"/>
            </a:ln>
          </p:spPr>
          <p:txBody>
            <a:bodyPr wrap="none" anchor="ctr"/>
            <a:lstStyle/>
            <a:p>
              <a:endParaRPr lang="es-AR">
                <a:latin typeface="+mn-lt"/>
              </a:endParaRPr>
            </a:p>
          </p:txBody>
        </p:sp>
        <p:sp>
          <p:nvSpPr>
            <p:cNvPr id="30773" name="Text Box 52"/>
            <p:cNvSpPr txBox="1">
              <a:spLocks noChangeArrowheads="1"/>
            </p:cNvSpPr>
            <p:nvPr/>
          </p:nvSpPr>
          <p:spPr bwMode="auto">
            <a:xfrm>
              <a:off x="1975626" y="5256312"/>
              <a:ext cx="568361"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ta(s</a:t>
              </a:r>
              <a:r>
                <a:rPr kumimoji="1" lang="en-US" altLang="ko-KR" sz="1400" baseline="-25000">
                  <a:latin typeface="+mn-lt"/>
                  <a:ea typeface="Gulim" pitchFamily="34" charset="-127"/>
                </a:rPr>
                <a:t>0</a:t>
              </a:r>
              <a:r>
                <a:rPr kumimoji="1" lang="en-US" altLang="ko-KR" sz="1400">
                  <a:latin typeface="+mn-lt"/>
                  <a:ea typeface="Gulim" pitchFamily="34" charset="-127"/>
                </a:rPr>
                <a:t>)</a:t>
              </a:r>
            </a:p>
          </p:txBody>
        </p:sp>
        <p:sp>
          <p:nvSpPr>
            <p:cNvPr id="9" name="Line 53"/>
            <p:cNvSpPr>
              <a:spLocks noChangeShapeType="1"/>
            </p:cNvSpPr>
            <p:nvPr/>
          </p:nvSpPr>
          <p:spPr bwMode="auto">
            <a:xfrm flipH="1">
              <a:off x="1676400" y="5105400"/>
              <a:ext cx="1905000" cy="1588"/>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30775" name="Line 54"/>
            <p:cNvSpPr>
              <a:spLocks noChangeShapeType="1"/>
            </p:cNvSpPr>
            <p:nvPr/>
          </p:nvSpPr>
          <p:spPr bwMode="auto">
            <a:xfrm>
              <a:off x="1828800" y="5105400"/>
              <a:ext cx="1588" cy="533400"/>
            </a:xfrm>
            <a:prstGeom prst="line">
              <a:avLst/>
            </a:prstGeom>
            <a:noFill/>
            <a:ln w="9525">
              <a:solidFill>
                <a:schemeClr val="tx1"/>
              </a:solidFill>
              <a:round/>
              <a:headEnd type="triangle" w="med" len="med"/>
              <a:tailEnd type="triangle" w="med" len="med"/>
            </a:ln>
          </p:spPr>
          <p:txBody>
            <a:bodyPr wrap="none" anchor="ctr"/>
            <a:lstStyle/>
            <a:p>
              <a:endParaRPr lang="es-AR">
                <a:latin typeface="+mn-lt"/>
              </a:endParaRPr>
            </a:p>
          </p:txBody>
        </p:sp>
        <p:sp>
          <p:nvSpPr>
            <p:cNvPr id="30776" name="Text Box 55"/>
            <p:cNvSpPr txBox="1">
              <a:spLocks noChangeArrowheads="1"/>
            </p:cNvSpPr>
            <p:nvPr/>
          </p:nvSpPr>
          <p:spPr bwMode="auto">
            <a:xfrm>
              <a:off x="1289826" y="5256312"/>
              <a:ext cx="568361"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ta(s</a:t>
              </a:r>
              <a:r>
                <a:rPr kumimoji="1" lang="en-US" altLang="ko-KR" sz="1400" baseline="-25000">
                  <a:latin typeface="+mn-lt"/>
                  <a:ea typeface="Gulim" pitchFamily="34" charset="-127"/>
                </a:rPr>
                <a:t>2</a:t>
              </a:r>
              <a:r>
                <a:rPr kumimoji="1" lang="en-US" altLang="ko-KR" sz="1400">
                  <a:latin typeface="+mn-lt"/>
                  <a:ea typeface="Gulim" pitchFamily="34" charset="-127"/>
                </a:rPr>
                <a:t>)</a:t>
              </a:r>
            </a:p>
          </p:txBody>
        </p:sp>
        <p:sp>
          <p:nvSpPr>
            <p:cNvPr id="30777" name="Line 57"/>
            <p:cNvSpPr>
              <a:spLocks noChangeShapeType="1"/>
            </p:cNvSpPr>
            <p:nvPr/>
          </p:nvSpPr>
          <p:spPr bwMode="auto">
            <a:xfrm>
              <a:off x="4267200" y="4953000"/>
              <a:ext cx="1588" cy="685800"/>
            </a:xfrm>
            <a:prstGeom prst="line">
              <a:avLst/>
            </a:prstGeom>
            <a:noFill/>
            <a:ln w="9525">
              <a:solidFill>
                <a:schemeClr val="tx1"/>
              </a:solidFill>
              <a:prstDash val="dash"/>
              <a:round/>
              <a:headEnd/>
              <a:tailEnd/>
            </a:ln>
          </p:spPr>
          <p:txBody>
            <a:bodyPr wrap="none" anchor="ctr"/>
            <a:lstStyle/>
            <a:p>
              <a:endParaRPr lang="es-AR">
                <a:latin typeface="+mn-lt"/>
              </a:endParaRPr>
            </a:p>
          </p:txBody>
        </p:sp>
        <p:sp>
          <p:nvSpPr>
            <p:cNvPr id="10" name="Line 58"/>
            <p:cNvSpPr>
              <a:spLocks noChangeShapeType="1"/>
            </p:cNvSpPr>
            <p:nvPr/>
          </p:nvSpPr>
          <p:spPr bwMode="auto">
            <a:xfrm>
              <a:off x="4273550" y="4953000"/>
              <a:ext cx="431800" cy="1588"/>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30779" name="Line 59"/>
            <p:cNvSpPr>
              <a:spLocks noChangeShapeType="1"/>
            </p:cNvSpPr>
            <p:nvPr/>
          </p:nvSpPr>
          <p:spPr bwMode="auto">
            <a:xfrm>
              <a:off x="4624388" y="4953000"/>
              <a:ext cx="1587" cy="685800"/>
            </a:xfrm>
            <a:prstGeom prst="line">
              <a:avLst/>
            </a:prstGeom>
            <a:noFill/>
            <a:ln w="9525">
              <a:solidFill>
                <a:schemeClr val="tx1"/>
              </a:solidFill>
              <a:round/>
              <a:headEnd type="triangle" w="med" len="med"/>
              <a:tailEnd type="triangle" w="med" len="med"/>
            </a:ln>
          </p:spPr>
          <p:txBody>
            <a:bodyPr wrap="none" anchor="ctr"/>
            <a:lstStyle/>
            <a:p>
              <a:endParaRPr lang="es-AR">
                <a:latin typeface="+mn-lt"/>
              </a:endParaRPr>
            </a:p>
          </p:txBody>
        </p:sp>
        <p:sp>
          <p:nvSpPr>
            <p:cNvPr id="30780" name="Text Box 60"/>
            <p:cNvSpPr txBox="1">
              <a:spLocks noChangeArrowheads="1"/>
            </p:cNvSpPr>
            <p:nvPr/>
          </p:nvSpPr>
          <p:spPr bwMode="auto">
            <a:xfrm>
              <a:off x="4618814" y="5180112"/>
              <a:ext cx="568361"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ta(s</a:t>
              </a:r>
              <a:r>
                <a:rPr kumimoji="1" lang="en-US" altLang="ko-KR" sz="1400" baseline="-25000">
                  <a:latin typeface="+mn-lt"/>
                  <a:ea typeface="Gulim" pitchFamily="34" charset="-127"/>
                </a:rPr>
                <a:t>1</a:t>
              </a:r>
              <a:r>
                <a:rPr kumimoji="1" lang="en-US" altLang="ko-KR" sz="1400">
                  <a:latin typeface="+mn-lt"/>
                  <a:ea typeface="Gulim" pitchFamily="34" charset="-127"/>
                </a:rPr>
                <a:t>)</a:t>
              </a:r>
            </a:p>
          </p:txBody>
        </p:sp>
        <p:sp>
          <p:nvSpPr>
            <p:cNvPr id="11" name="Line 62"/>
            <p:cNvSpPr>
              <a:spLocks noChangeShapeType="1"/>
            </p:cNvSpPr>
            <p:nvPr/>
          </p:nvSpPr>
          <p:spPr bwMode="auto">
            <a:xfrm flipV="1">
              <a:off x="2659063" y="2209800"/>
              <a:ext cx="1587" cy="609600"/>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15" name="Line 63"/>
            <p:cNvSpPr>
              <a:spLocks noChangeShapeType="1"/>
            </p:cNvSpPr>
            <p:nvPr/>
          </p:nvSpPr>
          <p:spPr bwMode="auto">
            <a:xfrm>
              <a:off x="2582863" y="2743200"/>
              <a:ext cx="1905000" cy="1588"/>
            </a:xfrm>
            <a:prstGeom prst="line">
              <a:avLst/>
            </a:prstGeom>
            <a:noFill/>
            <a:ln w="19050">
              <a:solidFill>
                <a:schemeClr val="tx1"/>
              </a:solidFill>
              <a:round/>
              <a:headEnd/>
              <a:tailEnd type="triangle" w="med" len="med"/>
            </a:ln>
            <a:effectLst>
              <a:outerShdw blurRad="50800" dist="38100" dir="2700000" algn="tl" rotWithShape="0">
                <a:prstClr val="black">
                  <a:alpha val="40000"/>
                </a:prstClr>
              </a:outerShdw>
            </a:effectLst>
          </p:spPr>
          <p:txBody>
            <a:bodyPr wrap="none" anchor="ctr"/>
            <a:lstStyle/>
            <a:p>
              <a:pPr>
                <a:defRPr/>
              </a:pPr>
              <a:endParaRPr lang="es-AR">
                <a:latin typeface="+mn-lt"/>
              </a:endParaRPr>
            </a:p>
          </p:txBody>
        </p:sp>
        <p:sp>
          <p:nvSpPr>
            <p:cNvPr id="30784" name="Line 65"/>
            <p:cNvSpPr>
              <a:spLocks noChangeShapeType="1"/>
            </p:cNvSpPr>
            <p:nvPr/>
          </p:nvSpPr>
          <p:spPr bwMode="auto">
            <a:xfrm flipV="1">
              <a:off x="3573463" y="2438400"/>
              <a:ext cx="1587" cy="304800"/>
            </a:xfrm>
            <a:prstGeom prst="line">
              <a:avLst/>
            </a:prstGeom>
            <a:noFill/>
            <a:ln w="19050">
              <a:solidFill>
                <a:schemeClr val="tx1"/>
              </a:solidFill>
              <a:round/>
              <a:headEnd/>
              <a:tailEnd type="triangle" w="med" len="med"/>
            </a:ln>
          </p:spPr>
          <p:txBody>
            <a:bodyPr wrap="none" anchor="ctr"/>
            <a:lstStyle/>
            <a:p>
              <a:endParaRPr lang="es-AR">
                <a:latin typeface="+mn-lt"/>
              </a:endParaRPr>
            </a:p>
          </p:txBody>
        </p:sp>
        <p:sp>
          <p:nvSpPr>
            <p:cNvPr id="12" name="Text Box 67"/>
            <p:cNvSpPr txBox="1">
              <a:spLocks noChangeArrowheads="1"/>
            </p:cNvSpPr>
            <p:nvPr/>
          </p:nvSpPr>
          <p:spPr bwMode="auto">
            <a:xfrm>
              <a:off x="2002383" y="2055912"/>
              <a:ext cx="675185" cy="307777"/>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spAutoFit/>
            </a:bodyPr>
            <a:lstStyle/>
            <a:p>
              <a:pPr algn="ctr" eaLnBrk="1" latinLnBrk="1" hangingPunct="1">
                <a:defRPr/>
              </a:pPr>
              <a:r>
                <a:rPr kumimoji="1" lang="en-US" altLang="ko-KR" sz="1400" dirty="0">
                  <a:latin typeface="+mn-lt"/>
                  <a:ea typeface="굴림" charset="-127"/>
                </a:rPr>
                <a:t>output</a:t>
              </a:r>
            </a:p>
          </p:txBody>
        </p:sp>
        <p:sp>
          <p:nvSpPr>
            <p:cNvPr id="30786" name="Text Box 68"/>
            <p:cNvSpPr txBox="1">
              <a:spLocks noChangeArrowheads="1"/>
            </p:cNvSpPr>
            <p:nvPr/>
          </p:nvSpPr>
          <p:spPr bwMode="auto">
            <a:xfrm>
              <a:off x="4519068" y="2513112"/>
              <a:ext cx="24397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a:t>
              </a:r>
            </a:p>
          </p:txBody>
        </p:sp>
        <p:sp>
          <p:nvSpPr>
            <p:cNvPr id="30787" name="Text Box 70"/>
            <p:cNvSpPr txBox="1">
              <a:spLocks noChangeArrowheads="1"/>
            </p:cNvSpPr>
            <p:nvPr/>
          </p:nvSpPr>
          <p:spPr bwMode="auto">
            <a:xfrm>
              <a:off x="3192463" y="2163763"/>
              <a:ext cx="692150" cy="274637"/>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y</a:t>
              </a:r>
              <a:r>
                <a:rPr kumimoji="1" lang="en-US" altLang="ko-KR" sz="1200" baseline="-25000">
                  <a:latin typeface="+mn-lt"/>
                  <a:ea typeface="Gulim" pitchFamily="34" charset="-127"/>
                </a:rPr>
                <a:t>1</a:t>
              </a:r>
              <a:r>
                <a:rPr kumimoji="1" lang="en-US" altLang="ko-KR" sz="1200">
                  <a:latin typeface="+mn-lt"/>
                  <a:ea typeface="Gulim" pitchFamily="34" charset="-127"/>
                </a:rPr>
                <a:t>=</a:t>
              </a:r>
              <a:r>
                <a:rPr kumimoji="1" lang="en-US" altLang="ko-KR" sz="1200">
                  <a:latin typeface="+mn-lt"/>
                  <a:ea typeface="Gulim" pitchFamily="34" charset="-127"/>
                  <a:sym typeface="Symbol" pitchFamily="18" charset="2"/>
                </a:rPr>
                <a:t>(s</a:t>
              </a:r>
              <a:r>
                <a:rPr kumimoji="1" lang="en-US" altLang="ko-KR" sz="1200" baseline="-25000">
                  <a:latin typeface="+mn-lt"/>
                  <a:ea typeface="Gulim" pitchFamily="34" charset="-127"/>
                  <a:sym typeface="Symbol" pitchFamily="18" charset="2"/>
                </a:rPr>
                <a:t>2</a:t>
              </a:r>
              <a:r>
                <a:rPr kumimoji="1" lang="en-US" altLang="ko-KR" sz="1200">
                  <a:latin typeface="+mn-lt"/>
                  <a:ea typeface="Gulim" pitchFamily="34" charset="-127"/>
                  <a:sym typeface="Symbol" pitchFamily="18" charset="2"/>
                </a:rPr>
                <a:t>)</a:t>
              </a:r>
            </a:p>
          </p:txBody>
        </p:sp>
        <p:sp>
          <p:nvSpPr>
            <p:cNvPr id="30806" name="Text Box 60"/>
            <p:cNvSpPr txBox="1">
              <a:spLocks noChangeArrowheads="1"/>
            </p:cNvSpPr>
            <p:nvPr/>
          </p:nvSpPr>
          <p:spPr bwMode="auto">
            <a:xfrm>
              <a:off x="2516789" y="5660331"/>
              <a:ext cx="335349"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t0</a:t>
              </a:r>
            </a:p>
          </p:txBody>
        </p:sp>
        <p:sp>
          <p:nvSpPr>
            <p:cNvPr id="30807" name="Text Box 60"/>
            <p:cNvSpPr txBox="1">
              <a:spLocks noChangeArrowheads="1"/>
            </p:cNvSpPr>
            <p:nvPr/>
          </p:nvSpPr>
          <p:spPr bwMode="auto">
            <a:xfrm>
              <a:off x="2838258" y="5662712"/>
              <a:ext cx="33534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t1</a:t>
              </a:r>
            </a:p>
          </p:txBody>
        </p:sp>
        <p:sp>
          <p:nvSpPr>
            <p:cNvPr id="30808" name="Text Box 60"/>
            <p:cNvSpPr txBox="1">
              <a:spLocks noChangeArrowheads="1"/>
            </p:cNvSpPr>
            <p:nvPr/>
          </p:nvSpPr>
          <p:spPr bwMode="auto">
            <a:xfrm>
              <a:off x="3431189" y="5660331"/>
              <a:ext cx="335349"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t2</a:t>
              </a:r>
            </a:p>
          </p:txBody>
        </p:sp>
        <p:sp>
          <p:nvSpPr>
            <p:cNvPr id="30809" name="Text Box 60"/>
            <p:cNvSpPr txBox="1">
              <a:spLocks noChangeArrowheads="1"/>
            </p:cNvSpPr>
            <p:nvPr/>
          </p:nvSpPr>
          <p:spPr bwMode="auto">
            <a:xfrm>
              <a:off x="3752658" y="5662712"/>
              <a:ext cx="335348"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t3</a:t>
              </a:r>
            </a:p>
          </p:txBody>
        </p:sp>
        <p:sp>
          <p:nvSpPr>
            <p:cNvPr id="30810" name="Line 46"/>
            <p:cNvSpPr>
              <a:spLocks noChangeShapeType="1"/>
            </p:cNvSpPr>
            <p:nvPr/>
          </p:nvSpPr>
          <p:spPr bwMode="auto">
            <a:xfrm flipV="1">
              <a:off x="3581400" y="5257800"/>
              <a:ext cx="381000" cy="381000"/>
            </a:xfrm>
            <a:prstGeom prst="line">
              <a:avLst/>
            </a:prstGeom>
            <a:noFill/>
            <a:ln w="19050">
              <a:solidFill>
                <a:schemeClr val="tx1"/>
              </a:solidFill>
              <a:round/>
              <a:headEnd/>
              <a:tailEnd/>
            </a:ln>
          </p:spPr>
          <p:txBody>
            <a:bodyPr wrap="none" anchor="ctr"/>
            <a:lstStyle/>
            <a:p>
              <a:endParaRPr lang="es-AR">
                <a:latin typeface="+mn-lt"/>
              </a:endParaRPr>
            </a:p>
          </p:txBody>
        </p:sp>
        <p:sp>
          <p:nvSpPr>
            <p:cNvPr id="30811" name="Line 46"/>
            <p:cNvSpPr>
              <a:spLocks noChangeShapeType="1"/>
            </p:cNvSpPr>
            <p:nvPr/>
          </p:nvSpPr>
          <p:spPr bwMode="auto">
            <a:xfrm flipV="1">
              <a:off x="3962400" y="4953000"/>
              <a:ext cx="304800" cy="304800"/>
            </a:xfrm>
            <a:prstGeom prst="line">
              <a:avLst/>
            </a:prstGeom>
            <a:noFill/>
            <a:ln w="9525">
              <a:solidFill>
                <a:schemeClr val="tx1"/>
              </a:solidFill>
              <a:prstDash val="dash"/>
              <a:round/>
              <a:headEnd/>
              <a:tailEnd/>
            </a:ln>
          </p:spPr>
          <p:txBody>
            <a:bodyPr wrap="none" anchor="ctr"/>
            <a:lstStyle/>
            <a:p>
              <a:endParaRPr lang="es-AR">
                <a:latin typeface="+mn-lt"/>
              </a:endParaRPr>
            </a:p>
          </p:txBody>
        </p:sp>
        <p:sp>
          <p:nvSpPr>
            <p:cNvPr id="100" name="Line 53"/>
            <p:cNvSpPr>
              <a:spLocks noChangeShapeType="1"/>
            </p:cNvSpPr>
            <p:nvPr/>
          </p:nvSpPr>
          <p:spPr bwMode="auto">
            <a:xfrm flipH="1">
              <a:off x="2435225" y="5181600"/>
              <a:ext cx="2089150" cy="1588"/>
            </a:xfrm>
            <a:prstGeom prst="line">
              <a:avLst/>
            </a:prstGeom>
            <a:noFill/>
            <a:ln w="9525">
              <a:solidFill>
                <a:schemeClr val="bg1">
                  <a:lumMod val="75000"/>
                </a:schemeClr>
              </a:solidFill>
              <a:round/>
              <a:headEnd/>
              <a:tailEnd/>
            </a:ln>
          </p:spPr>
          <p:txBody>
            <a:bodyPr wrap="none" anchor="ctr"/>
            <a:lstStyle/>
            <a:p>
              <a:pPr>
                <a:defRPr/>
              </a:pPr>
              <a:endParaRPr lang="es-AR">
                <a:latin typeface="+mn-lt"/>
              </a:endParaRPr>
            </a:p>
          </p:txBody>
        </p:sp>
        <p:sp>
          <p:nvSpPr>
            <p:cNvPr id="30813" name="Text Box 35"/>
            <p:cNvSpPr txBox="1">
              <a:spLocks noChangeArrowheads="1"/>
            </p:cNvSpPr>
            <p:nvPr/>
          </p:nvSpPr>
          <p:spPr bwMode="auto">
            <a:xfrm>
              <a:off x="4114800" y="4038600"/>
              <a:ext cx="314325" cy="307975"/>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s</a:t>
              </a:r>
              <a:r>
                <a:rPr kumimoji="1" lang="en-US" altLang="ko-KR" sz="1400" baseline="-25000">
                  <a:latin typeface="+mn-lt"/>
                  <a:ea typeface="Gulim" pitchFamily="34" charset="-127"/>
                </a:rPr>
                <a:t>0</a:t>
              </a:r>
              <a:endParaRPr kumimoji="1" lang="en-US" altLang="ko-KR" sz="1400">
                <a:latin typeface="+mn-lt"/>
                <a:ea typeface="Gulim" pitchFamily="34" charset="-127"/>
              </a:endParaRPr>
            </a:p>
          </p:txBody>
        </p:sp>
      </p:gr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63"/>
          <p:cNvGrpSpPr/>
          <p:nvPr/>
        </p:nvGrpSpPr>
        <p:grpSpPr>
          <a:xfrm>
            <a:off x="6477000" y="1524000"/>
            <a:ext cx="2139701" cy="381000"/>
            <a:chOff x="6645275" y="1895475"/>
            <a:chExt cx="2139701" cy="381000"/>
          </a:xfrm>
        </p:grpSpPr>
        <p:sp>
          <p:nvSpPr>
            <p:cNvPr id="15363" name="Rectangle 3"/>
            <p:cNvSpPr>
              <a:spLocks noChangeArrowheads="1"/>
            </p:cNvSpPr>
            <p:nvPr/>
          </p:nvSpPr>
          <p:spPr bwMode="auto">
            <a:xfrm>
              <a:off x="7164388" y="1895475"/>
              <a:ext cx="1143000" cy="381000"/>
            </a:xfrm>
            <a:prstGeom prst="rect">
              <a:avLst/>
            </a:prstGeom>
            <a:noFill/>
            <a:ln w="9525">
              <a:solidFill>
                <a:schemeClr val="tx1"/>
              </a:solidFill>
              <a:miter lim="800000"/>
              <a:headEnd/>
              <a:tailEnd/>
            </a:ln>
          </p:spPr>
          <p:txBody>
            <a:bodyPr wrap="none" anchor="ctr"/>
            <a:lstStyle/>
            <a:p>
              <a:pPr algn="ctr" eaLnBrk="1" latinLnBrk="1" hangingPunct="1"/>
              <a:r>
                <a:rPr kumimoji="1" lang="en-US" altLang="ko-KR" sz="1400" b="1">
                  <a:latin typeface="+mn-lt"/>
                  <a:ea typeface="Gulim" pitchFamily="34" charset="-127"/>
                </a:rPr>
                <a:t>System   </a:t>
              </a:r>
              <a:endParaRPr kumimoji="1" lang="en-US" altLang="ko-KR" sz="1200" b="1">
                <a:latin typeface="+mn-lt"/>
                <a:ea typeface="Gulim" pitchFamily="34" charset="-127"/>
              </a:endParaRPr>
            </a:p>
          </p:txBody>
        </p:sp>
        <p:sp>
          <p:nvSpPr>
            <p:cNvPr id="15364" name="Rectangle 4"/>
            <p:cNvSpPr>
              <a:spLocks noChangeArrowheads="1"/>
            </p:cNvSpPr>
            <p:nvPr/>
          </p:nvSpPr>
          <p:spPr bwMode="auto">
            <a:xfrm>
              <a:off x="8002588" y="1895475"/>
              <a:ext cx="304800" cy="152400"/>
            </a:xfrm>
            <a:prstGeom prst="rect">
              <a:avLst/>
            </a:prstGeom>
            <a:noFill/>
            <a:ln w="9525">
              <a:solidFill>
                <a:schemeClr val="tx1"/>
              </a:solidFill>
              <a:miter lim="800000"/>
              <a:headEnd/>
              <a:tailEnd/>
            </a:ln>
          </p:spPr>
          <p:txBody>
            <a:bodyPr wrap="none" anchor="ctr"/>
            <a:lstStyle/>
            <a:p>
              <a:pPr algn="ctr" eaLnBrk="1" latinLnBrk="1" hangingPunct="1"/>
              <a:r>
                <a:rPr kumimoji="1" lang="en-US" altLang="ko-KR" sz="1200" b="1">
                  <a:latin typeface="+mn-lt"/>
                  <a:ea typeface="Gulim" pitchFamily="34" charset="-127"/>
                </a:rPr>
                <a:t>S</a:t>
              </a:r>
              <a:endParaRPr kumimoji="1" lang="en-US" altLang="ko-KR" sz="1600" b="1">
                <a:latin typeface="+mn-lt"/>
                <a:ea typeface="Gulim" pitchFamily="34" charset="-127"/>
              </a:endParaRPr>
            </a:p>
          </p:txBody>
        </p:sp>
        <p:sp>
          <p:nvSpPr>
            <p:cNvPr id="15365" name="Line 5"/>
            <p:cNvSpPr>
              <a:spLocks noChangeShapeType="1"/>
            </p:cNvSpPr>
            <p:nvPr/>
          </p:nvSpPr>
          <p:spPr bwMode="auto">
            <a:xfrm>
              <a:off x="6935788" y="2084388"/>
              <a:ext cx="228600" cy="0"/>
            </a:xfrm>
            <a:prstGeom prst="line">
              <a:avLst/>
            </a:prstGeom>
            <a:noFill/>
            <a:ln w="9525">
              <a:solidFill>
                <a:schemeClr val="tx1"/>
              </a:solidFill>
              <a:round/>
              <a:headEnd/>
              <a:tailEnd type="triangle" w="med" len="med"/>
            </a:ln>
          </p:spPr>
          <p:txBody>
            <a:bodyPr wrap="none" anchor="ctr"/>
            <a:lstStyle/>
            <a:p>
              <a:endParaRPr lang="es-AR" b="1">
                <a:latin typeface="+mn-lt"/>
              </a:endParaRPr>
            </a:p>
          </p:txBody>
        </p:sp>
        <p:sp>
          <p:nvSpPr>
            <p:cNvPr id="15366" name="Line 6"/>
            <p:cNvSpPr>
              <a:spLocks noChangeShapeType="1"/>
            </p:cNvSpPr>
            <p:nvPr/>
          </p:nvSpPr>
          <p:spPr bwMode="auto">
            <a:xfrm>
              <a:off x="8321675" y="2106613"/>
              <a:ext cx="228600" cy="0"/>
            </a:xfrm>
            <a:prstGeom prst="line">
              <a:avLst/>
            </a:prstGeom>
            <a:noFill/>
            <a:ln w="9525">
              <a:solidFill>
                <a:schemeClr val="tx1"/>
              </a:solidFill>
              <a:round/>
              <a:headEnd/>
              <a:tailEnd type="triangle" w="med" len="med"/>
            </a:ln>
          </p:spPr>
          <p:txBody>
            <a:bodyPr wrap="none" anchor="ctr"/>
            <a:lstStyle/>
            <a:p>
              <a:endParaRPr lang="es-AR" b="1">
                <a:latin typeface="+mn-lt"/>
              </a:endParaRPr>
            </a:p>
          </p:txBody>
        </p:sp>
        <p:sp>
          <p:nvSpPr>
            <p:cNvPr id="15367" name="Text Box 7"/>
            <p:cNvSpPr txBox="1">
              <a:spLocks noChangeArrowheads="1"/>
            </p:cNvSpPr>
            <p:nvPr/>
          </p:nvSpPr>
          <p:spPr bwMode="auto">
            <a:xfrm>
              <a:off x="6645275" y="1916113"/>
              <a:ext cx="274434" cy="307777"/>
            </a:xfrm>
            <a:prstGeom prst="rect">
              <a:avLst/>
            </a:prstGeom>
            <a:noFill/>
            <a:ln w="9525">
              <a:noFill/>
              <a:miter lim="800000"/>
              <a:headEnd/>
              <a:tailEnd/>
            </a:ln>
          </p:spPr>
          <p:txBody>
            <a:bodyPr wrap="none">
              <a:spAutoFit/>
            </a:bodyPr>
            <a:lstStyle/>
            <a:p>
              <a:pPr eaLnBrk="1" latinLnBrk="1" hangingPunct="1"/>
              <a:r>
                <a:rPr kumimoji="1" lang="en-US" altLang="ko-KR" sz="1400" b="1">
                  <a:latin typeface="+mn-lt"/>
                  <a:ea typeface="Gulim" pitchFamily="34" charset="-127"/>
                </a:rPr>
                <a:t>X</a:t>
              </a:r>
            </a:p>
          </p:txBody>
        </p:sp>
        <p:sp>
          <p:nvSpPr>
            <p:cNvPr id="15368" name="Text Box 8"/>
            <p:cNvSpPr txBox="1">
              <a:spLocks noChangeArrowheads="1"/>
            </p:cNvSpPr>
            <p:nvPr/>
          </p:nvSpPr>
          <p:spPr bwMode="auto">
            <a:xfrm>
              <a:off x="8515350" y="1951038"/>
              <a:ext cx="269626" cy="307777"/>
            </a:xfrm>
            <a:prstGeom prst="rect">
              <a:avLst/>
            </a:prstGeom>
            <a:noFill/>
            <a:ln w="9525">
              <a:noFill/>
              <a:miter lim="800000"/>
              <a:headEnd/>
              <a:tailEnd/>
            </a:ln>
          </p:spPr>
          <p:txBody>
            <a:bodyPr wrap="none">
              <a:spAutoFit/>
            </a:bodyPr>
            <a:lstStyle/>
            <a:p>
              <a:pPr eaLnBrk="1" latinLnBrk="1" hangingPunct="1"/>
              <a:r>
                <a:rPr kumimoji="1" lang="en-US" altLang="ko-KR" sz="1400" b="1">
                  <a:latin typeface="+mn-lt"/>
                  <a:ea typeface="Gulim" pitchFamily="34" charset="-127"/>
                </a:rPr>
                <a:t>Y</a:t>
              </a:r>
            </a:p>
          </p:txBody>
        </p:sp>
      </p:grpSp>
      <p:sp>
        <p:nvSpPr>
          <p:cNvPr id="61" name="Content Placeholder 60"/>
          <p:cNvSpPr>
            <a:spLocks noGrp="1"/>
          </p:cNvSpPr>
          <p:nvPr>
            <p:ph idx="1"/>
          </p:nvPr>
        </p:nvSpPr>
        <p:spPr>
          <a:xfrm>
            <a:off x="152400" y="838201"/>
            <a:ext cx="8839200" cy="914400"/>
          </a:xfrm>
        </p:spPr>
        <p:txBody>
          <a:bodyPr/>
          <a:lstStyle/>
          <a:p>
            <a:pPr>
              <a:buClr>
                <a:schemeClr val="accent1"/>
              </a:buClr>
              <a:buSzPct val="70000"/>
            </a:pPr>
            <a:r>
              <a:rPr kumimoji="1" lang="en-US" altLang="ko-KR" dirty="0" smtClean="0">
                <a:ea typeface="Gulim" pitchFamily="34" charset="-127"/>
              </a:rPr>
              <a:t>System Dynamics : A </a:t>
            </a:r>
            <a:r>
              <a:rPr kumimoji="1" lang="en-US" altLang="ko-KR" dirty="0" smtClean="0">
                <a:solidFill>
                  <a:srgbClr val="FF3300"/>
                </a:solidFill>
                <a:ea typeface="Gulim" pitchFamily="34" charset="-127"/>
              </a:rPr>
              <a:t>sequence</a:t>
            </a:r>
            <a:r>
              <a:rPr kumimoji="1" lang="en-US" altLang="ko-KR" dirty="0" smtClean="0">
                <a:ea typeface="Gulim" pitchFamily="34" charset="-127"/>
              </a:rPr>
              <a:t> of state transitions</a:t>
            </a:r>
          </a:p>
          <a:p>
            <a:pPr>
              <a:buClr>
                <a:schemeClr val="accent1"/>
              </a:buClr>
              <a:buSzPct val="70000"/>
            </a:pPr>
            <a:r>
              <a:rPr kumimoji="1" lang="en-US" altLang="ko-KR" dirty="0" smtClean="0">
                <a:ea typeface="Gulim" pitchFamily="34" charset="-127"/>
              </a:rPr>
              <a:t>Model : A set of </a:t>
            </a:r>
            <a:r>
              <a:rPr kumimoji="1" lang="en-US" altLang="ko-KR" dirty="0" smtClean="0">
                <a:solidFill>
                  <a:srgbClr val="FF3300"/>
                </a:solidFill>
                <a:ea typeface="Gulim" pitchFamily="34" charset="-127"/>
              </a:rPr>
              <a:t>rules </a:t>
            </a:r>
            <a:r>
              <a:rPr kumimoji="1" lang="en-US" altLang="ko-KR" dirty="0" smtClean="0">
                <a:ea typeface="Gulim" pitchFamily="34" charset="-127"/>
              </a:rPr>
              <a:t>for a state transition</a:t>
            </a:r>
          </a:p>
          <a:p>
            <a:endParaRPr lang="es-AR" dirty="0"/>
          </a:p>
        </p:txBody>
      </p:sp>
      <p:sp>
        <p:nvSpPr>
          <p:cNvPr id="15369" name="Rectangle 9"/>
          <p:cNvSpPr>
            <a:spLocks noGrp="1" noChangeArrowheads="1"/>
          </p:cNvSpPr>
          <p:nvPr>
            <p:ph type="title"/>
          </p:nvPr>
        </p:nvSpPr>
        <p:spPr/>
        <p:txBody>
          <a:bodyPr/>
          <a:lstStyle/>
          <a:p>
            <a:r>
              <a:rPr lang="en-US" smtClean="0"/>
              <a:t>System dynamics Paradigms</a:t>
            </a:r>
          </a:p>
        </p:txBody>
      </p:sp>
      <p:sp>
        <p:nvSpPr>
          <p:cNvPr id="62" name="Text Placeholder 61"/>
          <p:cNvSpPr>
            <a:spLocks noGrp="1"/>
          </p:cNvSpPr>
          <p:nvPr>
            <p:ph type="body" sz="quarter" idx="12"/>
          </p:nvPr>
        </p:nvSpPr>
        <p:spPr/>
        <p:txBody>
          <a:bodyPr/>
          <a:lstStyle/>
          <a:p>
            <a:r>
              <a:rPr lang="es-AR" dirty="0" err="1" smtClean="0"/>
              <a:t>Review</a:t>
            </a:r>
            <a:endParaRPr lang="es-AR" dirty="0"/>
          </a:p>
        </p:txBody>
      </p:sp>
      <p:sp>
        <p:nvSpPr>
          <p:cNvPr id="63" name="Text Placeholder 62"/>
          <p:cNvSpPr>
            <a:spLocks noGrp="1"/>
          </p:cNvSpPr>
          <p:nvPr>
            <p:ph type="body" sz="quarter" idx="13"/>
          </p:nvPr>
        </p:nvSpPr>
        <p:spPr/>
        <p:txBody>
          <a:bodyPr/>
          <a:lstStyle/>
          <a:p>
            <a:endParaRPr lang="es-AR"/>
          </a:p>
        </p:txBody>
      </p:sp>
      <p:pic>
        <p:nvPicPr>
          <p:cNvPr id="21" name="Picture 24"/>
          <p:cNvPicPr>
            <a:picLocks noChangeAspect="1" noChangeArrowheads="1"/>
          </p:cNvPicPr>
          <p:nvPr/>
        </p:nvPicPr>
        <p:blipFill>
          <a:blip r:embed="rId2" cstate="print"/>
          <a:srcRect r="1249"/>
          <a:stretch>
            <a:fillRect/>
          </a:stretch>
        </p:blipFill>
        <p:spPr bwMode="auto">
          <a:xfrm>
            <a:off x="323850" y="2103438"/>
            <a:ext cx="8391525" cy="3992562"/>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22" name="Picture 19"/>
          <p:cNvPicPr>
            <a:picLocks noChangeAspect="1" noChangeArrowheads="1"/>
          </p:cNvPicPr>
          <p:nvPr/>
        </p:nvPicPr>
        <p:blipFill>
          <a:blip r:embed="rId3" cstate="print">
            <a:clrChange>
              <a:clrFrom>
                <a:srgbClr val="FEFEFE"/>
              </a:clrFrom>
              <a:clrTo>
                <a:srgbClr val="FEFEFE">
                  <a:alpha val="0"/>
                </a:srgbClr>
              </a:clrTo>
            </a:clrChange>
            <a:lum bright="-6000"/>
          </a:blip>
          <a:srcRect r="3792"/>
          <a:stretch>
            <a:fillRect/>
          </a:stretch>
        </p:blipFill>
        <p:spPr bwMode="auto">
          <a:xfrm>
            <a:off x="3135313" y="2079625"/>
            <a:ext cx="333375" cy="420688"/>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3" name="Rectangle 20"/>
          <p:cNvSpPr>
            <a:spLocks noChangeArrowheads="1"/>
          </p:cNvSpPr>
          <p:nvPr/>
        </p:nvSpPr>
        <p:spPr bwMode="auto">
          <a:xfrm>
            <a:off x="4367213" y="2366963"/>
            <a:ext cx="793750" cy="647700"/>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lstStyle/>
          <a:p>
            <a:pPr latinLnBrk="1">
              <a:defRPr/>
            </a:pPr>
            <a:r>
              <a:rPr kumimoji="1" lang="en-US" altLang="ko-KR" sz="1400" b="1">
                <a:latin typeface="+mn-lt"/>
                <a:ea typeface="굴림" charset="-127"/>
              </a:rPr>
              <a:t>CVDS</a:t>
            </a:r>
          </a:p>
        </p:txBody>
      </p:sp>
      <p:sp>
        <p:nvSpPr>
          <p:cNvPr id="24" name="Rectangle 21"/>
          <p:cNvSpPr>
            <a:spLocks noChangeArrowheads="1"/>
          </p:cNvSpPr>
          <p:nvPr/>
        </p:nvSpPr>
        <p:spPr bwMode="auto">
          <a:xfrm>
            <a:off x="8045450" y="2366963"/>
            <a:ext cx="793750" cy="647700"/>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lstStyle/>
          <a:p>
            <a:pPr latinLnBrk="1">
              <a:defRPr/>
            </a:pPr>
            <a:r>
              <a:rPr kumimoji="1" lang="en-US" altLang="ko-KR" sz="1400" b="1">
                <a:latin typeface="+mn-lt"/>
                <a:ea typeface="굴림" charset="-127"/>
              </a:rPr>
              <a:t>DTDS</a:t>
            </a:r>
          </a:p>
        </p:txBody>
      </p:sp>
      <p:sp>
        <p:nvSpPr>
          <p:cNvPr id="25" name="Rectangle 22"/>
          <p:cNvSpPr>
            <a:spLocks noChangeArrowheads="1"/>
          </p:cNvSpPr>
          <p:nvPr/>
        </p:nvSpPr>
        <p:spPr bwMode="auto">
          <a:xfrm>
            <a:off x="8045450" y="3930650"/>
            <a:ext cx="793750" cy="647700"/>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lstStyle/>
          <a:p>
            <a:pPr latinLnBrk="1">
              <a:defRPr/>
            </a:pPr>
            <a:r>
              <a:rPr kumimoji="1" lang="en-US" altLang="ko-KR" sz="1400" b="1">
                <a:latin typeface="+mn-lt"/>
                <a:ea typeface="굴림" charset="-127"/>
              </a:rPr>
              <a:t>DDS</a:t>
            </a:r>
          </a:p>
        </p:txBody>
      </p:sp>
      <p:sp>
        <p:nvSpPr>
          <p:cNvPr id="26" name="Rectangle 23"/>
          <p:cNvSpPr>
            <a:spLocks noChangeArrowheads="1"/>
          </p:cNvSpPr>
          <p:nvPr/>
        </p:nvSpPr>
        <p:spPr bwMode="auto">
          <a:xfrm>
            <a:off x="4359275" y="3914775"/>
            <a:ext cx="793750" cy="647700"/>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nchor="ctr"/>
          <a:lstStyle/>
          <a:p>
            <a:pPr latinLnBrk="1">
              <a:defRPr/>
            </a:pPr>
            <a:r>
              <a:rPr kumimoji="1" lang="en-US" altLang="ko-KR" sz="1400" b="1">
                <a:latin typeface="+mn-lt"/>
                <a:ea typeface="굴림" charset="-127"/>
              </a:rPr>
              <a:t>DEDS</a:t>
            </a:r>
          </a:p>
        </p:txBody>
      </p:sp>
      <p:sp>
        <p:nvSpPr>
          <p:cNvPr id="27" name="Text Box 25"/>
          <p:cNvSpPr txBox="1">
            <a:spLocks noChangeArrowheads="1"/>
          </p:cNvSpPr>
          <p:nvPr/>
        </p:nvSpPr>
        <p:spPr bwMode="auto">
          <a:xfrm>
            <a:off x="468313" y="3049588"/>
            <a:ext cx="590226"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spAutoFit/>
          </a:bodyPr>
          <a:lstStyle/>
          <a:p>
            <a:pPr latinLnBrk="1">
              <a:defRPr/>
            </a:pPr>
            <a:r>
              <a:rPr kumimoji="1" lang="en-US" altLang="ko-KR" b="1" dirty="0">
                <a:latin typeface="+mn-lt"/>
                <a:ea typeface="굴림" charset="-127"/>
              </a:rPr>
              <a:t>x(t)</a:t>
            </a:r>
          </a:p>
        </p:txBody>
      </p:sp>
      <p:sp>
        <p:nvSpPr>
          <p:cNvPr id="28" name="Text Box 26"/>
          <p:cNvSpPr txBox="1">
            <a:spLocks noChangeArrowheads="1"/>
          </p:cNvSpPr>
          <p:nvPr/>
        </p:nvSpPr>
        <p:spPr bwMode="auto">
          <a:xfrm>
            <a:off x="468313" y="4922838"/>
            <a:ext cx="590226"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wrap="none">
            <a:spAutoFit/>
          </a:bodyPr>
          <a:lstStyle/>
          <a:p>
            <a:pPr latinLnBrk="1">
              <a:defRPr/>
            </a:pPr>
            <a:r>
              <a:rPr kumimoji="1" lang="en-US" altLang="ko-KR" b="1">
                <a:latin typeface="+mn-lt"/>
                <a:ea typeface="굴림" charset="-127"/>
              </a:rPr>
              <a:t>x(t)</a:t>
            </a:r>
          </a:p>
        </p:txBody>
      </p:sp>
      <p:sp>
        <p:nvSpPr>
          <p:cNvPr id="29" name="Line 27"/>
          <p:cNvSpPr>
            <a:spLocks noChangeShapeType="1"/>
          </p:cNvSpPr>
          <p:nvPr/>
        </p:nvSpPr>
        <p:spPr bwMode="auto">
          <a:xfrm>
            <a:off x="1476375" y="5641975"/>
            <a:ext cx="1039813" cy="0"/>
          </a:xfrm>
          <a:prstGeom prst="line">
            <a:avLst/>
          </a:prstGeom>
          <a:noFill/>
          <a:ln w="57150">
            <a:solidFill>
              <a:srgbClr val="00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30" name="Line 28"/>
          <p:cNvSpPr>
            <a:spLocks noChangeShapeType="1"/>
          </p:cNvSpPr>
          <p:nvPr/>
        </p:nvSpPr>
        <p:spPr bwMode="auto">
          <a:xfrm>
            <a:off x="2532063" y="5065713"/>
            <a:ext cx="287337" cy="0"/>
          </a:xfrm>
          <a:prstGeom prst="line">
            <a:avLst/>
          </a:prstGeom>
          <a:noFill/>
          <a:ln w="57150">
            <a:solidFill>
              <a:srgbClr val="FF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31" name="Line 29"/>
          <p:cNvSpPr>
            <a:spLocks noChangeShapeType="1"/>
          </p:cNvSpPr>
          <p:nvPr/>
        </p:nvSpPr>
        <p:spPr bwMode="auto">
          <a:xfrm>
            <a:off x="2805113" y="4473575"/>
            <a:ext cx="1584325" cy="0"/>
          </a:xfrm>
          <a:prstGeom prst="line">
            <a:avLst/>
          </a:prstGeom>
          <a:noFill/>
          <a:ln w="57150">
            <a:solidFill>
              <a:srgbClr val="FF00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32" name="Line 30"/>
          <p:cNvSpPr>
            <a:spLocks noChangeShapeType="1"/>
          </p:cNvSpPr>
          <p:nvPr/>
        </p:nvSpPr>
        <p:spPr bwMode="auto">
          <a:xfrm>
            <a:off x="5221288" y="5641975"/>
            <a:ext cx="1222375" cy="0"/>
          </a:xfrm>
          <a:prstGeom prst="line">
            <a:avLst/>
          </a:prstGeom>
          <a:noFill/>
          <a:ln w="57150">
            <a:solidFill>
              <a:srgbClr val="00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33" name="Line 31"/>
          <p:cNvSpPr>
            <a:spLocks noChangeShapeType="1"/>
          </p:cNvSpPr>
          <p:nvPr/>
        </p:nvSpPr>
        <p:spPr bwMode="auto">
          <a:xfrm>
            <a:off x="6443663" y="5065713"/>
            <a:ext cx="288925" cy="0"/>
          </a:xfrm>
          <a:prstGeom prst="line">
            <a:avLst/>
          </a:prstGeom>
          <a:noFill/>
          <a:ln w="57150">
            <a:solidFill>
              <a:srgbClr val="FF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34" name="Line 32"/>
          <p:cNvSpPr>
            <a:spLocks noChangeShapeType="1"/>
          </p:cNvSpPr>
          <p:nvPr/>
        </p:nvSpPr>
        <p:spPr bwMode="auto">
          <a:xfrm>
            <a:off x="6732588" y="4491038"/>
            <a:ext cx="1512887" cy="0"/>
          </a:xfrm>
          <a:prstGeom prst="line">
            <a:avLst/>
          </a:prstGeom>
          <a:noFill/>
          <a:ln w="57150">
            <a:solidFill>
              <a:srgbClr val="FF00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pic>
        <p:nvPicPr>
          <p:cNvPr id="40" name="Picture 41"/>
          <p:cNvPicPr>
            <a:picLocks noChangeAspect="1" noChangeArrowheads="1"/>
          </p:cNvPicPr>
          <p:nvPr/>
        </p:nvPicPr>
        <p:blipFill>
          <a:blip r:embed="rId4" cstate="print">
            <a:clrChange>
              <a:clrFrom>
                <a:srgbClr val="FEFEFE"/>
              </a:clrFrom>
              <a:clrTo>
                <a:srgbClr val="FEFEFE">
                  <a:alpha val="0"/>
                </a:srgbClr>
              </a:clrTo>
            </a:clrChange>
            <a:lum bright="-6000"/>
          </a:blip>
          <a:srcRect r="3792"/>
          <a:stretch>
            <a:fillRect/>
          </a:stretch>
        </p:blipFill>
        <p:spPr bwMode="auto">
          <a:xfrm>
            <a:off x="6732588" y="2079625"/>
            <a:ext cx="333375" cy="420688"/>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41" name="Line 43"/>
          <p:cNvSpPr>
            <a:spLocks noChangeShapeType="1"/>
          </p:cNvSpPr>
          <p:nvPr/>
        </p:nvSpPr>
        <p:spPr bwMode="auto">
          <a:xfrm>
            <a:off x="2195513" y="5291138"/>
            <a:ext cx="288925" cy="287337"/>
          </a:xfrm>
          <a:prstGeom prst="line">
            <a:avLst/>
          </a:prstGeom>
          <a:noFill/>
          <a:ln w="9525">
            <a:solidFill>
              <a:schemeClr val="tx1"/>
            </a:solidFill>
            <a:round/>
            <a:headEnd/>
            <a:tailEnd type="triangle" w="med" len="med"/>
          </a:ln>
          <a:effectLst>
            <a:outerShdw blurRad="50800" dist="38100" dir="2700000" algn="tl" rotWithShape="0">
              <a:prstClr val="black">
                <a:alpha val="40000"/>
              </a:prstClr>
            </a:outerShdw>
          </a:effectLst>
        </p:spPr>
        <p:txBody>
          <a:bodyPr wrap="none" lIns="54000" tIns="46800" rIns="90000" bIns="46800">
            <a:spAutoFit/>
          </a:bodyPr>
          <a:lstStyle/>
          <a:p>
            <a:pPr>
              <a:defRPr/>
            </a:pPr>
            <a:endParaRPr lang="es-AR">
              <a:latin typeface="+mn-lt"/>
            </a:endParaRPr>
          </a:p>
        </p:txBody>
      </p:sp>
      <p:sp>
        <p:nvSpPr>
          <p:cNvPr id="42" name="Line 44"/>
          <p:cNvSpPr>
            <a:spLocks noChangeShapeType="1"/>
          </p:cNvSpPr>
          <p:nvPr/>
        </p:nvSpPr>
        <p:spPr bwMode="auto">
          <a:xfrm flipV="1">
            <a:off x="803275" y="2216150"/>
            <a:ext cx="79375" cy="322263"/>
          </a:xfrm>
          <a:prstGeom prst="line">
            <a:avLst/>
          </a:prstGeom>
          <a:noFill/>
          <a:ln w="28575">
            <a:solidFill>
              <a:schemeClr val="tx1"/>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3" name="Line 49"/>
          <p:cNvSpPr>
            <a:spLocks noChangeShapeType="1"/>
          </p:cNvSpPr>
          <p:nvPr/>
        </p:nvSpPr>
        <p:spPr bwMode="auto">
          <a:xfrm>
            <a:off x="4356100" y="5641975"/>
            <a:ext cx="534988" cy="0"/>
          </a:xfrm>
          <a:prstGeom prst="line">
            <a:avLst/>
          </a:prstGeom>
          <a:noFill/>
          <a:ln w="57150">
            <a:solidFill>
              <a:srgbClr val="00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4" name="Line 50"/>
          <p:cNvSpPr>
            <a:spLocks noChangeShapeType="1"/>
          </p:cNvSpPr>
          <p:nvPr/>
        </p:nvSpPr>
        <p:spPr bwMode="auto">
          <a:xfrm>
            <a:off x="8243888" y="5641975"/>
            <a:ext cx="319087" cy="0"/>
          </a:xfrm>
          <a:prstGeom prst="line">
            <a:avLst/>
          </a:prstGeom>
          <a:noFill/>
          <a:ln w="57150">
            <a:solidFill>
              <a:srgbClr val="00FF00"/>
            </a:solidFill>
            <a:round/>
            <a:headEn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5" name="Line 51"/>
          <p:cNvSpPr>
            <a:spLocks noChangeShapeType="1"/>
          </p:cNvSpPr>
          <p:nvPr/>
        </p:nvSpPr>
        <p:spPr bwMode="auto">
          <a:xfrm flipV="1">
            <a:off x="2517775" y="5275263"/>
            <a:ext cx="0" cy="71437"/>
          </a:xfrm>
          <a:prstGeom prst="line">
            <a:avLst/>
          </a:prstGeom>
          <a:noFill/>
          <a:ln w="9525">
            <a:solidFill>
              <a:schemeClr val="tx1"/>
            </a:solidFill>
            <a:round/>
            <a:headEnd/>
            <a:tailEnd type="triangle" w="med" len="me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6" name="Line 52"/>
          <p:cNvSpPr>
            <a:spLocks noChangeShapeType="1"/>
          </p:cNvSpPr>
          <p:nvPr/>
        </p:nvSpPr>
        <p:spPr bwMode="auto">
          <a:xfrm flipV="1">
            <a:off x="2825750" y="4722813"/>
            <a:ext cx="0" cy="71437"/>
          </a:xfrm>
          <a:prstGeom prst="line">
            <a:avLst/>
          </a:prstGeom>
          <a:noFill/>
          <a:ln w="9525">
            <a:solidFill>
              <a:schemeClr val="tx1"/>
            </a:solidFill>
            <a:round/>
            <a:headEnd/>
            <a:tailEnd type="triangle" w="med" len="me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7" name="Line 53"/>
          <p:cNvSpPr>
            <a:spLocks noChangeShapeType="1"/>
          </p:cNvSpPr>
          <p:nvPr/>
        </p:nvSpPr>
        <p:spPr bwMode="auto">
          <a:xfrm flipV="1">
            <a:off x="6443663" y="5291138"/>
            <a:ext cx="0" cy="71437"/>
          </a:xfrm>
          <a:prstGeom prst="line">
            <a:avLst/>
          </a:prstGeom>
          <a:noFill/>
          <a:ln w="9525">
            <a:solidFill>
              <a:schemeClr val="tx1"/>
            </a:solidFill>
            <a:round/>
            <a:headEnd/>
            <a:tailEnd type="triangle" w="med" len="me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8" name="Line 54"/>
          <p:cNvSpPr>
            <a:spLocks noChangeShapeType="1"/>
          </p:cNvSpPr>
          <p:nvPr/>
        </p:nvSpPr>
        <p:spPr bwMode="auto">
          <a:xfrm flipV="1">
            <a:off x="6734175" y="4676775"/>
            <a:ext cx="0" cy="71438"/>
          </a:xfrm>
          <a:prstGeom prst="line">
            <a:avLst/>
          </a:prstGeom>
          <a:noFill/>
          <a:ln w="9525">
            <a:solidFill>
              <a:schemeClr val="tx1"/>
            </a:solidFill>
            <a:round/>
            <a:headEnd/>
            <a:tailEnd type="triangle" w="med" len="me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49" name="Line 56"/>
          <p:cNvSpPr>
            <a:spLocks noChangeShapeType="1"/>
          </p:cNvSpPr>
          <p:nvPr/>
        </p:nvSpPr>
        <p:spPr bwMode="auto">
          <a:xfrm flipV="1">
            <a:off x="4368800" y="5033963"/>
            <a:ext cx="0" cy="71437"/>
          </a:xfrm>
          <a:prstGeom prst="line">
            <a:avLst/>
          </a:prstGeom>
          <a:noFill/>
          <a:ln w="9525">
            <a:solidFill>
              <a:schemeClr val="tx1"/>
            </a:solidFill>
            <a:round/>
            <a:headEnd type="triangle" w="med" len="me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
        <p:nvSpPr>
          <p:cNvPr id="50" name="Line 57"/>
          <p:cNvSpPr>
            <a:spLocks noChangeShapeType="1"/>
          </p:cNvSpPr>
          <p:nvPr/>
        </p:nvSpPr>
        <p:spPr bwMode="auto">
          <a:xfrm flipV="1">
            <a:off x="8262938" y="5033963"/>
            <a:ext cx="0" cy="71437"/>
          </a:xfrm>
          <a:prstGeom prst="line">
            <a:avLst/>
          </a:prstGeom>
          <a:noFill/>
          <a:ln w="9525">
            <a:solidFill>
              <a:schemeClr val="tx1"/>
            </a:solidFill>
            <a:round/>
            <a:headEnd type="triangle" w="med" len="med"/>
            <a:tailEnd/>
          </a:ln>
          <a:effectLst>
            <a:outerShdw blurRad="50800" dist="38100" dir="2700000" algn="tl" rotWithShape="0">
              <a:prstClr val="black">
                <a:alpha val="40000"/>
              </a:prstClr>
            </a:outerShdw>
          </a:effectLst>
        </p:spPr>
        <p:txBody>
          <a:bodyPr lIns="54000" tIns="46800" rIns="90000" bIns="46800">
            <a:spAutoFit/>
          </a:bodyPr>
          <a:lstStyle/>
          <a:p>
            <a:pPr>
              <a:defRPr/>
            </a:pPr>
            <a:endParaRPr lang="es-AR">
              <a:latin typeface="+mn-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randombar(horizontal)">
                                      <p:cBhvr>
                                        <p:cTn id="7" dur="500"/>
                                        <p:tgtEl>
                                          <p:spTgt spid="2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randombar(horizontal)">
                                      <p:cBhvr>
                                        <p:cTn id="10" dur="500"/>
                                        <p:tgtEl>
                                          <p:spTgt spid="28"/>
                                        </p:tgtEl>
                                      </p:cBhvr>
                                    </p:animEffect>
                                  </p:childTnLst>
                                </p:cTn>
                              </p:par>
                              <p:par>
                                <p:cTn id="11" presetID="14" presetClass="entr" presetSubtype="1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randombar(horizontal)">
                                      <p:cBhvr>
                                        <p:cTn id="13" dur="500"/>
                                        <p:tgtEl>
                                          <p:spTgt spid="22"/>
                                        </p:tgtEl>
                                      </p:cBhvr>
                                    </p:animEffect>
                                  </p:childTnLst>
                                </p:cTn>
                              </p:par>
                              <p:par>
                                <p:cTn id="14" presetID="14" presetClass="entr" presetSubtype="10" fill="hold" nodeType="with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randombar(horizontal)">
                                      <p:cBhvr>
                                        <p:cTn id="16"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0" y="1"/>
            <a:ext cx="4572000" cy="685799"/>
          </a:xfrm>
        </p:spPr>
        <p:txBody>
          <a:bodyPr>
            <a:normAutofit/>
          </a:bodyPr>
          <a:lstStyle/>
          <a:p>
            <a:r>
              <a:rPr lang="en-US" dirty="0" smtClean="0"/>
              <a:t>Atomic model example</a:t>
            </a:r>
          </a:p>
        </p:txBody>
      </p:sp>
      <p:sp>
        <p:nvSpPr>
          <p:cNvPr id="6" name="Text Placeholder 5"/>
          <p:cNvSpPr>
            <a:spLocks noGrp="1"/>
          </p:cNvSpPr>
          <p:nvPr>
            <p:ph type="body" sz="quarter" idx="12"/>
          </p:nvPr>
        </p:nvSpPr>
        <p:spPr>
          <a:xfrm>
            <a:off x="4343400" y="44116"/>
            <a:ext cx="4800600" cy="685800"/>
          </a:xfrm>
        </p:spPr>
        <p:txBody>
          <a:bodyPr/>
          <a:lstStyle/>
          <a:p>
            <a:r>
              <a:rPr lang="en-US" dirty="0"/>
              <a:t>Processing Server with queueing</a:t>
            </a:r>
            <a:endParaRPr lang="es-AR" dirty="0"/>
          </a:p>
        </p:txBody>
      </p:sp>
      <p:sp>
        <p:nvSpPr>
          <p:cNvPr id="7" name="Text Placeholder 6"/>
          <p:cNvSpPr>
            <a:spLocks noGrp="1"/>
          </p:cNvSpPr>
          <p:nvPr>
            <p:ph type="body" sz="quarter" idx="13"/>
          </p:nvPr>
        </p:nvSpPr>
        <p:spPr/>
        <p:txBody>
          <a:bodyPr/>
          <a:lstStyle/>
          <a:p>
            <a:endParaRPr lang="es-AR"/>
          </a:p>
        </p:txBody>
      </p:sp>
      <p:graphicFrame>
        <p:nvGraphicFramePr>
          <p:cNvPr id="10242" name="Object 3"/>
          <p:cNvGraphicFramePr>
            <a:graphicFrameLocks noChangeAspect="1"/>
          </p:cNvGraphicFramePr>
          <p:nvPr>
            <p:extLst>
              <p:ext uri="{D42A27DB-BD31-4B8C-83A1-F6EECF244321}">
                <p14:modId xmlns:p14="http://schemas.microsoft.com/office/powerpoint/2010/main" val="3452918618"/>
              </p:ext>
            </p:extLst>
          </p:nvPr>
        </p:nvGraphicFramePr>
        <p:xfrm>
          <a:off x="1249363" y="854075"/>
          <a:ext cx="7323137" cy="5135563"/>
        </p:xfrm>
        <a:graphic>
          <a:graphicData uri="http://schemas.openxmlformats.org/presentationml/2006/ole">
            <mc:AlternateContent xmlns:mc="http://schemas.openxmlformats.org/markup-compatibility/2006">
              <mc:Choice xmlns:v="urn:schemas-microsoft-com:vml" Requires="v">
                <p:oleObj spid="_x0000_s10271" name="Document" r:id="rId4" imgW="7653256" imgH="5360735" progId="Word.Document.8">
                  <p:embed/>
                </p:oleObj>
              </mc:Choice>
              <mc:Fallback>
                <p:oleObj name="Document" r:id="rId4" imgW="7653256" imgH="5360735" progId="Word.Document.8">
                  <p:embed/>
                  <p:pic>
                    <p:nvPicPr>
                      <p:cNvPr id="0" name="Object 3"/>
                      <p:cNvPicPr>
                        <a:picLocks noChangeAspect="1" noChangeArrowheads="1"/>
                      </p:cNvPicPr>
                      <p:nvPr/>
                    </p:nvPicPr>
                    <p:blipFill>
                      <a:blip r:embed="rId5"/>
                      <a:srcRect/>
                      <a:stretch>
                        <a:fillRect/>
                      </a:stretch>
                    </p:blipFill>
                    <p:spPr bwMode="auto">
                      <a:xfrm>
                        <a:off x="1249363" y="854075"/>
                        <a:ext cx="7323137" cy="5135563"/>
                      </a:xfrm>
                      <a:prstGeom prst="rect">
                        <a:avLst/>
                      </a:prstGeom>
                      <a:noFill/>
                      <a:ln>
                        <a:noFill/>
                      </a:ln>
                      <a:effectLst/>
                      <a:extLst/>
                    </p:spPr>
                  </p:pic>
                </p:oleObj>
              </mc:Fallback>
            </mc:AlternateContent>
          </a:graphicData>
        </a:graphic>
      </p:graphicFrame>
      <p:sp>
        <p:nvSpPr>
          <p:cNvPr id="62" name="Rectangle 61"/>
          <p:cNvSpPr/>
          <p:nvPr/>
        </p:nvSpPr>
        <p:spPr>
          <a:xfrm>
            <a:off x="1022350" y="5638800"/>
            <a:ext cx="7315200" cy="861774"/>
          </a:xfrm>
          <a:prstGeom prst="rect">
            <a:avLst/>
          </a:prstGeom>
        </p:spPr>
        <p:txBody>
          <a:bodyPr wrap="square">
            <a:spAutoFit/>
          </a:bodyPr>
          <a:lstStyle/>
          <a:p>
            <a:pPr>
              <a:defRPr/>
            </a:pPr>
            <a:r>
              <a:rPr lang="en-US" sz="1600" b="1" dirty="0">
                <a:latin typeface="+mn-lt"/>
              </a:rPr>
              <a:t>Note: </a:t>
            </a:r>
            <a:r>
              <a:rPr lang="en-US" sz="1600" dirty="0">
                <a:latin typeface="+mn-lt"/>
              </a:rPr>
              <a:t>Usually </a:t>
            </a:r>
            <a:r>
              <a:rPr lang="en-US" sz="1600" b="1" dirty="0">
                <a:solidFill>
                  <a:srgbClr val="009900"/>
                </a:solidFill>
                <a:latin typeface="+mn-lt"/>
              </a:rPr>
              <a:t>sigma</a:t>
            </a:r>
            <a:r>
              <a:rPr lang="en-US" sz="1600" dirty="0">
                <a:latin typeface="+mn-lt"/>
              </a:rPr>
              <a:t>, </a:t>
            </a:r>
            <a:r>
              <a:rPr lang="en-US" sz="1600" b="1" dirty="0">
                <a:solidFill>
                  <a:srgbClr val="009900"/>
                </a:solidFill>
                <a:latin typeface="+mn-lt"/>
              </a:rPr>
              <a:t>e</a:t>
            </a:r>
            <a:r>
              <a:rPr lang="en-US" sz="1600" dirty="0">
                <a:latin typeface="+mn-lt"/>
              </a:rPr>
              <a:t> and </a:t>
            </a:r>
            <a:r>
              <a:rPr lang="en-US" sz="1600" b="1" dirty="0">
                <a:solidFill>
                  <a:srgbClr val="009900"/>
                </a:solidFill>
                <a:latin typeface="+mn-lt"/>
              </a:rPr>
              <a:t>phase</a:t>
            </a:r>
            <a:r>
              <a:rPr lang="en-US" sz="1600" dirty="0">
                <a:latin typeface="+mn-lt"/>
              </a:rPr>
              <a:t> are </a:t>
            </a:r>
            <a:r>
              <a:rPr lang="en-US" sz="1600" b="1" dirty="0">
                <a:latin typeface="+mn-lt"/>
              </a:rPr>
              <a:t>not explicitly annotated </a:t>
            </a:r>
            <a:r>
              <a:rPr lang="en-US" sz="1600" dirty="0">
                <a:latin typeface="+mn-lt"/>
              </a:rPr>
              <a:t>in function arguments</a:t>
            </a:r>
            <a:r>
              <a:rPr lang="en-US" sz="1600">
                <a:latin typeface="+mn-lt"/>
              </a:rPr>
              <a:t>. </a:t>
            </a:r>
            <a:r>
              <a:rPr lang="en-US" sz="1600" smtClean="0">
                <a:latin typeface="+mn-lt"/>
              </a:rPr>
              <a:t>They </a:t>
            </a:r>
            <a:r>
              <a:rPr lang="en-US" sz="1600" dirty="0">
                <a:latin typeface="+mn-lt"/>
              </a:rPr>
              <a:t>are </a:t>
            </a:r>
            <a:r>
              <a:rPr lang="en-US" sz="1600" b="1" dirty="0">
                <a:latin typeface="+mn-lt"/>
              </a:rPr>
              <a:t>implicitly assumed </a:t>
            </a:r>
            <a:r>
              <a:rPr lang="en-US" sz="1600" dirty="0">
                <a:latin typeface="+mn-lt"/>
              </a:rPr>
              <a:t>to be </a:t>
            </a:r>
            <a:r>
              <a:rPr lang="en-US" sz="1600">
                <a:latin typeface="+mn-lt"/>
              </a:rPr>
              <a:t>always </a:t>
            </a:r>
            <a:r>
              <a:rPr lang="en-US" sz="1600" smtClean="0">
                <a:latin typeface="+mn-lt"/>
              </a:rPr>
              <a:t>available. </a:t>
            </a:r>
            <a:endParaRPr lang="en-US" sz="1600" dirty="0">
              <a:latin typeface="+mn-lt"/>
            </a:endParaRPr>
          </a:p>
          <a:p>
            <a:pPr>
              <a:defRPr/>
            </a:pPr>
            <a:r>
              <a:rPr lang="en-US" sz="1600" dirty="0">
                <a:latin typeface="+mn-lt"/>
              </a:rPr>
              <a:t>In this context, </a:t>
            </a:r>
            <a:r>
              <a:rPr lang="en-US" sz="1600" b="1" dirty="0">
                <a:solidFill>
                  <a:srgbClr val="009900"/>
                </a:solidFill>
                <a:latin typeface="+mn-lt"/>
              </a:rPr>
              <a:t>ta(s)=sigma</a:t>
            </a:r>
            <a:r>
              <a:rPr lang="en-US" sz="1600" b="1" dirty="0">
                <a:latin typeface="+mn-lt"/>
              </a:rPr>
              <a:t> is assumed to be executed</a:t>
            </a:r>
            <a:r>
              <a:rPr lang="en-US" sz="1600" dirty="0">
                <a:latin typeface="+mn-lt"/>
              </a:rPr>
              <a:t> </a:t>
            </a:r>
            <a:r>
              <a:rPr lang="en-US" sz="1600" b="1" u="sng" dirty="0">
                <a:solidFill>
                  <a:srgbClr val="FF0000"/>
                </a:solidFill>
                <a:latin typeface="+mn-lt"/>
              </a:rPr>
              <a:t>at the end </a:t>
            </a:r>
            <a:r>
              <a:rPr lang="en-US" sz="1600" b="1" dirty="0">
                <a:solidFill>
                  <a:srgbClr val="FF0000"/>
                </a:solidFill>
                <a:latin typeface="+mn-lt"/>
              </a:rPr>
              <a:t>of every </a:t>
            </a:r>
            <a:r>
              <a:rPr lang="en-US" sz="1800" b="1" dirty="0">
                <a:solidFill>
                  <a:srgbClr val="FF0000"/>
                </a:solidFill>
                <a:latin typeface="+mn-lt"/>
                <a:sym typeface="Symbol"/>
              </a:rPr>
              <a:t></a:t>
            </a:r>
            <a:r>
              <a:rPr lang="en-US" sz="1800" b="1" baseline="-25000" dirty="0">
                <a:solidFill>
                  <a:srgbClr val="FF0000"/>
                </a:solidFill>
                <a:latin typeface="+mn-lt"/>
              </a:rPr>
              <a:t>ext</a:t>
            </a:r>
            <a:r>
              <a:rPr lang="en-US" sz="1800" dirty="0">
                <a:solidFill>
                  <a:srgbClr val="FF0000"/>
                </a:solidFill>
                <a:latin typeface="+mn-lt"/>
              </a:rPr>
              <a:t> </a:t>
            </a:r>
            <a:r>
              <a:rPr lang="en-US" sz="1600" dirty="0">
                <a:solidFill>
                  <a:srgbClr val="FF0000"/>
                </a:solidFill>
                <a:latin typeface="+mn-lt"/>
              </a:rPr>
              <a:t>and </a:t>
            </a:r>
            <a:r>
              <a:rPr lang="en-US" sz="1800" b="1" dirty="0">
                <a:solidFill>
                  <a:srgbClr val="FF0000"/>
                </a:solidFill>
                <a:latin typeface="+mn-lt"/>
                <a:sym typeface="Symbol"/>
              </a:rPr>
              <a:t></a:t>
            </a:r>
            <a:r>
              <a:rPr lang="en-US" sz="1800" b="1" baseline="-25000" dirty="0" err="1" smtClean="0">
                <a:solidFill>
                  <a:srgbClr val="FF0000"/>
                </a:solidFill>
                <a:latin typeface="+mn-lt"/>
              </a:rPr>
              <a:t>int</a:t>
            </a:r>
            <a:endParaRPr lang="es-AR" sz="1600" dirty="0">
              <a:latin typeface="+mn-lt"/>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3" name="Rectangle 49"/>
          <p:cNvSpPr>
            <a:spLocks noGrp="1" noChangeArrowheads="1"/>
          </p:cNvSpPr>
          <p:nvPr>
            <p:ph type="title"/>
          </p:nvPr>
        </p:nvSpPr>
        <p:spPr>
          <a:noFill/>
        </p:spPr>
        <p:txBody>
          <a:bodyPr>
            <a:normAutofit fontScale="90000"/>
          </a:bodyPr>
          <a:lstStyle/>
          <a:p>
            <a:r>
              <a:rPr lang="en-US" smtClean="0"/>
              <a:t>CFSM for the ping-pong example</a:t>
            </a:r>
          </a:p>
        </p:txBody>
      </p:sp>
      <p:sp>
        <p:nvSpPr>
          <p:cNvPr id="51" name="Text Placeholder 50"/>
          <p:cNvSpPr>
            <a:spLocks noGrp="1"/>
          </p:cNvSpPr>
          <p:nvPr>
            <p:ph type="body" sz="quarter" idx="12"/>
          </p:nvPr>
        </p:nvSpPr>
        <p:spPr>
          <a:noFill/>
        </p:spPr>
        <p:txBody>
          <a:bodyPr/>
          <a:lstStyle/>
          <a:p>
            <a:r>
              <a:rPr lang="es-AR" dirty="0" err="1" smtClean="0"/>
              <a:t>Review</a:t>
            </a:r>
            <a:endParaRPr lang="es-AR" dirty="0"/>
          </a:p>
        </p:txBody>
      </p:sp>
      <p:sp>
        <p:nvSpPr>
          <p:cNvPr id="52" name="Text Placeholder 51"/>
          <p:cNvSpPr>
            <a:spLocks noGrp="1"/>
          </p:cNvSpPr>
          <p:nvPr>
            <p:ph type="body" sz="quarter" idx="13"/>
          </p:nvPr>
        </p:nvSpPr>
        <p:spPr>
          <a:noFill/>
        </p:spPr>
        <p:txBody>
          <a:bodyPr/>
          <a:lstStyle/>
          <a:p>
            <a:endParaRPr lang="es-AR"/>
          </a:p>
        </p:txBody>
      </p:sp>
      <p:sp>
        <p:nvSpPr>
          <p:cNvPr id="56" name="Rectangle 2"/>
          <p:cNvSpPr>
            <a:spLocks noChangeArrowheads="1"/>
          </p:cNvSpPr>
          <p:nvPr/>
        </p:nvSpPr>
        <p:spPr bwMode="auto">
          <a:xfrm>
            <a:off x="2225675" y="1752600"/>
            <a:ext cx="1600200" cy="914400"/>
          </a:xfrm>
          <a:prstGeom prst="rect">
            <a:avLst/>
          </a:prstGeom>
          <a:noFill/>
          <a:ln w="9525">
            <a:solidFill>
              <a:schemeClr val="tx1"/>
            </a:solidFill>
            <a:miter lim="800000"/>
            <a:headEnd/>
            <a:tailEnd/>
          </a:ln>
        </p:spPr>
        <p:txBody>
          <a:bodyPr wrap="none" anchor="ctr"/>
          <a:lstStyle/>
          <a:p>
            <a:endParaRPr lang="es-AR">
              <a:latin typeface="+mn-lt"/>
            </a:endParaRPr>
          </a:p>
        </p:txBody>
      </p:sp>
      <p:sp>
        <p:nvSpPr>
          <p:cNvPr id="57" name="Oval 3"/>
          <p:cNvSpPr>
            <a:spLocks noChangeArrowheads="1"/>
          </p:cNvSpPr>
          <p:nvPr/>
        </p:nvSpPr>
        <p:spPr bwMode="auto">
          <a:xfrm>
            <a:off x="2378075" y="1981200"/>
            <a:ext cx="457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D</a:t>
            </a:r>
          </a:p>
        </p:txBody>
      </p:sp>
      <p:sp>
        <p:nvSpPr>
          <p:cNvPr id="58" name="Oval 4"/>
          <p:cNvSpPr>
            <a:spLocks noChangeArrowheads="1"/>
          </p:cNvSpPr>
          <p:nvPr/>
        </p:nvSpPr>
        <p:spPr bwMode="auto">
          <a:xfrm>
            <a:off x="3216275" y="1981200"/>
            <a:ext cx="457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a:t>
            </a:r>
          </a:p>
        </p:txBody>
      </p:sp>
      <p:sp>
        <p:nvSpPr>
          <p:cNvPr id="59" name="Freeform 5"/>
          <p:cNvSpPr>
            <a:spLocks/>
          </p:cNvSpPr>
          <p:nvPr/>
        </p:nvSpPr>
        <p:spPr bwMode="auto">
          <a:xfrm>
            <a:off x="2759075" y="1935162"/>
            <a:ext cx="533400" cy="123825"/>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60" name="Freeform 6"/>
          <p:cNvSpPr>
            <a:spLocks/>
          </p:cNvSpPr>
          <p:nvPr/>
        </p:nvSpPr>
        <p:spPr bwMode="auto">
          <a:xfrm rot="10800000">
            <a:off x="2759075" y="2362200"/>
            <a:ext cx="533400" cy="123825"/>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61" name="Text Box 7"/>
          <p:cNvSpPr txBox="1">
            <a:spLocks noChangeArrowheads="1"/>
          </p:cNvSpPr>
          <p:nvPr/>
        </p:nvSpPr>
        <p:spPr bwMode="auto">
          <a:xfrm>
            <a:off x="2783913" y="2361019"/>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굴림" pitchFamily="50" charset="-127"/>
              </a:rPr>
              <a:t>Ball_A</a:t>
            </a:r>
          </a:p>
        </p:txBody>
      </p:sp>
      <p:sp>
        <p:nvSpPr>
          <p:cNvPr id="62" name="Text Box 8"/>
          <p:cNvSpPr txBox="1">
            <a:spLocks noChangeArrowheads="1"/>
          </p:cNvSpPr>
          <p:nvPr/>
        </p:nvSpPr>
        <p:spPr bwMode="auto">
          <a:xfrm>
            <a:off x="2706149" y="1751419"/>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굴림" pitchFamily="50" charset="-127"/>
              </a:rPr>
              <a:t>Ball_B</a:t>
            </a:r>
          </a:p>
        </p:txBody>
      </p:sp>
      <p:sp>
        <p:nvSpPr>
          <p:cNvPr id="63" name="Text Box 9"/>
          <p:cNvSpPr txBox="1">
            <a:spLocks noChangeArrowheads="1"/>
          </p:cNvSpPr>
          <p:nvPr/>
        </p:nvSpPr>
        <p:spPr bwMode="auto">
          <a:xfrm>
            <a:off x="2566988" y="1447800"/>
            <a:ext cx="846137"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굴림" pitchFamily="50" charset="-127"/>
              </a:rPr>
              <a:t>player_A</a:t>
            </a:r>
          </a:p>
        </p:txBody>
      </p:sp>
      <p:sp>
        <p:nvSpPr>
          <p:cNvPr id="64" name="Rectangle 10"/>
          <p:cNvSpPr>
            <a:spLocks noChangeArrowheads="1"/>
          </p:cNvSpPr>
          <p:nvPr/>
        </p:nvSpPr>
        <p:spPr bwMode="auto">
          <a:xfrm>
            <a:off x="5273675" y="1752600"/>
            <a:ext cx="1600200" cy="914400"/>
          </a:xfrm>
          <a:prstGeom prst="rect">
            <a:avLst/>
          </a:prstGeom>
          <a:noFill/>
          <a:ln w="9525">
            <a:solidFill>
              <a:schemeClr val="tx1"/>
            </a:solidFill>
            <a:miter lim="800000"/>
            <a:headEnd/>
            <a:tailEnd/>
          </a:ln>
        </p:spPr>
        <p:txBody>
          <a:bodyPr wrap="none" anchor="ctr"/>
          <a:lstStyle/>
          <a:p>
            <a:endParaRPr lang="es-AR">
              <a:latin typeface="+mn-lt"/>
            </a:endParaRPr>
          </a:p>
        </p:txBody>
      </p:sp>
      <p:sp>
        <p:nvSpPr>
          <p:cNvPr id="65" name="Oval 11"/>
          <p:cNvSpPr>
            <a:spLocks noChangeArrowheads="1"/>
          </p:cNvSpPr>
          <p:nvPr/>
        </p:nvSpPr>
        <p:spPr bwMode="auto">
          <a:xfrm>
            <a:off x="5426075" y="1981200"/>
            <a:ext cx="457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D</a:t>
            </a:r>
          </a:p>
        </p:txBody>
      </p:sp>
      <p:sp>
        <p:nvSpPr>
          <p:cNvPr id="66" name="Oval 12"/>
          <p:cNvSpPr>
            <a:spLocks noChangeArrowheads="1"/>
          </p:cNvSpPr>
          <p:nvPr/>
        </p:nvSpPr>
        <p:spPr bwMode="auto">
          <a:xfrm>
            <a:off x="6264275" y="1981200"/>
            <a:ext cx="457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a:t>
            </a:r>
          </a:p>
        </p:txBody>
      </p:sp>
      <p:sp>
        <p:nvSpPr>
          <p:cNvPr id="67" name="Freeform 13"/>
          <p:cNvSpPr>
            <a:spLocks/>
          </p:cNvSpPr>
          <p:nvPr/>
        </p:nvSpPr>
        <p:spPr bwMode="auto">
          <a:xfrm>
            <a:off x="5807075" y="1935162"/>
            <a:ext cx="533400" cy="123825"/>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68" name="Freeform 14"/>
          <p:cNvSpPr>
            <a:spLocks/>
          </p:cNvSpPr>
          <p:nvPr/>
        </p:nvSpPr>
        <p:spPr bwMode="auto">
          <a:xfrm rot="10800000">
            <a:off x="5807075" y="2362200"/>
            <a:ext cx="533400" cy="123825"/>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69" name="Text Box 15"/>
          <p:cNvSpPr txBox="1">
            <a:spLocks noChangeArrowheads="1"/>
          </p:cNvSpPr>
          <p:nvPr/>
        </p:nvSpPr>
        <p:spPr bwMode="auto">
          <a:xfrm>
            <a:off x="5833524" y="2361019"/>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굴림" pitchFamily="50" charset="-127"/>
              </a:rPr>
              <a:t>Ball_B</a:t>
            </a:r>
          </a:p>
        </p:txBody>
      </p:sp>
      <p:sp>
        <p:nvSpPr>
          <p:cNvPr id="70" name="Text Box 16"/>
          <p:cNvSpPr txBox="1">
            <a:spLocks noChangeArrowheads="1"/>
          </p:cNvSpPr>
          <p:nvPr/>
        </p:nvSpPr>
        <p:spPr bwMode="auto">
          <a:xfrm>
            <a:off x="5752538" y="1751419"/>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굴림" pitchFamily="50" charset="-127"/>
              </a:rPr>
              <a:t>Ball_A</a:t>
            </a:r>
          </a:p>
        </p:txBody>
      </p:sp>
      <p:sp>
        <p:nvSpPr>
          <p:cNvPr id="71" name="Text Box 17"/>
          <p:cNvSpPr txBox="1">
            <a:spLocks noChangeArrowheads="1"/>
          </p:cNvSpPr>
          <p:nvPr/>
        </p:nvSpPr>
        <p:spPr bwMode="auto">
          <a:xfrm>
            <a:off x="5619750" y="1447800"/>
            <a:ext cx="836613"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굴림" pitchFamily="50" charset="-127"/>
              </a:rPr>
              <a:t>player_B</a:t>
            </a:r>
          </a:p>
        </p:txBody>
      </p:sp>
      <p:sp>
        <p:nvSpPr>
          <p:cNvPr id="72" name="Line 18"/>
          <p:cNvSpPr>
            <a:spLocks noChangeShapeType="1"/>
          </p:cNvSpPr>
          <p:nvPr/>
        </p:nvSpPr>
        <p:spPr bwMode="auto">
          <a:xfrm>
            <a:off x="3825875" y="1981200"/>
            <a:ext cx="304800"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73" name="Line 19"/>
          <p:cNvSpPr>
            <a:spLocks noChangeShapeType="1"/>
          </p:cNvSpPr>
          <p:nvPr/>
        </p:nvSpPr>
        <p:spPr bwMode="auto">
          <a:xfrm>
            <a:off x="4968875" y="1981200"/>
            <a:ext cx="304800"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74" name="Line 20"/>
          <p:cNvSpPr>
            <a:spLocks noChangeShapeType="1"/>
          </p:cNvSpPr>
          <p:nvPr/>
        </p:nvSpPr>
        <p:spPr bwMode="auto">
          <a:xfrm flipH="1">
            <a:off x="4968875" y="2438400"/>
            <a:ext cx="304800"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75" name="Line 21"/>
          <p:cNvSpPr>
            <a:spLocks noChangeShapeType="1"/>
          </p:cNvSpPr>
          <p:nvPr/>
        </p:nvSpPr>
        <p:spPr bwMode="auto">
          <a:xfrm flipH="1">
            <a:off x="3825875" y="2438400"/>
            <a:ext cx="304800"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76" name="Line 22"/>
          <p:cNvSpPr>
            <a:spLocks noChangeShapeType="1"/>
          </p:cNvSpPr>
          <p:nvPr/>
        </p:nvSpPr>
        <p:spPr bwMode="auto">
          <a:xfrm>
            <a:off x="4054475" y="1981200"/>
            <a:ext cx="914400" cy="0"/>
          </a:xfrm>
          <a:prstGeom prst="line">
            <a:avLst/>
          </a:prstGeom>
          <a:noFill/>
          <a:ln w="9525">
            <a:solidFill>
              <a:schemeClr val="tx1"/>
            </a:solidFill>
            <a:prstDash val="lgDash"/>
            <a:round/>
            <a:headEnd/>
            <a:tailEnd/>
          </a:ln>
        </p:spPr>
        <p:txBody>
          <a:bodyPr wrap="none" anchor="ctr"/>
          <a:lstStyle/>
          <a:p>
            <a:endParaRPr lang="es-AR">
              <a:latin typeface="+mn-lt"/>
            </a:endParaRPr>
          </a:p>
        </p:txBody>
      </p:sp>
      <p:sp>
        <p:nvSpPr>
          <p:cNvPr id="77" name="Line 23"/>
          <p:cNvSpPr>
            <a:spLocks noChangeShapeType="1"/>
          </p:cNvSpPr>
          <p:nvPr/>
        </p:nvSpPr>
        <p:spPr bwMode="auto">
          <a:xfrm>
            <a:off x="4130675" y="2438400"/>
            <a:ext cx="914400" cy="0"/>
          </a:xfrm>
          <a:prstGeom prst="line">
            <a:avLst/>
          </a:prstGeom>
          <a:noFill/>
          <a:ln w="9525">
            <a:solidFill>
              <a:schemeClr val="tx1"/>
            </a:solidFill>
            <a:prstDash val="lgDash"/>
            <a:round/>
            <a:headEnd/>
            <a:tailEnd/>
          </a:ln>
        </p:spPr>
        <p:txBody>
          <a:bodyPr wrap="none" anchor="ctr"/>
          <a:lstStyle/>
          <a:p>
            <a:endParaRPr lang="es-AR">
              <a:latin typeface="+mn-lt"/>
            </a:endParaRPr>
          </a:p>
        </p:txBody>
      </p:sp>
      <p:sp>
        <p:nvSpPr>
          <p:cNvPr id="78" name="Text Box 24"/>
          <p:cNvSpPr txBox="1">
            <a:spLocks noChangeArrowheads="1"/>
          </p:cNvSpPr>
          <p:nvPr/>
        </p:nvSpPr>
        <p:spPr bwMode="auto">
          <a:xfrm>
            <a:off x="3749675" y="1676400"/>
            <a:ext cx="643125" cy="307777"/>
          </a:xfrm>
          <a:prstGeom prst="rect">
            <a:avLst/>
          </a:prstGeom>
          <a:noFill/>
          <a:ln w="9525">
            <a:noFill/>
            <a:miter lim="800000"/>
            <a:headEnd/>
            <a:tailEnd/>
          </a:ln>
        </p:spPr>
        <p:txBody>
          <a:bodyPr wrap="none">
            <a:spAutoFit/>
          </a:bodyPr>
          <a:lstStyle/>
          <a:p>
            <a:pPr eaLnBrk="1" latinLnBrk="1" hangingPunct="1"/>
            <a:r>
              <a:rPr kumimoji="1" lang="en-US" altLang="ko-KR" sz="1400">
                <a:latin typeface="+mn-lt"/>
                <a:ea typeface="굴림" pitchFamily="50" charset="-127"/>
              </a:rPr>
              <a:t>Ball_A</a:t>
            </a:r>
          </a:p>
        </p:txBody>
      </p:sp>
      <p:sp>
        <p:nvSpPr>
          <p:cNvPr id="79" name="Text Box 25"/>
          <p:cNvSpPr txBox="1">
            <a:spLocks noChangeArrowheads="1"/>
          </p:cNvSpPr>
          <p:nvPr/>
        </p:nvSpPr>
        <p:spPr bwMode="auto">
          <a:xfrm>
            <a:off x="4664075" y="1676400"/>
            <a:ext cx="643125" cy="307777"/>
          </a:xfrm>
          <a:prstGeom prst="rect">
            <a:avLst/>
          </a:prstGeom>
          <a:noFill/>
          <a:ln w="9525">
            <a:noFill/>
            <a:miter lim="800000"/>
            <a:headEnd/>
            <a:tailEnd/>
          </a:ln>
        </p:spPr>
        <p:txBody>
          <a:bodyPr wrap="none">
            <a:spAutoFit/>
          </a:bodyPr>
          <a:lstStyle/>
          <a:p>
            <a:pPr eaLnBrk="1" latinLnBrk="1" hangingPunct="1"/>
            <a:r>
              <a:rPr kumimoji="1" lang="en-US" altLang="ko-KR" sz="1400">
                <a:latin typeface="+mn-lt"/>
                <a:ea typeface="굴림" pitchFamily="50" charset="-127"/>
              </a:rPr>
              <a:t>Ball_A</a:t>
            </a:r>
          </a:p>
        </p:txBody>
      </p:sp>
      <p:sp>
        <p:nvSpPr>
          <p:cNvPr id="80" name="Text Box 26"/>
          <p:cNvSpPr txBox="1">
            <a:spLocks noChangeArrowheads="1"/>
          </p:cNvSpPr>
          <p:nvPr/>
        </p:nvSpPr>
        <p:spPr bwMode="auto">
          <a:xfrm>
            <a:off x="3749675" y="2133600"/>
            <a:ext cx="638316" cy="307777"/>
          </a:xfrm>
          <a:prstGeom prst="rect">
            <a:avLst/>
          </a:prstGeom>
          <a:noFill/>
          <a:ln w="9525">
            <a:noFill/>
            <a:miter lim="800000"/>
            <a:headEnd/>
            <a:tailEnd/>
          </a:ln>
        </p:spPr>
        <p:txBody>
          <a:bodyPr wrap="none">
            <a:spAutoFit/>
          </a:bodyPr>
          <a:lstStyle/>
          <a:p>
            <a:pPr eaLnBrk="1" latinLnBrk="1" hangingPunct="1"/>
            <a:r>
              <a:rPr kumimoji="1" lang="en-US" altLang="ko-KR" sz="1400">
                <a:latin typeface="+mn-lt"/>
                <a:ea typeface="굴림" pitchFamily="50" charset="-127"/>
              </a:rPr>
              <a:t>Ball_B</a:t>
            </a:r>
          </a:p>
        </p:txBody>
      </p:sp>
      <p:sp>
        <p:nvSpPr>
          <p:cNvPr id="81" name="Text Box 27"/>
          <p:cNvSpPr txBox="1">
            <a:spLocks noChangeArrowheads="1"/>
          </p:cNvSpPr>
          <p:nvPr/>
        </p:nvSpPr>
        <p:spPr bwMode="auto">
          <a:xfrm>
            <a:off x="4664075" y="2133600"/>
            <a:ext cx="638316" cy="307777"/>
          </a:xfrm>
          <a:prstGeom prst="rect">
            <a:avLst/>
          </a:prstGeom>
          <a:noFill/>
          <a:ln w="9525">
            <a:noFill/>
            <a:miter lim="800000"/>
            <a:headEnd/>
            <a:tailEnd/>
          </a:ln>
        </p:spPr>
        <p:txBody>
          <a:bodyPr wrap="none">
            <a:spAutoFit/>
          </a:bodyPr>
          <a:lstStyle/>
          <a:p>
            <a:pPr eaLnBrk="1" latinLnBrk="1" hangingPunct="1"/>
            <a:r>
              <a:rPr kumimoji="1" lang="en-US" altLang="ko-KR" sz="1400">
                <a:latin typeface="+mn-lt"/>
                <a:ea typeface="굴림" pitchFamily="50" charset="-127"/>
              </a:rPr>
              <a:t>Ball_B</a:t>
            </a:r>
          </a:p>
        </p:txBody>
      </p:sp>
      <p:sp>
        <p:nvSpPr>
          <p:cNvPr id="82" name="Text Box 28"/>
          <p:cNvSpPr txBox="1">
            <a:spLocks noChangeArrowheads="1"/>
          </p:cNvSpPr>
          <p:nvPr/>
        </p:nvSpPr>
        <p:spPr bwMode="auto">
          <a:xfrm>
            <a:off x="2133600" y="2743200"/>
            <a:ext cx="3635375" cy="304800"/>
          </a:xfrm>
          <a:prstGeom prst="rect">
            <a:avLst/>
          </a:prstGeom>
          <a:noFill/>
          <a:ln w="9525">
            <a:noFill/>
            <a:miter lim="800000"/>
            <a:headEnd/>
            <a:tailEnd/>
          </a:ln>
        </p:spPr>
        <p:txBody>
          <a:bodyPr wrap="none">
            <a:spAutoFit/>
          </a:bodyPr>
          <a:lstStyle/>
          <a:p>
            <a:pPr eaLnBrk="1" latinLnBrk="1" hangingPunct="1"/>
            <a:r>
              <a:rPr kumimoji="1" lang="en-US" altLang="ko-KR" sz="1400" dirty="0">
                <a:latin typeface="+mn-lt"/>
                <a:ea typeface="굴림" pitchFamily="50" charset="-127"/>
              </a:rPr>
              <a:t>Problem : </a:t>
            </a:r>
            <a:r>
              <a:rPr kumimoji="1" lang="en-US" altLang="ko-KR" sz="1400" dirty="0" err="1">
                <a:latin typeface="+mn-lt"/>
                <a:ea typeface="굴림" pitchFamily="50" charset="-127"/>
              </a:rPr>
              <a:t>player_A</a:t>
            </a:r>
            <a:r>
              <a:rPr kumimoji="1" lang="ko-KR" altLang="en-US" sz="1400" dirty="0">
                <a:latin typeface="+mn-lt"/>
                <a:ea typeface="굴림" pitchFamily="50" charset="-127"/>
              </a:rPr>
              <a:t> output: </a:t>
            </a:r>
            <a:r>
              <a:rPr kumimoji="1" lang="en-US" altLang="ko-KR" sz="1400" dirty="0" err="1">
                <a:latin typeface="+mn-lt"/>
                <a:ea typeface="굴림" pitchFamily="50" charset="-127"/>
              </a:rPr>
              <a:t>Ball_A</a:t>
            </a:r>
            <a:r>
              <a:rPr kumimoji="1" lang="en-US" altLang="ko-KR" sz="1400" dirty="0">
                <a:latin typeface="+mn-lt"/>
                <a:ea typeface="굴림" pitchFamily="50" charset="-127"/>
              </a:rPr>
              <a:t>. Transition ?</a:t>
            </a:r>
          </a:p>
        </p:txBody>
      </p:sp>
      <p:sp>
        <p:nvSpPr>
          <p:cNvPr id="83" name="Oval 29"/>
          <p:cNvSpPr>
            <a:spLocks noChangeArrowheads="1"/>
          </p:cNvSpPr>
          <p:nvPr/>
        </p:nvSpPr>
        <p:spPr bwMode="auto">
          <a:xfrm>
            <a:off x="3048000" y="3513137"/>
            <a:ext cx="1428750" cy="3413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A_A, B_D</a:t>
            </a:r>
          </a:p>
        </p:txBody>
      </p:sp>
      <p:sp>
        <p:nvSpPr>
          <p:cNvPr id="84" name="Oval 30"/>
          <p:cNvSpPr>
            <a:spLocks noChangeArrowheads="1"/>
          </p:cNvSpPr>
          <p:nvPr/>
        </p:nvSpPr>
        <p:spPr bwMode="auto">
          <a:xfrm>
            <a:off x="5505450" y="3513137"/>
            <a:ext cx="1428750" cy="3413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A_D, B_A</a:t>
            </a:r>
          </a:p>
        </p:txBody>
      </p:sp>
      <p:sp>
        <p:nvSpPr>
          <p:cNvPr id="85" name="Freeform 31"/>
          <p:cNvSpPr>
            <a:spLocks/>
          </p:cNvSpPr>
          <p:nvPr/>
        </p:nvSpPr>
        <p:spPr bwMode="auto">
          <a:xfrm>
            <a:off x="4191000" y="3444875"/>
            <a:ext cx="1543050" cy="119062"/>
          </a:xfrm>
          <a:custGeom>
            <a:avLst/>
            <a:gdLst>
              <a:gd name="T0" fmla="*/ 0 w 1296"/>
              <a:gd name="T1" fmla="*/ 115 h 116"/>
              <a:gd name="T2" fmla="*/ 672 w 1296"/>
              <a:gd name="T3" fmla="*/ 0 h 116"/>
              <a:gd name="T4" fmla="*/ 1296 w 1296"/>
              <a:gd name="T5" fmla="*/ 116 h 116"/>
              <a:gd name="T6" fmla="*/ 0 60000 65536"/>
              <a:gd name="T7" fmla="*/ 0 60000 65536"/>
              <a:gd name="T8" fmla="*/ 0 60000 65536"/>
              <a:gd name="T9" fmla="*/ 0 w 1296"/>
              <a:gd name="T10" fmla="*/ 0 h 116"/>
              <a:gd name="T11" fmla="*/ 1296 w 1296"/>
              <a:gd name="T12" fmla="*/ 116 h 116"/>
            </a:gdLst>
            <a:ahLst/>
            <a:cxnLst>
              <a:cxn ang="T6">
                <a:pos x="T0" y="T1"/>
              </a:cxn>
              <a:cxn ang="T7">
                <a:pos x="T2" y="T3"/>
              </a:cxn>
              <a:cxn ang="T8">
                <a:pos x="T4" y="T5"/>
              </a:cxn>
            </a:cxnLst>
            <a:rect l="T9" t="T10" r="T11" b="T12"/>
            <a:pathLst>
              <a:path w="1296" h="116">
                <a:moveTo>
                  <a:pt x="0" y="115"/>
                </a:moveTo>
                <a:cubicBezTo>
                  <a:pt x="112" y="96"/>
                  <a:pt x="456" y="0"/>
                  <a:pt x="672" y="0"/>
                </a:cubicBezTo>
                <a:cubicBezTo>
                  <a:pt x="888" y="0"/>
                  <a:pt x="1166" y="92"/>
                  <a:pt x="1296" y="116"/>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86" name="Freeform 32"/>
          <p:cNvSpPr>
            <a:spLocks/>
          </p:cNvSpPr>
          <p:nvPr/>
        </p:nvSpPr>
        <p:spPr bwMode="auto">
          <a:xfrm rot="10800000">
            <a:off x="4198938" y="3824287"/>
            <a:ext cx="1543050" cy="117475"/>
          </a:xfrm>
          <a:custGeom>
            <a:avLst/>
            <a:gdLst>
              <a:gd name="T0" fmla="*/ 0 w 1296"/>
              <a:gd name="T1" fmla="*/ 115 h 116"/>
              <a:gd name="T2" fmla="*/ 672 w 1296"/>
              <a:gd name="T3" fmla="*/ 0 h 116"/>
              <a:gd name="T4" fmla="*/ 1296 w 1296"/>
              <a:gd name="T5" fmla="*/ 116 h 116"/>
              <a:gd name="T6" fmla="*/ 0 60000 65536"/>
              <a:gd name="T7" fmla="*/ 0 60000 65536"/>
              <a:gd name="T8" fmla="*/ 0 60000 65536"/>
              <a:gd name="T9" fmla="*/ 0 w 1296"/>
              <a:gd name="T10" fmla="*/ 0 h 116"/>
              <a:gd name="T11" fmla="*/ 1296 w 1296"/>
              <a:gd name="T12" fmla="*/ 116 h 116"/>
            </a:gdLst>
            <a:ahLst/>
            <a:cxnLst>
              <a:cxn ang="T6">
                <a:pos x="T0" y="T1"/>
              </a:cxn>
              <a:cxn ang="T7">
                <a:pos x="T2" y="T3"/>
              </a:cxn>
              <a:cxn ang="T8">
                <a:pos x="T4" y="T5"/>
              </a:cxn>
            </a:cxnLst>
            <a:rect l="T9" t="T10" r="T11" b="T12"/>
            <a:pathLst>
              <a:path w="1296" h="116">
                <a:moveTo>
                  <a:pt x="0" y="115"/>
                </a:moveTo>
                <a:cubicBezTo>
                  <a:pt x="112" y="96"/>
                  <a:pt x="456" y="0"/>
                  <a:pt x="672" y="0"/>
                </a:cubicBezTo>
                <a:cubicBezTo>
                  <a:pt x="888" y="0"/>
                  <a:pt x="1166" y="92"/>
                  <a:pt x="1296" y="116"/>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87" name="Text Box 33"/>
          <p:cNvSpPr txBox="1">
            <a:spLocks noChangeArrowheads="1"/>
          </p:cNvSpPr>
          <p:nvPr/>
        </p:nvSpPr>
        <p:spPr bwMode="auto">
          <a:xfrm>
            <a:off x="4614675" y="3214787"/>
            <a:ext cx="643125"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굴림" pitchFamily="50" charset="-127"/>
              </a:rPr>
              <a:t>Ball_A</a:t>
            </a:r>
          </a:p>
        </p:txBody>
      </p:sp>
      <p:sp>
        <p:nvSpPr>
          <p:cNvPr id="88" name="Text Box 34"/>
          <p:cNvSpPr txBox="1">
            <a:spLocks noChangeArrowheads="1"/>
          </p:cNvSpPr>
          <p:nvPr/>
        </p:nvSpPr>
        <p:spPr bwMode="auto">
          <a:xfrm>
            <a:off x="4619484" y="3895824"/>
            <a:ext cx="638316" cy="307777"/>
          </a:xfrm>
          <a:prstGeom prst="rect">
            <a:avLst/>
          </a:prstGeom>
          <a:noFill/>
          <a:ln w="9525">
            <a:noFill/>
            <a:miter lim="800000"/>
            <a:headEnd/>
            <a:tailEnd/>
          </a:ln>
        </p:spPr>
        <p:txBody>
          <a:bodyPr wrap="none" anchor="ctr">
            <a:spAutoFit/>
          </a:bodyPr>
          <a:lstStyle/>
          <a:p>
            <a:pPr algn="ctr" eaLnBrk="1" latinLnBrk="1" hangingPunct="1"/>
            <a:r>
              <a:rPr kumimoji="1" lang="en-US" altLang="ko-KR" sz="1400" dirty="0" err="1">
                <a:latin typeface="+mn-lt"/>
                <a:ea typeface="굴림" pitchFamily="50" charset="-127"/>
              </a:rPr>
              <a:t>Ball_B</a:t>
            </a:r>
            <a:endParaRPr kumimoji="1" lang="en-US" altLang="ko-KR" sz="1400" dirty="0">
              <a:latin typeface="+mn-lt"/>
              <a:ea typeface="굴림" pitchFamily="50" charset="-127"/>
            </a:endParaRPr>
          </a:p>
        </p:txBody>
      </p:sp>
      <p:sp>
        <p:nvSpPr>
          <p:cNvPr id="89" name="Text Box 35"/>
          <p:cNvSpPr txBox="1">
            <a:spLocks noChangeArrowheads="1"/>
          </p:cNvSpPr>
          <p:nvPr/>
        </p:nvSpPr>
        <p:spPr bwMode="auto">
          <a:xfrm>
            <a:off x="2133600" y="3467675"/>
            <a:ext cx="757964" cy="400110"/>
          </a:xfrm>
          <a:prstGeom prst="rect">
            <a:avLst/>
          </a:prstGeom>
          <a:noFill/>
          <a:ln w="9525">
            <a:noFill/>
            <a:miter lim="800000"/>
            <a:headEnd/>
            <a:tailEnd/>
          </a:ln>
        </p:spPr>
        <p:txBody>
          <a:bodyPr wrap="none">
            <a:spAutoFit/>
          </a:bodyPr>
          <a:lstStyle/>
          <a:p>
            <a:pPr eaLnBrk="1" latinLnBrk="1" hangingPunct="1"/>
            <a:r>
              <a:rPr kumimoji="1" lang="en-US" altLang="ko-KR" sz="2000" b="1" dirty="0">
                <a:latin typeface="+mn-lt"/>
                <a:ea typeface="굴림" pitchFamily="50" charset="-127"/>
              </a:rPr>
              <a:t>CFSM</a:t>
            </a:r>
          </a:p>
        </p:txBody>
      </p:sp>
      <p:sp>
        <p:nvSpPr>
          <p:cNvPr id="90" name="Text Box 36"/>
          <p:cNvSpPr txBox="1">
            <a:spLocks noChangeArrowheads="1"/>
          </p:cNvSpPr>
          <p:nvPr/>
        </p:nvSpPr>
        <p:spPr bwMode="auto">
          <a:xfrm>
            <a:off x="1136405" y="4526130"/>
            <a:ext cx="3721083" cy="523220"/>
          </a:xfrm>
          <a:prstGeom prst="rect">
            <a:avLst/>
          </a:prstGeom>
          <a:noFill/>
          <a:ln w="9525">
            <a:noFill/>
            <a:miter lim="800000"/>
            <a:headEnd/>
            <a:tailEnd/>
          </a:ln>
        </p:spPr>
        <p:txBody>
          <a:bodyPr wrap="none">
            <a:spAutoFit/>
          </a:bodyPr>
          <a:lstStyle/>
          <a:p>
            <a:pPr eaLnBrk="1" latinLnBrk="1" hangingPunct="1"/>
            <a:r>
              <a:rPr kumimoji="1" lang="en-US" altLang="ko-KR" sz="1400" dirty="0" err="1">
                <a:latin typeface="+mn-lt"/>
                <a:ea typeface="굴림" pitchFamily="50" charset="-127"/>
              </a:rPr>
              <a:t>Player_A</a:t>
            </a:r>
            <a:r>
              <a:rPr kumimoji="1" lang="en-US" altLang="ko-KR" sz="1400" dirty="0">
                <a:latin typeface="+mn-lt"/>
                <a:ea typeface="굴림" pitchFamily="50" charset="-127"/>
              </a:rPr>
              <a:t> 	</a:t>
            </a:r>
            <a:r>
              <a:rPr kumimoji="1" lang="en-US" altLang="ko-KR" sz="1400" dirty="0">
                <a:latin typeface="+mn-lt"/>
                <a:ea typeface="굴림" pitchFamily="50" charset="-127"/>
                <a:sym typeface="Symbol" pitchFamily="18" charset="2"/>
              </a:rPr>
              <a:t> : X  S  S</a:t>
            </a:r>
          </a:p>
          <a:p>
            <a:pPr eaLnBrk="1" latinLnBrk="1" hangingPunct="1"/>
            <a:r>
              <a:rPr kumimoji="1" lang="en-US" altLang="ko-KR" sz="1400" dirty="0">
                <a:latin typeface="+mn-lt"/>
                <a:ea typeface="굴림" pitchFamily="50" charset="-127"/>
                <a:sym typeface="Symbol" pitchFamily="18" charset="2"/>
              </a:rPr>
              <a:t>	X</a:t>
            </a:r>
            <a:r>
              <a:rPr kumimoji="1" lang="en-US" altLang="ko-KR" sz="1400" baseline="-25000" dirty="0">
                <a:latin typeface="+mn-lt"/>
                <a:ea typeface="굴림" pitchFamily="50" charset="-127"/>
                <a:sym typeface="Symbol" pitchFamily="18" charset="2"/>
              </a:rPr>
              <a:t>A</a:t>
            </a:r>
            <a:r>
              <a:rPr kumimoji="1" lang="en-US" altLang="ko-KR" sz="1400" dirty="0">
                <a:latin typeface="+mn-lt"/>
                <a:ea typeface="굴림" pitchFamily="50" charset="-127"/>
                <a:sym typeface="Symbol" pitchFamily="18" charset="2"/>
              </a:rPr>
              <a:t> = {</a:t>
            </a:r>
            <a:r>
              <a:rPr kumimoji="1" lang="en-US" altLang="ko-KR" sz="1400" dirty="0" err="1">
                <a:latin typeface="+mn-lt"/>
                <a:ea typeface="굴림" pitchFamily="50" charset="-127"/>
                <a:sym typeface="Symbol" pitchFamily="18" charset="2"/>
              </a:rPr>
              <a:t>Ball_A</a:t>
            </a:r>
            <a:r>
              <a:rPr kumimoji="1" lang="en-US" altLang="ko-KR" sz="1400" dirty="0" smtClean="0">
                <a:latin typeface="+mn-lt"/>
                <a:ea typeface="굴림" pitchFamily="50" charset="-127"/>
                <a:sym typeface="Symbol" pitchFamily="18" charset="2"/>
              </a:rPr>
              <a:t>}  {</a:t>
            </a:r>
            <a:r>
              <a:rPr kumimoji="1" lang="en-US" altLang="ko-KR" sz="1400" dirty="0">
                <a:latin typeface="+mn-lt"/>
                <a:ea typeface="굴림" pitchFamily="50" charset="-127"/>
                <a:sym typeface="Symbol" pitchFamily="18" charset="2"/>
              </a:rPr>
              <a:t>}  </a:t>
            </a:r>
            <a:r>
              <a:rPr kumimoji="1" lang="en-US" altLang="ko-KR" sz="1400" dirty="0" smtClean="0">
                <a:latin typeface="+mn-lt"/>
                <a:ea typeface="굴림" pitchFamily="50" charset="-127"/>
                <a:sym typeface="Symbol" pitchFamily="18" charset="2"/>
              </a:rPr>
              <a:t> </a:t>
            </a:r>
            <a:r>
              <a:rPr kumimoji="1" lang="en-US" altLang="ko-KR" sz="1400" dirty="0">
                <a:solidFill>
                  <a:srgbClr val="FF0000"/>
                </a:solidFill>
                <a:latin typeface="+mn-lt"/>
                <a:ea typeface="굴림" pitchFamily="50" charset="-127"/>
                <a:sym typeface="Symbol" pitchFamily="18" charset="2"/>
              </a:rPr>
              <a:t>: internal event</a:t>
            </a:r>
          </a:p>
        </p:txBody>
      </p:sp>
      <p:sp>
        <p:nvSpPr>
          <p:cNvPr id="91" name="Oval 37"/>
          <p:cNvSpPr>
            <a:spLocks noChangeArrowheads="1"/>
          </p:cNvSpPr>
          <p:nvPr/>
        </p:nvSpPr>
        <p:spPr bwMode="auto">
          <a:xfrm>
            <a:off x="1136405" y="5364330"/>
            <a:ext cx="9144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A_A</a:t>
            </a:r>
          </a:p>
        </p:txBody>
      </p:sp>
      <p:sp>
        <p:nvSpPr>
          <p:cNvPr id="92" name="Oval 38"/>
          <p:cNvSpPr>
            <a:spLocks noChangeArrowheads="1"/>
          </p:cNvSpPr>
          <p:nvPr/>
        </p:nvSpPr>
        <p:spPr bwMode="auto">
          <a:xfrm>
            <a:off x="2889005" y="5364330"/>
            <a:ext cx="838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A_D</a:t>
            </a:r>
          </a:p>
        </p:txBody>
      </p:sp>
      <p:sp>
        <p:nvSpPr>
          <p:cNvPr id="93" name="Freeform 39"/>
          <p:cNvSpPr>
            <a:spLocks/>
          </p:cNvSpPr>
          <p:nvPr/>
        </p:nvSpPr>
        <p:spPr bwMode="auto">
          <a:xfrm>
            <a:off x="1985718" y="5334168"/>
            <a:ext cx="990600" cy="152400"/>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94" name="Text Box 40"/>
          <p:cNvSpPr txBox="1">
            <a:spLocks noChangeArrowheads="1"/>
          </p:cNvSpPr>
          <p:nvPr/>
        </p:nvSpPr>
        <p:spPr bwMode="auto">
          <a:xfrm>
            <a:off x="2176480" y="5058350"/>
            <a:ext cx="569387"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dirty="0" err="1" smtClean="0">
                <a:latin typeface="+mn-lt"/>
                <a:ea typeface="굴림" pitchFamily="50" charset="-127"/>
              </a:rPr>
              <a:t>Ball_A</a:t>
            </a:r>
            <a:endParaRPr kumimoji="1" lang="en-US" altLang="ko-KR" sz="1200" dirty="0">
              <a:latin typeface="+mn-lt"/>
              <a:ea typeface="굴림" pitchFamily="50" charset="-127"/>
            </a:endParaRPr>
          </a:p>
        </p:txBody>
      </p:sp>
      <p:sp>
        <p:nvSpPr>
          <p:cNvPr id="95" name="Oval 41"/>
          <p:cNvSpPr>
            <a:spLocks noChangeArrowheads="1"/>
          </p:cNvSpPr>
          <p:nvPr/>
        </p:nvSpPr>
        <p:spPr bwMode="auto">
          <a:xfrm>
            <a:off x="5048250" y="5397599"/>
            <a:ext cx="9144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A_A</a:t>
            </a:r>
          </a:p>
        </p:txBody>
      </p:sp>
      <p:sp>
        <p:nvSpPr>
          <p:cNvPr id="96" name="Oval 42"/>
          <p:cNvSpPr>
            <a:spLocks noChangeArrowheads="1"/>
          </p:cNvSpPr>
          <p:nvPr/>
        </p:nvSpPr>
        <p:spPr bwMode="auto">
          <a:xfrm>
            <a:off x="6800850" y="5397599"/>
            <a:ext cx="838200" cy="457200"/>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굴림" pitchFamily="50" charset="-127"/>
              </a:rPr>
              <a:t>A_D</a:t>
            </a:r>
          </a:p>
        </p:txBody>
      </p:sp>
      <p:sp>
        <p:nvSpPr>
          <p:cNvPr id="97" name="Freeform 43"/>
          <p:cNvSpPr>
            <a:spLocks/>
          </p:cNvSpPr>
          <p:nvPr/>
        </p:nvSpPr>
        <p:spPr bwMode="auto">
          <a:xfrm>
            <a:off x="5897563" y="5367437"/>
            <a:ext cx="990600" cy="152400"/>
          </a:xfrm>
          <a:custGeom>
            <a:avLst/>
            <a:gdLst>
              <a:gd name="T0" fmla="*/ 0 w 336"/>
              <a:gd name="T1" fmla="*/ 77 h 78"/>
              <a:gd name="T2" fmla="*/ 150 w 336"/>
              <a:gd name="T3" fmla="*/ 0 h 78"/>
              <a:gd name="T4" fmla="*/ 336 w 336"/>
              <a:gd name="T5" fmla="*/ 78 h 78"/>
              <a:gd name="T6" fmla="*/ 0 60000 65536"/>
              <a:gd name="T7" fmla="*/ 0 60000 65536"/>
              <a:gd name="T8" fmla="*/ 0 60000 65536"/>
              <a:gd name="T9" fmla="*/ 0 w 336"/>
              <a:gd name="T10" fmla="*/ 0 h 78"/>
              <a:gd name="T11" fmla="*/ 336 w 336"/>
              <a:gd name="T12" fmla="*/ 78 h 78"/>
            </a:gdLst>
            <a:ahLst/>
            <a:cxnLst>
              <a:cxn ang="T6">
                <a:pos x="T0" y="T1"/>
              </a:cxn>
              <a:cxn ang="T7">
                <a:pos x="T2" y="T3"/>
              </a:cxn>
              <a:cxn ang="T8">
                <a:pos x="T4" y="T5"/>
              </a:cxn>
            </a:cxnLst>
            <a:rect l="T9" t="T10" r="T11" b="T12"/>
            <a:pathLst>
              <a:path w="336" h="78">
                <a:moveTo>
                  <a:pt x="0" y="77"/>
                </a:moveTo>
                <a:cubicBezTo>
                  <a:pt x="25" y="64"/>
                  <a:pt x="94" y="0"/>
                  <a:pt x="150" y="0"/>
                </a:cubicBezTo>
                <a:cubicBezTo>
                  <a:pt x="206" y="0"/>
                  <a:pt x="297" y="62"/>
                  <a:pt x="336" y="78"/>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98" name="Text Box 44"/>
          <p:cNvSpPr txBox="1">
            <a:spLocks noChangeArrowheads="1"/>
          </p:cNvSpPr>
          <p:nvPr/>
        </p:nvSpPr>
        <p:spPr bwMode="auto">
          <a:xfrm>
            <a:off x="6184119" y="4974744"/>
            <a:ext cx="274435" cy="338554"/>
          </a:xfrm>
          <a:prstGeom prst="rect">
            <a:avLst/>
          </a:prstGeom>
          <a:noFill/>
          <a:ln w="9525">
            <a:noFill/>
            <a:miter lim="800000"/>
            <a:headEnd/>
            <a:tailEnd/>
          </a:ln>
        </p:spPr>
        <p:txBody>
          <a:bodyPr wrap="none" anchor="ctr">
            <a:spAutoFit/>
          </a:bodyPr>
          <a:lstStyle/>
          <a:p>
            <a:pPr algn="ctr" eaLnBrk="1" latinLnBrk="1" hangingPunct="1"/>
            <a:r>
              <a:rPr kumimoji="1" lang="ko-KR" altLang="ko-KR" sz="1600" dirty="0">
                <a:solidFill>
                  <a:srgbClr val="FF0000"/>
                </a:solidFill>
                <a:latin typeface="+mn-lt"/>
                <a:ea typeface="굴림" pitchFamily="50" charset="-127"/>
                <a:sym typeface="Symbol" pitchFamily="18" charset="2"/>
              </a:rPr>
              <a:t></a:t>
            </a:r>
          </a:p>
        </p:txBody>
      </p:sp>
      <p:sp>
        <p:nvSpPr>
          <p:cNvPr id="99" name="Freeform 45"/>
          <p:cNvSpPr>
            <a:spLocks/>
          </p:cNvSpPr>
          <p:nvPr/>
        </p:nvSpPr>
        <p:spPr bwMode="auto">
          <a:xfrm>
            <a:off x="5408613" y="5014368"/>
            <a:ext cx="229625" cy="396656"/>
          </a:xfrm>
          <a:custGeom>
            <a:avLst/>
            <a:gdLst>
              <a:gd name="T0" fmla="*/ 61 w 62"/>
              <a:gd name="T1" fmla="*/ 192 h 192"/>
              <a:gd name="T2" fmla="*/ 0 w 62"/>
              <a:gd name="T3" fmla="*/ 119 h 192"/>
              <a:gd name="T4" fmla="*/ 62 w 62"/>
              <a:gd name="T5" fmla="*/ 0 h 192"/>
              <a:gd name="T6" fmla="*/ 0 60000 65536"/>
              <a:gd name="T7" fmla="*/ 0 60000 65536"/>
              <a:gd name="T8" fmla="*/ 0 60000 65536"/>
              <a:gd name="T9" fmla="*/ 0 w 62"/>
              <a:gd name="T10" fmla="*/ 0 h 192"/>
              <a:gd name="T11" fmla="*/ 62 w 62"/>
              <a:gd name="T12" fmla="*/ 192 h 192"/>
            </a:gdLst>
            <a:ahLst/>
            <a:cxnLst>
              <a:cxn ang="T6">
                <a:pos x="T0" y="T1"/>
              </a:cxn>
              <a:cxn ang="T7">
                <a:pos x="T2" y="T3"/>
              </a:cxn>
              <a:cxn ang="T8">
                <a:pos x="T4" y="T5"/>
              </a:cxn>
            </a:cxnLst>
            <a:rect l="T9" t="T10" r="T11" b="T12"/>
            <a:pathLst>
              <a:path w="62" h="192">
                <a:moveTo>
                  <a:pt x="61" y="192"/>
                </a:moveTo>
                <a:cubicBezTo>
                  <a:pt x="51" y="180"/>
                  <a:pt x="0" y="151"/>
                  <a:pt x="0" y="119"/>
                </a:cubicBezTo>
                <a:cubicBezTo>
                  <a:pt x="0" y="87"/>
                  <a:pt x="49" y="25"/>
                  <a:pt x="62" y="0"/>
                </a:cubicBezTo>
              </a:path>
            </a:pathLst>
          </a:custGeom>
          <a:noFill/>
          <a:ln w="9525">
            <a:solidFill>
              <a:schemeClr val="tx1"/>
            </a:solidFill>
            <a:prstDash val="dash"/>
            <a:round/>
            <a:headEnd/>
            <a:tailEnd type="triangle" w="med" len="med"/>
          </a:ln>
        </p:spPr>
        <p:txBody>
          <a:bodyPr wrap="square" anchor="ctr">
            <a:spAutoFit/>
          </a:bodyPr>
          <a:lstStyle/>
          <a:p>
            <a:endParaRPr lang="es-AR">
              <a:latin typeface="+mn-lt"/>
            </a:endParaRPr>
          </a:p>
        </p:txBody>
      </p:sp>
      <p:sp>
        <p:nvSpPr>
          <p:cNvPr id="100" name="Text Box 46"/>
          <p:cNvSpPr txBox="1">
            <a:spLocks noChangeArrowheads="1"/>
          </p:cNvSpPr>
          <p:nvPr/>
        </p:nvSpPr>
        <p:spPr bwMode="auto">
          <a:xfrm>
            <a:off x="5528198" y="4793821"/>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dirty="0" err="1">
                <a:latin typeface="+mn-lt"/>
                <a:ea typeface="굴림" pitchFamily="50" charset="-127"/>
              </a:rPr>
              <a:t>Ball_A</a:t>
            </a:r>
            <a:endParaRPr kumimoji="1" lang="en-US" altLang="ko-KR" sz="1200" dirty="0">
              <a:latin typeface="+mn-lt"/>
              <a:ea typeface="굴림" pitchFamily="50" charset="-127"/>
            </a:endParaRPr>
          </a:p>
        </p:txBody>
      </p:sp>
      <p:sp>
        <p:nvSpPr>
          <p:cNvPr id="101" name="Freeform 47"/>
          <p:cNvSpPr>
            <a:spLocks/>
          </p:cNvSpPr>
          <p:nvPr/>
        </p:nvSpPr>
        <p:spPr bwMode="auto">
          <a:xfrm>
            <a:off x="6038850" y="4855617"/>
            <a:ext cx="196952" cy="541982"/>
          </a:xfrm>
          <a:custGeom>
            <a:avLst/>
            <a:gdLst>
              <a:gd name="T0" fmla="*/ 0 w 200"/>
              <a:gd name="T1" fmla="*/ 8 h 104"/>
              <a:gd name="T2" fmla="*/ 144 w 200"/>
              <a:gd name="T3" fmla="*/ 8 h 104"/>
              <a:gd name="T4" fmla="*/ 192 w 200"/>
              <a:gd name="T5" fmla="*/ 56 h 104"/>
              <a:gd name="T6" fmla="*/ 192 w 200"/>
              <a:gd name="T7" fmla="*/ 104 h 104"/>
              <a:gd name="T8" fmla="*/ 0 60000 65536"/>
              <a:gd name="T9" fmla="*/ 0 60000 65536"/>
              <a:gd name="T10" fmla="*/ 0 60000 65536"/>
              <a:gd name="T11" fmla="*/ 0 60000 65536"/>
              <a:gd name="T12" fmla="*/ 0 w 200"/>
              <a:gd name="T13" fmla="*/ 0 h 104"/>
              <a:gd name="T14" fmla="*/ 200 w 200"/>
              <a:gd name="T15" fmla="*/ 104 h 104"/>
            </a:gdLst>
            <a:ahLst/>
            <a:cxnLst>
              <a:cxn ang="T8">
                <a:pos x="T0" y="T1"/>
              </a:cxn>
              <a:cxn ang="T9">
                <a:pos x="T2" y="T3"/>
              </a:cxn>
              <a:cxn ang="T10">
                <a:pos x="T4" y="T5"/>
              </a:cxn>
              <a:cxn ang="T11">
                <a:pos x="T6" y="T7"/>
              </a:cxn>
            </a:cxnLst>
            <a:rect l="T12" t="T13" r="T14" b="T15"/>
            <a:pathLst>
              <a:path w="200" h="104">
                <a:moveTo>
                  <a:pt x="0" y="8"/>
                </a:moveTo>
                <a:cubicBezTo>
                  <a:pt x="56" y="4"/>
                  <a:pt x="112" y="0"/>
                  <a:pt x="144" y="8"/>
                </a:cubicBezTo>
                <a:cubicBezTo>
                  <a:pt x="176" y="16"/>
                  <a:pt x="184" y="40"/>
                  <a:pt x="192" y="56"/>
                </a:cubicBezTo>
                <a:cubicBezTo>
                  <a:pt x="200" y="72"/>
                  <a:pt x="196" y="88"/>
                  <a:pt x="192" y="104"/>
                </a:cubicBezTo>
              </a:path>
            </a:pathLst>
          </a:custGeom>
          <a:noFill/>
          <a:ln w="9525">
            <a:solidFill>
              <a:schemeClr val="tx1"/>
            </a:solidFill>
            <a:prstDash val="dash"/>
            <a:round/>
            <a:headEnd/>
            <a:tailEnd type="triangle" w="med" len="med"/>
          </a:ln>
        </p:spPr>
        <p:txBody>
          <a:bodyPr wrap="square" anchor="ctr">
            <a:spAutoFit/>
          </a:bodyPr>
          <a:lstStyle/>
          <a:p>
            <a:endParaRPr lang="es-AR">
              <a:latin typeface="+mn-lt"/>
            </a:endParaRPr>
          </a:p>
        </p:txBody>
      </p:sp>
      <p:sp>
        <p:nvSpPr>
          <p:cNvPr id="102" name="Text Box 48"/>
          <p:cNvSpPr txBox="1">
            <a:spLocks noChangeArrowheads="1"/>
          </p:cNvSpPr>
          <p:nvPr/>
        </p:nvSpPr>
        <p:spPr bwMode="auto">
          <a:xfrm>
            <a:off x="6153346" y="4666962"/>
            <a:ext cx="734817" cy="276999"/>
          </a:xfrm>
          <a:prstGeom prst="rect">
            <a:avLst/>
          </a:prstGeom>
          <a:noFill/>
          <a:ln w="9525">
            <a:noFill/>
            <a:prstDash val="sysDot"/>
            <a:miter lim="800000"/>
            <a:headEnd/>
            <a:tailEnd/>
          </a:ln>
        </p:spPr>
        <p:txBody>
          <a:bodyPr wrap="none" anchor="ctr">
            <a:spAutoFit/>
          </a:bodyPr>
          <a:lstStyle/>
          <a:p>
            <a:pPr algn="ctr" eaLnBrk="1" latinLnBrk="1" hangingPunct="1"/>
            <a:r>
              <a:rPr kumimoji="1" lang="en-US" altLang="ko-KR" sz="1200" b="1" i="1" dirty="0">
                <a:latin typeface="+mn-lt"/>
                <a:ea typeface="굴림" pitchFamily="50" charset="-127"/>
              </a:rPr>
              <a:t>feedback</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Content Placeholder 49"/>
          <p:cNvSpPr>
            <a:spLocks noGrp="1"/>
          </p:cNvSpPr>
          <p:nvPr>
            <p:ph idx="1"/>
          </p:nvPr>
        </p:nvSpPr>
        <p:spPr>
          <a:xfrm>
            <a:off x="152400" y="838200"/>
            <a:ext cx="8839200" cy="5638799"/>
          </a:xfrm>
        </p:spPr>
        <p:txBody>
          <a:bodyPr/>
          <a:lstStyle/>
          <a:p>
            <a:pPr>
              <a:buClr>
                <a:schemeClr val="accent1"/>
              </a:buClr>
              <a:buSzPct val="70000"/>
            </a:pPr>
            <a:r>
              <a:rPr kumimoji="1" lang="en-US" altLang="ko-KR" dirty="0" smtClean="0">
                <a:ea typeface="Gulim" pitchFamily="34" charset="-127"/>
              </a:rPr>
              <a:t>Ex) ping-pong game</a:t>
            </a:r>
          </a:p>
          <a:p>
            <a:pPr>
              <a:buClr>
                <a:schemeClr val="accent1"/>
              </a:buClr>
              <a:buSzPct val="70000"/>
              <a:buFont typeface="Monotype Sorts" pitchFamily="2" charset="2"/>
              <a:buChar char="n"/>
            </a:pPr>
            <a:endParaRPr kumimoji="1" lang="en-US" altLang="ko-KR" dirty="0" smtClean="0">
              <a:ea typeface="Gulim" pitchFamily="34" charset="-127"/>
            </a:endParaRPr>
          </a:p>
          <a:p>
            <a:pPr>
              <a:buClr>
                <a:schemeClr val="accent1"/>
              </a:buClr>
              <a:buSzPct val="70000"/>
              <a:buFont typeface="Monotype Sorts" pitchFamily="2" charset="2"/>
              <a:buChar char="n"/>
            </a:pPr>
            <a:endParaRPr kumimoji="1" lang="en-US" altLang="ko-KR" dirty="0" smtClean="0">
              <a:ea typeface="Gulim" pitchFamily="34" charset="-127"/>
            </a:endParaRPr>
          </a:p>
          <a:p>
            <a:pPr>
              <a:buClr>
                <a:schemeClr val="accent1"/>
              </a:buClr>
              <a:buSzPct val="70000"/>
              <a:buFont typeface="Monotype Sorts" pitchFamily="2" charset="2"/>
              <a:buChar char="n"/>
            </a:pPr>
            <a:endParaRPr kumimoji="1" lang="en-US" altLang="ko-KR" dirty="0" smtClean="0">
              <a:ea typeface="Gulim" pitchFamily="34" charset="-127"/>
            </a:endParaRPr>
          </a:p>
          <a:p>
            <a:pPr>
              <a:buClr>
                <a:schemeClr val="accent1"/>
              </a:buClr>
              <a:buSzPct val="70000"/>
              <a:buFont typeface="Monotype Sorts" pitchFamily="2" charset="2"/>
              <a:buChar char="n"/>
            </a:pPr>
            <a:endParaRPr kumimoji="1" lang="en-US" altLang="ko-KR" dirty="0" smtClean="0">
              <a:ea typeface="Gulim" pitchFamily="34" charset="-127"/>
            </a:endParaRPr>
          </a:p>
          <a:p>
            <a:pPr>
              <a:buClr>
                <a:schemeClr val="accent1"/>
              </a:buClr>
              <a:buSzPct val="70000"/>
              <a:buFont typeface="Monotype Sorts" pitchFamily="2" charset="2"/>
              <a:buChar char="n"/>
            </a:pPr>
            <a:endParaRPr kumimoji="1" lang="en-US" altLang="ko-KR" dirty="0" smtClean="0">
              <a:ea typeface="Gulim" pitchFamily="34" charset="-127"/>
            </a:endParaRPr>
          </a:p>
          <a:p>
            <a:pPr lvl="1"/>
            <a:r>
              <a:rPr kumimoji="1" lang="en-US" altLang="ko-KR" sz="2000" dirty="0" smtClean="0">
                <a:ea typeface="Gulim" pitchFamily="34" charset="-127"/>
              </a:rPr>
              <a:t>(</a:t>
            </a:r>
            <a:r>
              <a:rPr kumimoji="1" lang="en-US" altLang="ko-KR" sz="2000" dirty="0" err="1" smtClean="0">
                <a:ea typeface="Gulim" pitchFamily="34" charset="-127"/>
              </a:rPr>
              <a:t>i</a:t>
            </a:r>
            <a:r>
              <a:rPr kumimoji="1" lang="en-US" altLang="ko-KR" sz="2000" dirty="0" smtClean="0">
                <a:ea typeface="Gulim" pitchFamily="34" charset="-127"/>
              </a:rPr>
              <a:t>) what if “attack” takes 2 steps : one state generating an output and the other state with no output. State independent of any inputs.</a:t>
            </a:r>
            <a:br>
              <a:rPr kumimoji="1" lang="en-US" altLang="ko-KR" sz="2000" dirty="0" smtClean="0">
                <a:ea typeface="Gulim" pitchFamily="34" charset="-127"/>
              </a:rPr>
            </a:br>
            <a:endParaRPr kumimoji="1" lang="en-US" altLang="ko-KR" sz="2000" dirty="0" smtClean="0">
              <a:ea typeface="Gulim" pitchFamily="34" charset="-127"/>
            </a:endParaRPr>
          </a:p>
          <a:p>
            <a:pPr lvl="1"/>
            <a:r>
              <a:rPr kumimoji="1" lang="en-US" altLang="ko-KR" sz="2000" dirty="0" smtClean="0">
                <a:ea typeface="Gulim" pitchFamily="34" charset="-127"/>
              </a:rPr>
              <a:t>(ii) what if we want to specify time to be spent for state A or D</a:t>
            </a:r>
          </a:p>
          <a:p>
            <a:pPr lvl="3"/>
            <a:r>
              <a:rPr kumimoji="1" lang="en-US" altLang="ko-KR" sz="1800" dirty="0" smtClean="0">
                <a:ea typeface="Gulim" pitchFamily="34" charset="-127"/>
              </a:rPr>
              <a:t>A takes 0.1 sec.	</a:t>
            </a:r>
          </a:p>
          <a:p>
            <a:pPr lvl="3"/>
            <a:r>
              <a:rPr kumimoji="1" lang="en-US" altLang="ko-KR" sz="1800" dirty="0" smtClean="0">
                <a:ea typeface="Gulim" pitchFamily="34" charset="-127"/>
              </a:rPr>
              <a:t>D takes ? sec.	</a:t>
            </a:r>
          </a:p>
          <a:p>
            <a:pPr lvl="2"/>
            <a:r>
              <a:rPr kumimoji="1" lang="en-US" altLang="ko-KR" sz="1800" dirty="0" smtClean="0">
                <a:ea typeface="Gulim" pitchFamily="34" charset="-127"/>
              </a:rPr>
              <a:t>input event -&gt;</a:t>
            </a:r>
            <a:r>
              <a:rPr kumimoji="1" lang="ko-KR" altLang="en-US" sz="1800" dirty="0" smtClean="0">
                <a:ea typeface="Gulim" pitchFamily="34" charset="-127"/>
              </a:rPr>
              <a:t> </a:t>
            </a:r>
            <a:r>
              <a:rPr kumimoji="1" lang="en-US" altLang="ko-KR" sz="1800" dirty="0" smtClean="0">
                <a:ea typeface="Gulim" pitchFamily="34" charset="-127"/>
              </a:rPr>
              <a:t>State transition</a:t>
            </a:r>
            <a:endParaRPr kumimoji="1" lang="ko-KR" altLang="en-US" sz="1800" dirty="0" smtClean="0">
              <a:ea typeface="Gulim" pitchFamily="34" charset="-127"/>
            </a:endParaRPr>
          </a:p>
          <a:p>
            <a:pPr lvl="2"/>
            <a:r>
              <a:rPr kumimoji="1" lang="en-US" altLang="ko-KR" sz="1800" dirty="0" smtClean="0">
                <a:ea typeface="Gulim" pitchFamily="34" charset="-127"/>
              </a:rPr>
              <a:t>time modeling -&gt;</a:t>
            </a:r>
            <a:r>
              <a:rPr kumimoji="1" lang="ko-KR" altLang="en-US" sz="1800" dirty="0" smtClean="0">
                <a:ea typeface="Gulim" pitchFamily="34" charset="-127"/>
                <a:sym typeface="Symbol" pitchFamily="18" charset="2"/>
              </a:rPr>
              <a:t> </a:t>
            </a:r>
            <a:r>
              <a:rPr kumimoji="1" lang="en-US" altLang="ko-KR" sz="1800" dirty="0" smtClean="0">
                <a:ea typeface="Gulim" pitchFamily="34" charset="-127"/>
                <a:sym typeface="Symbol" pitchFamily="18" charset="2"/>
              </a:rPr>
              <a:t>Infinity</a:t>
            </a:r>
            <a:endParaRPr kumimoji="1" lang="ko-KR" altLang="en-US" sz="1800" dirty="0" smtClean="0">
              <a:ea typeface="Gulim" pitchFamily="34" charset="-127"/>
              <a:sym typeface="Symbol" pitchFamily="18" charset="2"/>
            </a:endParaRPr>
          </a:p>
          <a:p>
            <a:pPr lvl="2"/>
            <a:r>
              <a:rPr kumimoji="1" lang="en-US" altLang="ko-KR" sz="1800" dirty="0" smtClean="0">
                <a:ea typeface="Gulim" pitchFamily="34" charset="-127"/>
                <a:sym typeface="Symbol" pitchFamily="18" charset="2"/>
              </a:rPr>
              <a:t>No semantics for such sojourn time specification: logical time models.</a:t>
            </a:r>
            <a:endParaRPr kumimoji="1" lang="en-US" altLang="ko-KR" sz="1800" dirty="0" smtClean="0">
              <a:ea typeface="Gulim" pitchFamily="34" charset="-127"/>
            </a:endParaRPr>
          </a:p>
          <a:p>
            <a:endParaRPr lang="es-AR" dirty="0"/>
          </a:p>
        </p:txBody>
      </p:sp>
      <p:sp>
        <p:nvSpPr>
          <p:cNvPr id="18435" name="Rectangle 48"/>
          <p:cNvSpPr>
            <a:spLocks noGrp="1" noChangeArrowheads="1"/>
          </p:cNvSpPr>
          <p:nvPr>
            <p:ph type="title"/>
          </p:nvPr>
        </p:nvSpPr>
        <p:spPr>
          <a:xfrm>
            <a:off x="0" y="1"/>
            <a:ext cx="5486400" cy="685799"/>
          </a:xfrm>
        </p:spPr>
        <p:txBody>
          <a:bodyPr>
            <a:normAutofit fontScale="90000"/>
          </a:bodyPr>
          <a:lstStyle/>
          <a:p>
            <a:r>
              <a:rPr lang="en-US" altLang="ko-KR" dirty="0" smtClean="0">
                <a:ea typeface="Gulim" pitchFamily="34" charset="-127"/>
              </a:rPr>
              <a:t>Limitation of expressive power in FSM</a:t>
            </a:r>
            <a:endParaRPr lang="en-US" dirty="0" smtClean="0"/>
          </a:p>
        </p:txBody>
      </p:sp>
      <p:sp>
        <p:nvSpPr>
          <p:cNvPr id="51" name="Text Placeholder 50"/>
          <p:cNvSpPr>
            <a:spLocks noGrp="1"/>
          </p:cNvSpPr>
          <p:nvPr>
            <p:ph type="body" sz="quarter" idx="12"/>
          </p:nvPr>
        </p:nvSpPr>
        <p:spPr/>
        <p:txBody>
          <a:bodyPr/>
          <a:lstStyle/>
          <a:p>
            <a:endParaRPr lang="es-AR"/>
          </a:p>
        </p:txBody>
      </p:sp>
      <p:sp>
        <p:nvSpPr>
          <p:cNvPr id="52" name="Text Placeholder 51"/>
          <p:cNvSpPr>
            <a:spLocks noGrp="1"/>
          </p:cNvSpPr>
          <p:nvPr>
            <p:ph type="body" sz="quarter" idx="13"/>
          </p:nvPr>
        </p:nvSpPr>
        <p:spPr/>
        <p:txBody>
          <a:bodyPr/>
          <a:lstStyle/>
          <a:p>
            <a:endParaRPr lang="es-AR"/>
          </a:p>
        </p:txBody>
      </p:sp>
      <p:grpSp>
        <p:nvGrpSpPr>
          <p:cNvPr id="53" name="Group 52"/>
          <p:cNvGrpSpPr/>
          <p:nvPr/>
        </p:nvGrpSpPr>
        <p:grpSpPr>
          <a:xfrm>
            <a:off x="691611" y="1295400"/>
            <a:ext cx="7614189" cy="1828800"/>
            <a:chOff x="1166274" y="1066800"/>
            <a:chExt cx="7614189" cy="1828800"/>
          </a:xfrm>
        </p:grpSpPr>
        <p:sp>
          <p:nvSpPr>
            <p:cNvPr id="18436" name="Text Box 49"/>
            <p:cNvSpPr txBox="1">
              <a:spLocks noChangeArrowheads="1"/>
            </p:cNvSpPr>
            <p:nvPr/>
          </p:nvSpPr>
          <p:spPr bwMode="auto">
            <a:xfrm>
              <a:off x="7086600" y="1066800"/>
              <a:ext cx="846138"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player_A</a:t>
              </a:r>
            </a:p>
          </p:txBody>
        </p:sp>
        <p:sp>
          <p:nvSpPr>
            <p:cNvPr id="18437" name="Rectangle 3"/>
            <p:cNvSpPr>
              <a:spLocks noChangeArrowheads="1"/>
            </p:cNvSpPr>
            <p:nvPr/>
          </p:nvSpPr>
          <p:spPr bwMode="auto">
            <a:xfrm>
              <a:off x="1706563" y="1771650"/>
              <a:ext cx="1417637" cy="784225"/>
            </a:xfrm>
            <a:prstGeom prst="rect">
              <a:avLst/>
            </a:prstGeom>
            <a:noFill/>
            <a:ln w="9525">
              <a:solidFill>
                <a:schemeClr val="tx1"/>
              </a:solidFill>
              <a:miter lim="800000"/>
              <a:headEnd/>
              <a:tailEnd/>
            </a:ln>
          </p:spPr>
          <p:txBody>
            <a:bodyPr wrap="none" anchor="ctr"/>
            <a:lstStyle/>
            <a:p>
              <a:endParaRPr lang="es-AR">
                <a:latin typeface="+mn-lt"/>
              </a:endParaRPr>
            </a:p>
          </p:txBody>
        </p:sp>
        <p:sp>
          <p:nvSpPr>
            <p:cNvPr id="18438" name="Oval 4"/>
            <p:cNvSpPr>
              <a:spLocks noChangeArrowheads="1"/>
            </p:cNvSpPr>
            <p:nvPr/>
          </p:nvSpPr>
          <p:spPr bwMode="auto">
            <a:xfrm>
              <a:off x="1835150" y="1966913"/>
              <a:ext cx="387350" cy="392112"/>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A_A</a:t>
              </a:r>
            </a:p>
          </p:txBody>
        </p:sp>
        <p:sp>
          <p:nvSpPr>
            <p:cNvPr id="18439" name="Oval 5"/>
            <p:cNvSpPr>
              <a:spLocks noChangeArrowheads="1"/>
            </p:cNvSpPr>
            <p:nvPr/>
          </p:nvSpPr>
          <p:spPr bwMode="auto">
            <a:xfrm>
              <a:off x="2608263" y="1966913"/>
              <a:ext cx="387350" cy="392112"/>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A_D</a:t>
              </a:r>
            </a:p>
          </p:txBody>
        </p:sp>
        <p:sp>
          <p:nvSpPr>
            <p:cNvPr id="18440" name="Freeform 6"/>
            <p:cNvSpPr>
              <a:spLocks/>
            </p:cNvSpPr>
            <p:nvPr/>
          </p:nvSpPr>
          <p:spPr bwMode="auto">
            <a:xfrm>
              <a:off x="2157413" y="1952625"/>
              <a:ext cx="515937" cy="80963"/>
            </a:xfrm>
            <a:custGeom>
              <a:avLst/>
              <a:gdLst>
                <a:gd name="T0" fmla="*/ 0 w 384"/>
                <a:gd name="T1" fmla="*/ 107429820 h 60"/>
                <a:gd name="T2" fmla="*/ 335771508 w 384"/>
                <a:gd name="T3" fmla="*/ 0 h 60"/>
                <a:gd name="T4" fmla="*/ 693205645 w 384"/>
                <a:gd name="T5" fmla="*/ 109250137 h 60"/>
                <a:gd name="T6" fmla="*/ 0 60000 65536"/>
                <a:gd name="T7" fmla="*/ 0 60000 65536"/>
                <a:gd name="T8" fmla="*/ 0 60000 65536"/>
                <a:gd name="T9" fmla="*/ 0 w 384"/>
                <a:gd name="T10" fmla="*/ 0 h 60"/>
                <a:gd name="T11" fmla="*/ 384 w 384"/>
                <a:gd name="T12" fmla="*/ 60 h 60"/>
              </a:gdLst>
              <a:ahLst/>
              <a:cxnLst>
                <a:cxn ang="T6">
                  <a:pos x="T0" y="T1"/>
                </a:cxn>
                <a:cxn ang="T7">
                  <a:pos x="T2" y="T3"/>
                </a:cxn>
                <a:cxn ang="T8">
                  <a:pos x="T4" y="T5"/>
                </a:cxn>
              </a:cxnLst>
              <a:rect l="T9" t="T10" r="T11" b="T12"/>
              <a:pathLst>
                <a:path w="384" h="60">
                  <a:moveTo>
                    <a:pt x="0" y="59"/>
                  </a:moveTo>
                  <a:cubicBezTo>
                    <a:pt x="31" y="49"/>
                    <a:pt x="122" y="0"/>
                    <a:pt x="186" y="0"/>
                  </a:cubicBezTo>
                  <a:cubicBezTo>
                    <a:pt x="250" y="0"/>
                    <a:pt x="343" y="48"/>
                    <a:pt x="384" y="60"/>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18441" name="Freeform 7"/>
            <p:cNvSpPr>
              <a:spLocks/>
            </p:cNvSpPr>
            <p:nvPr/>
          </p:nvSpPr>
          <p:spPr bwMode="auto">
            <a:xfrm flipH="1" flipV="1">
              <a:off x="2157413" y="2293938"/>
              <a:ext cx="515937" cy="82550"/>
            </a:xfrm>
            <a:custGeom>
              <a:avLst/>
              <a:gdLst>
                <a:gd name="T0" fmla="*/ 0 w 384"/>
                <a:gd name="T1" fmla="*/ 111681910 h 60"/>
                <a:gd name="T2" fmla="*/ 335771508 w 384"/>
                <a:gd name="T3" fmla="*/ 0 h 60"/>
                <a:gd name="T4" fmla="*/ 693205645 w 384"/>
                <a:gd name="T5" fmla="*/ 113575056 h 60"/>
                <a:gd name="T6" fmla="*/ 0 60000 65536"/>
                <a:gd name="T7" fmla="*/ 0 60000 65536"/>
                <a:gd name="T8" fmla="*/ 0 60000 65536"/>
                <a:gd name="T9" fmla="*/ 0 w 384"/>
                <a:gd name="T10" fmla="*/ 0 h 60"/>
                <a:gd name="T11" fmla="*/ 384 w 384"/>
                <a:gd name="T12" fmla="*/ 60 h 60"/>
              </a:gdLst>
              <a:ahLst/>
              <a:cxnLst>
                <a:cxn ang="T6">
                  <a:pos x="T0" y="T1"/>
                </a:cxn>
                <a:cxn ang="T7">
                  <a:pos x="T2" y="T3"/>
                </a:cxn>
                <a:cxn ang="T8">
                  <a:pos x="T4" y="T5"/>
                </a:cxn>
              </a:cxnLst>
              <a:rect l="T9" t="T10" r="T11" b="T12"/>
              <a:pathLst>
                <a:path w="384" h="60">
                  <a:moveTo>
                    <a:pt x="0" y="59"/>
                  </a:moveTo>
                  <a:cubicBezTo>
                    <a:pt x="31" y="49"/>
                    <a:pt x="122" y="0"/>
                    <a:pt x="186" y="0"/>
                  </a:cubicBezTo>
                  <a:cubicBezTo>
                    <a:pt x="250" y="0"/>
                    <a:pt x="343" y="48"/>
                    <a:pt x="384" y="60"/>
                  </a:cubicBezTo>
                </a:path>
              </a:pathLst>
            </a:custGeom>
            <a:noFill/>
            <a:ln w="9525">
              <a:solidFill>
                <a:schemeClr val="tx1"/>
              </a:solidFill>
              <a:round/>
              <a:headEnd/>
              <a:tailEnd type="triangle" w="med" len="med"/>
            </a:ln>
          </p:spPr>
          <p:txBody>
            <a:bodyPr wrap="none" anchor="ctr"/>
            <a:lstStyle/>
            <a:p>
              <a:endParaRPr lang="es-AR">
                <a:latin typeface="+mn-lt"/>
              </a:endParaRPr>
            </a:p>
          </p:txBody>
        </p:sp>
        <p:sp>
          <p:nvSpPr>
            <p:cNvPr id="18442" name="Text Box 8"/>
            <p:cNvSpPr txBox="1">
              <a:spLocks noChangeArrowheads="1"/>
            </p:cNvSpPr>
            <p:nvPr/>
          </p:nvSpPr>
          <p:spPr bwMode="auto">
            <a:xfrm>
              <a:off x="2136236" y="2273707"/>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Ball_B</a:t>
              </a:r>
            </a:p>
          </p:txBody>
        </p:sp>
        <p:sp>
          <p:nvSpPr>
            <p:cNvPr id="18443" name="Line 9"/>
            <p:cNvSpPr>
              <a:spLocks noChangeShapeType="1"/>
            </p:cNvSpPr>
            <p:nvPr/>
          </p:nvSpPr>
          <p:spPr bwMode="auto">
            <a:xfrm>
              <a:off x="1254125" y="1966913"/>
              <a:ext cx="452438"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44" name="Line 10"/>
            <p:cNvSpPr>
              <a:spLocks noChangeShapeType="1"/>
            </p:cNvSpPr>
            <p:nvPr/>
          </p:nvSpPr>
          <p:spPr bwMode="auto">
            <a:xfrm>
              <a:off x="1447800" y="2359025"/>
              <a:ext cx="258763"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45" name="Line 11"/>
            <p:cNvSpPr>
              <a:spLocks noChangeShapeType="1"/>
            </p:cNvSpPr>
            <p:nvPr/>
          </p:nvSpPr>
          <p:spPr bwMode="auto">
            <a:xfrm>
              <a:off x="3124200" y="2163763"/>
              <a:ext cx="581025"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46" name="Line 12"/>
            <p:cNvSpPr>
              <a:spLocks noChangeShapeType="1"/>
            </p:cNvSpPr>
            <p:nvPr/>
          </p:nvSpPr>
          <p:spPr bwMode="auto">
            <a:xfrm>
              <a:off x="3382963" y="2163763"/>
              <a:ext cx="0" cy="522287"/>
            </a:xfrm>
            <a:prstGeom prst="line">
              <a:avLst/>
            </a:prstGeom>
            <a:noFill/>
            <a:ln w="9525">
              <a:solidFill>
                <a:schemeClr val="tx1"/>
              </a:solidFill>
              <a:round/>
              <a:headEnd/>
              <a:tailEnd/>
            </a:ln>
          </p:spPr>
          <p:txBody>
            <a:bodyPr wrap="none" anchor="ctr"/>
            <a:lstStyle/>
            <a:p>
              <a:endParaRPr lang="es-AR">
                <a:latin typeface="+mn-lt"/>
              </a:endParaRPr>
            </a:p>
          </p:txBody>
        </p:sp>
        <p:sp>
          <p:nvSpPr>
            <p:cNvPr id="18447" name="Line 13"/>
            <p:cNvSpPr>
              <a:spLocks noChangeShapeType="1"/>
            </p:cNvSpPr>
            <p:nvPr/>
          </p:nvSpPr>
          <p:spPr bwMode="auto">
            <a:xfrm flipH="1">
              <a:off x="1447800" y="2686050"/>
              <a:ext cx="1935163" cy="0"/>
            </a:xfrm>
            <a:prstGeom prst="line">
              <a:avLst/>
            </a:prstGeom>
            <a:noFill/>
            <a:ln w="9525">
              <a:solidFill>
                <a:schemeClr val="tx1"/>
              </a:solidFill>
              <a:round/>
              <a:headEnd/>
              <a:tailEnd/>
            </a:ln>
          </p:spPr>
          <p:txBody>
            <a:bodyPr wrap="none" anchor="ctr"/>
            <a:lstStyle/>
            <a:p>
              <a:endParaRPr lang="es-AR">
                <a:latin typeface="+mn-lt"/>
              </a:endParaRPr>
            </a:p>
          </p:txBody>
        </p:sp>
        <p:sp>
          <p:nvSpPr>
            <p:cNvPr id="18448" name="Line 14"/>
            <p:cNvSpPr>
              <a:spLocks noChangeShapeType="1"/>
            </p:cNvSpPr>
            <p:nvPr/>
          </p:nvSpPr>
          <p:spPr bwMode="auto">
            <a:xfrm flipV="1">
              <a:off x="1447800" y="2359025"/>
              <a:ext cx="0" cy="327025"/>
            </a:xfrm>
            <a:prstGeom prst="line">
              <a:avLst/>
            </a:prstGeom>
            <a:noFill/>
            <a:ln w="9525">
              <a:solidFill>
                <a:schemeClr val="tx1"/>
              </a:solidFill>
              <a:round/>
              <a:headEnd/>
              <a:tailEnd/>
            </a:ln>
          </p:spPr>
          <p:txBody>
            <a:bodyPr wrap="none" anchor="ctr"/>
            <a:lstStyle/>
            <a:p>
              <a:endParaRPr lang="es-AR">
                <a:latin typeface="+mn-lt"/>
              </a:endParaRPr>
            </a:p>
          </p:txBody>
        </p:sp>
        <p:sp>
          <p:nvSpPr>
            <p:cNvPr id="18449" name="Text Box 15"/>
            <p:cNvSpPr txBox="1">
              <a:spLocks noChangeArrowheads="1"/>
            </p:cNvSpPr>
            <p:nvPr/>
          </p:nvSpPr>
          <p:spPr bwMode="auto">
            <a:xfrm>
              <a:off x="3037913" y="1946682"/>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Ball_A</a:t>
              </a:r>
            </a:p>
          </p:txBody>
        </p:sp>
        <p:sp>
          <p:nvSpPr>
            <p:cNvPr id="18450" name="Text Box 16"/>
            <p:cNvSpPr txBox="1">
              <a:spLocks noChangeArrowheads="1"/>
            </p:cNvSpPr>
            <p:nvPr/>
          </p:nvSpPr>
          <p:spPr bwMode="auto">
            <a:xfrm>
              <a:off x="1166274" y="1751420"/>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Ball_B</a:t>
              </a:r>
            </a:p>
          </p:txBody>
        </p:sp>
        <p:sp>
          <p:nvSpPr>
            <p:cNvPr id="18451" name="Text Box 17"/>
            <p:cNvSpPr txBox="1">
              <a:spLocks noChangeArrowheads="1"/>
            </p:cNvSpPr>
            <p:nvPr/>
          </p:nvSpPr>
          <p:spPr bwMode="auto">
            <a:xfrm>
              <a:off x="1425575" y="2144713"/>
              <a:ext cx="288925" cy="274637"/>
            </a:xfrm>
            <a:prstGeom prst="rect">
              <a:avLst/>
            </a:prstGeom>
            <a:noFill/>
            <a:ln w="9525">
              <a:noFill/>
              <a:miter lim="800000"/>
              <a:headEnd/>
              <a:tailEnd/>
            </a:ln>
          </p:spPr>
          <p:txBody>
            <a:bodyPr wrap="none" anchor="ctr">
              <a:spAutoFit/>
            </a:bodyPr>
            <a:lstStyle/>
            <a:p>
              <a:pPr algn="ctr" eaLnBrk="1" latinLnBrk="1" hangingPunct="1"/>
              <a:r>
                <a:rPr kumimoji="1" lang="ko-KR" altLang="en-US" sz="1200">
                  <a:latin typeface="+mn-lt"/>
                  <a:ea typeface="Gulim" pitchFamily="34" charset="-127"/>
                  <a:sym typeface="Symbol" pitchFamily="18" charset="2"/>
                </a:rPr>
                <a:t></a:t>
              </a:r>
              <a:endParaRPr kumimoji="1" lang="ko-KR" altLang="en-US" sz="1200">
                <a:latin typeface="+mn-lt"/>
                <a:ea typeface="Gulim" pitchFamily="34" charset="-127"/>
              </a:endParaRPr>
            </a:p>
          </p:txBody>
        </p:sp>
        <p:sp>
          <p:nvSpPr>
            <p:cNvPr id="18452" name="Text Box 18"/>
            <p:cNvSpPr txBox="1">
              <a:spLocks noChangeArrowheads="1"/>
            </p:cNvSpPr>
            <p:nvPr/>
          </p:nvSpPr>
          <p:spPr bwMode="auto">
            <a:xfrm>
              <a:off x="2254189" y="1736031"/>
              <a:ext cx="308098" cy="307777"/>
            </a:xfrm>
            <a:prstGeom prst="rect">
              <a:avLst/>
            </a:prstGeom>
            <a:noFill/>
            <a:ln w="9525">
              <a:noFill/>
              <a:miter lim="800000"/>
              <a:headEnd/>
              <a:tailEnd/>
            </a:ln>
          </p:spPr>
          <p:txBody>
            <a:bodyPr wrap="none" anchor="ctr">
              <a:spAutoFit/>
            </a:bodyPr>
            <a:lstStyle/>
            <a:p>
              <a:pPr algn="ctr" eaLnBrk="1" latinLnBrk="1" hangingPunct="1"/>
              <a:r>
                <a:rPr kumimoji="1" lang="ko-KR" altLang="en-US" sz="1400" dirty="0">
                  <a:solidFill>
                    <a:srgbClr val="FF0000"/>
                  </a:solidFill>
                  <a:latin typeface="+mn-lt"/>
                  <a:ea typeface="Gulim" pitchFamily="34" charset="-127"/>
                  <a:sym typeface="Symbol" pitchFamily="18" charset="2"/>
                </a:rPr>
                <a:t></a:t>
              </a:r>
              <a:endParaRPr kumimoji="1" lang="ko-KR" altLang="en-US" sz="1400" dirty="0">
                <a:solidFill>
                  <a:srgbClr val="FF0000"/>
                </a:solidFill>
                <a:latin typeface="+mn-lt"/>
                <a:ea typeface="Gulim" pitchFamily="34" charset="-127"/>
              </a:endParaRPr>
            </a:p>
          </p:txBody>
        </p:sp>
        <p:sp>
          <p:nvSpPr>
            <p:cNvPr id="18453" name="Oval 19"/>
            <p:cNvSpPr>
              <a:spLocks noChangeArrowheads="1"/>
            </p:cNvSpPr>
            <p:nvPr/>
          </p:nvSpPr>
          <p:spPr bwMode="auto">
            <a:xfrm>
              <a:off x="3933825" y="1984375"/>
              <a:ext cx="387350" cy="3921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A_A</a:t>
              </a:r>
            </a:p>
          </p:txBody>
        </p:sp>
        <p:sp>
          <p:nvSpPr>
            <p:cNvPr id="18454" name="Oval 20"/>
            <p:cNvSpPr>
              <a:spLocks noChangeArrowheads="1"/>
            </p:cNvSpPr>
            <p:nvPr/>
          </p:nvSpPr>
          <p:spPr bwMode="auto">
            <a:xfrm>
              <a:off x="5029200" y="1600200"/>
              <a:ext cx="387350" cy="3921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b="1">
                  <a:solidFill>
                    <a:srgbClr val="33CC33"/>
                  </a:solidFill>
                  <a:latin typeface="+mn-lt"/>
                  <a:ea typeface="Gulim" pitchFamily="34" charset="-127"/>
                </a:rPr>
                <a:t>R_B</a:t>
              </a:r>
            </a:p>
          </p:txBody>
        </p:sp>
        <p:sp>
          <p:nvSpPr>
            <p:cNvPr id="18455" name="Oval 21"/>
            <p:cNvSpPr>
              <a:spLocks noChangeArrowheads="1"/>
            </p:cNvSpPr>
            <p:nvPr/>
          </p:nvSpPr>
          <p:spPr bwMode="auto">
            <a:xfrm>
              <a:off x="5029200" y="2286000"/>
              <a:ext cx="387350" cy="3921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A_A</a:t>
              </a:r>
            </a:p>
          </p:txBody>
        </p:sp>
        <p:sp>
          <p:nvSpPr>
            <p:cNvPr id="18456" name="Line 22"/>
            <p:cNvSpPr>
              <a:spLocks noChangeShapeType="1"/>
            </p:cNvSpPr>
            <p:nvPr/>
          </p:nvSpPr>
          <p:spPr bwMode="auto">
            <a:xfrm>
              <a:off x="5218113" y="2000250"/>
              <a:ext cx="0" cy="30480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57" name="Text Box 23"/>
            <p:cNvSpPr txBox="1">
              <a:spLocks noChangeArrowheads="1"/>
            </p:cNvSpPr>
            <p:nvPr/>
          </p:nvSpPr>
          <p:spPr bwMode="auto">
            <a:xfrm>
              <a:off x="4656138" y="1329573"/>
              <a:ext cx="1123950" cy="274638"/>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Receiving state</a:t>
              </a:r>
            </a:p>
          </p:txBody>
        </p:sp>
        <p:sp>
          <p:nvSpPr>
            <p:cNvPr id="18458" name="AutoShape 24"/>
            <p:cNvSpPr>
              <a:spLocks noChangeArrowheads="1"/>
            </p:cNvSpPr>
            <p:nvPr/>
          </p:nvSpPr>
          <p:spPr bwMode="auto">
            <a:xfrm>
              <a:off x="5715000" y="1905000"/>
              <a:ext cx="457200" cy="533400"/>
            </a:xfrm>
            <a:prstGeom prst="rightArrow">
              <a:avLst>
                <a:gd name="adj1" fmla="val 50000"/>
                <a:gd name="adj2" fmla="val 25000"/>
              </a:avLst>
            </a:prstGeom>
            <a:noFill/>
            <a:ln w="9525">
              <a:solidFill>
                <a:schemeClr val="tx1"/>
              </a:solidFill>
              <a:miter lim="800000"/>
              <a:headEnd/>
              <a:tailEnd/>
            </a:ln>
          </p:spPr>
          <p:txBody>
            <a:bodyPr wrap="none" anchor="ctr"/>
            <a:lstStyle/>
            <a:p>
              <a:endParaRPr lang="es-AR">
                <a:latin typeface="+mn-lt"/>
              </a:endParaRPr>
            </a:p>
          </p:txBody>
        </p:sp>
        <p:sp>
          <p:nvSpPr>
            <p:cNvPr id="18459" name="Rectangle 25"/>
            <p:cNvSpPr>
              <a:spLocks noChangeArrowheads="1"/>
            </p:cNvSpPr>
            <p:nvPr/>
          </p:nvSpPr>
          <p:spPr bwMode="auto">
            <a:xfrm>
              <a:off x="6781800" y="1447800"/>
              <a:ext cx="1417638" cy="1317625"/>
            </a:xfrm>
            <a:prstGeom prst="rect">
              <a:avLst/>
            </a:prstGeom>
            <a:noFill/>
            <a:ln w="9525">
              <a:solidFill>
                <a:schemeClr val="tx1"/>
              </a:solidFill>
              <a:miter lim="800000"/>
              <a:headEnd/>
              <a:tailEnd/>
            </a:ln>
          </p:spPr>
          <p:txBody>
            <a:bodyPr wrap="none" anchor="ctr"/>
            <a:lstStyle/>
            <a:p>
              <a:endParaRPr lang="es-AR">
                <a:latin typeface="+mn-lt"/>
              </a:endParaRPr>
            </a:p>
          </p:txBody>
        </p:sp>
        <p:sp>
          <p:nvSpPr>
            <p:cNvPr id="18460" name="Oval 26"/>
            <p:cNvSpPr>
              <a:spLocks noChangeArrowheads="1"/>
            </p:cNvSpPr>
            <p:nvPr/>
          </p:nvSpPr>
          <p:spPr bwMode="auto">
            <a:xfrm>
              <a:off x="7285038" y="1600200"/>
              <a:ext cx="387350" cy="392113"/>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A_A</a:t>
              </a:r>
            </a:p>
          </p:txBody>
        </p:sp>
        <p:sp>
          <p:nvSpPr>
            <p:cNvPr id="18461" name="Oval 27"/>
            <p:cNvSpPr>
              <a:spLocks noChangeArrowheads="1"/>
            </p:cNvSpPr>
            <p:nvPr/>
          </p:nvSpPr>
          <p:spPr bwMode="auto">
            <a:xfrm>
              <a:off x="7683500" y="2176463"/>
              <a:ext cx="387350" cy="392112"/>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a:latin typeface="+mn-lt"/>
                  <a:ea typeface="Gulim" pitchFamily="34" charset="-127"/>
                </a:rPr>
                <a:t>A_D</a:t>
              </a:r>
            </a:p>
          </p:txBody>
        </p:sp>
        <p:sp>
          <p:nvSpPr>
            <p:cNvPr id="18462" name="Text Box 28"/>
            <p:cNvSpPr txBox="1">
              <a:spLocks noChangeArrowheads="1"/>
            </p:cNvSpPr>
            <p:nvPr/>
          </p:nvSpPr>
          <p:spPr bwMode="auto">
            <a:xfrm>
              <a:off x="7192424" y="2343557"/>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Ball_B</a:t>
              </a:r>
            </a:p>
          </p:txBody>
        </p:sp>
        <p:sp>
          <p:nvSpPr>
            <p:cNvPr id="18463" name="Line 29"/>
            <p:cNvSpPr>
              <a:spLocks noChangeShapeType="1"/>
            </p:cNvSpPr>
            <p:nvPr/>
          </p:nvSpPr>
          <p:spPr bwMode="auto">
            <a:xfrm>
              <a:off x="6324600" y="1828800"/>
              <a:ext cx="452438"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64" name="Line 30"/>
            <p:cNvSpPr>
              <a:spLocks noChangeShapeType="1"/>
            </p:cNvSpPr>
            <p:nvPr/>
          </p:nvSpPr>
          <p:spPr bwMode="auto">
            <a:xfrm>
              <a:off x="6523038" y="2568575"/>
              <a:ext cx="258762"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65" name="Line 31"/>
            <p:cNvSpPr>
              <a:spLocks noChangeShapeType="1"/>
            </p:cNvSpPr>
            <p:nvPr/>
          </p:nvSpPr>
          <p:spPr bwMode="auto">
            <a:xfrm>
              <a:off x="8199438" y="2373313"/>
              <a:ext cx="581025"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66" name="Line 32"/>
            <p:cNvSpPr>
              <a:spLocks noChangeShapeType="1"/>
            </p:cNvSpPr>
            <p:nvPr/>
          </p:nvSpPr>
          <p:spPr bwMode="auto">
            <a:xfrm>
              <a:off x="8458200" y="2373313"/>
              <a:ext cx="0" cy="522287"/>
            </a:xfrm>
            <a:prstGeom prst="line">
              <a:avLst/>
            </a:prstGeom>
            <a:noFill/>
            <a:ln w="9525">
              <a:solidFill>
                <a:schemeClr val="tx1"/>
              </a:solidFill>
              <a:round/>
              <a:headEnd/>
              <a:tailEnd/>
            </a:ln>
          </p:spPr>
          <p:txBody>
            <a:bodyPr wrap="none" anchor="ctr"/>
            <a:lstStyle/>
            <a:p>
              <a:endParaRPr lang="es-AR">
                <a:latin typeface="+mn-lt"/>
              </a:endParaRPr>
            </a:p>
          </p:txBody>
        </p:sp>
        <p:sp>
          <p:nvSpPr>
            <p:cNvPr id="18467" name="Line 33"/>
            <p:cNvSpPr>
              <a:spLocks noChangeShapeType="1"/>
            </p:cNvSpPr>
            <p:nvPr/>
          </p:nvSpPr>
          <p:spPr bwMode="auto">
            <a:xfrm flipH="1">
              <a:off x="6523038" y="2895600"/>
              <a:ext cx="1935162" cy="0"/>
            </a:xfrm>
            <a:prstGeom prst="line">
              <a:avLst/>
            </a:prstGeom>
            <a:noFill/>
            <a:ln w="9525">
              <a:solidFill>
                <a:schemeClr val="tx1"/>
              </a:solidFill>
              <a:round/>
              <a:headEnd/>
              <a:tailEnd/>
            </a:ln>
          </p:spPr>
          <p:txBody>
            <a:bodyPr wrap="none" anchor="ctr"/>
            <a:lstStyle/>
            <a:p>
              <a:endParaRPr lang="es-AR">
                <a:latin typeface="+mn-lt"/>
              </a:endParaRPr>
            </a:p>
          </p:txBody>
        </p:sp>
        <p:sp>
          <p:nvSpPr>
            <p:cNvPr id="18468" name="Line 34"/>
            <p:cNvSpPr>
              <a:spLocks noChangeShapeType="1"/>
            </p:cNvSpPr>
            <p:nvPr/>
          </p:nvSpPr>
          <p:spPr bwMode="auto">
            <a:xfrm flipV="1">
              <a:off x="6523038" y="2568575"/>
              <a:ext cx="0" cy="327025"/>
            </a:xfrm>
            <a:prstGeom prst="line">
              <a:avLst/>
            </a:prstGeom>
            <a:noFill/>
            <a:ln w="9525">
              <a:solidFill>
                <a:schemeClr val="tx1"/>
              </a:solidFill>
              <a:round/>
              <a:headEnd/>
              <a:tailEnd/>
            </a:ln>
          </p:spPr>
          <p:txBody>
            <a:bodyPr wrap="none" anchor="ctr"/>
            <a:lstStyle/>
            <a:p>
              <a:endParaRPr lang="es-AR">
                <a:latin typeface="+mn-lt"/>
              </a:endParaRPr>
            </a:p>
          </p:txBody>
        </p:sp>
        <p:sp>
          <p:nvSpPr>
            <p:cNvPr id="18469" name="Text Box 35"/>
            <p:cNvSpPr txBox="1">
              <a:spLocks noChangeArrowheads="1"/>
            </p:cNvSpPr>
            <p:nvPr/>
          </p:nvSpPr>
          <p:spPr bwMode="auto">
            <a:xfrm>
              <a:off x="8178238" y="2132420"/>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Ball_A</a:t>
              </a:r>
            </a:p>
          </p:txBody>
        </p:sp>
        <p:sp>
          <p:nvSpPr>
            <p:cNvPr id="18470" name="Text Box 36"/>
            <p:cNvSpPr txBox="1">
              <a:spLocks noChangeArrowheads="1"/>
            </p:cNvSpPr>
            <p:nvPr/>
          </p:nvSpPr>
          <p:spPr bwMode="auto">
            <a:xfrm>
              <a:off x="6271674" y="1827620"/>
              <a:ext cx="570990"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Ball_B</a:t>
              </a:r>
            </a:p>
          </p:txBody>
        </p:sp>
        <p:sp>
          <p:nvSpPr>
            <p:cNvPr id="18471" name="Text Box 37"/>
            <p:cNvSpPr txBox="1">
              <a:spLocks noChangeArrowheads="1"/>
            </p:cNvSpPr>
            <p:nvPr/>
          </p:nvSpPr>
          <p:spPr bwMode="auto">
            <a:xfrm>
              <a:off x="6500813" y="2354263"/>
              <a:ext cx="288925" cy="274637"/>
            </a:xfrm>
            <a:prstGeom prst="rect">
              <a:avLst/>
            </a:prstGeom>
            <a:noFill/>
            <a:ln w="9525">
              <a:noFill/>
              <a:miter lim="800000"/>
              <a:headEnd/>
              <a:tailEnd/>
            </a:ln>
          </p:spPr>
          <p:txBody>
            <a:bodyPr wrap="none" anchor="ctr">
              <a:spAutoFit/>
            </a:bodyPr>
            <a:lstStyle/>
            <a:p>
              <a:pPr algn="ctr" eaLnBrk="1" latinLnBrk="1" hangingPunct="1"/>
              <a:r>
                <a:rPr kumimoji="1" lang="ko-KR" altLang="en-US" sz="1200">
                  <a:latin typeface="+mn-lt"/>
                  <a:ea typeface="Gulim" pitchFamily="34" charset="-127"/>
                  <a:sym typeface="Symbol" pitchFamily="18" charset="2"/>
                </a:rPr>
                <a:t></a:t>
              </a:r>
              <a:endParaRPr kumimoji="1" lang="ko-KR" altLang="en-US" sz="1200">
                <a:latin typeface="+mn-lt"/>
                <a:ea typeface="Gulim" pitchFamily="34" charset="-127"/>
              </a:endParaRPr>
            </a:p>
          </p:txBody>
        </p:sp>
        <p:sp>
          <p:nvSpPr>
            <p:cNvPr id="18472" name="Text Box 38"/>
            <p:cNvSpPr txBox="1">
              <a:spLocks noChangeArrowheads="1"/>
            </p:cNvSpPr>
            <p:nvPr/>
          </p:nvSpPr>
          <p:spPr bwMode="auto">
            <a:xfrm>
              <a:off x="7570727" y="1861443"/>
              <a:ext cx="308098" cy="307777"/>
            </a:xfrm>
            <a:prstGeom prst="rect">
              <a:avLst/>
            </a:prstGeom>
            <a:noFill/>
            <a:ln w="9525">
              <a:noFill/>
              <a:miter lim="800000"/>
              <a:headEnd/>
              <a:tailEnd/>
            </a:ln>
          </p:spPr>
          <p:txBody>
            <a:bodyPr wrap="none" anchor="ctr">
              <a:spAutoFit/>
            </a:bodyPr>
            <a:lstStyle/>
            <a:p>
              <a:pPr algn="ctr" eaLnBrk="1" latinLnBrk="1" hangingPunct="1"/>
              <a:r>
                <a:rPr kumimoji="1" lang="ko-KR" altLang="en-US" sz="1400" dirty="0">
                  <a:solidFill>
                    <a:srgbClr val="FF0000"/>
                  </a:solidFill>
                  <a:latin typeface="+mn-lt"/>
                  <a:ea typeface="Gulim" pitchFamily="34" charset="-127"/>
                  <a:sym typeface="Symbol" pitchFamily="18" charset="2"/>
                </a:rPr>
                <a:t></a:t>
              </a:r>
              <a:endParaRPr kumimoji="1" lang="ko-KR" altLang="en-US" sz="1400" dirty="0">
                <a:solidFill>
                  <a:srgbClr val="FF0000"/>
                </a:solidFill>
                <a:latin typeface="+mn-lt"/>
                <a:ea typeface="Gulim" pitchFamily="34" charset="-127"/>
              </a:endParaRPr>
            </a:p>
          </p:txBody>
        </p:sp>
        <p:sp>
          <p:nvSpPr>
            <p:cNvPr id="18473" name="Oval 39"/>
            <p:cNvSpPr>
              <a:spLocks noChangeArrowheads="1"/>
            </p:cNvSpPr>
            <p:nvPr/>
          </p:nvSpPr>
          <p:spPr bwMode="auto">
            <a:xfrm>
              <a:off x="6875463" y="2173288"/>
              <a:ext cx="387350" cy="392112"/>
            </a:xfrm>
            <a:prstGeom prst="ellipse">
              <a:avLst/>
            </a:prstGeom>
            <a:noFill/>
            <a:ln w="9525">
              <a:solidFill>
                <a:schemeClr val="tx1"/>
              </a:solidFill>
              <a:round/>
              <a:headEnd/>
              <a:tailEnd/>
            </a:ln>
          </p:spPr>
          <p:txBody>
            <a:bodyPr wrap="none" anchor="ctr"/>
            <a:lstStyle/>
            <a:p>
              <a:pPr algn="ctr" eaLnBrk="1" latinLnBrk="1" hangingPunct="1"/>
              <a:r>
                <a:rPr kumimoji="1" lang="en-US" altLang="ko-KR" sz="1400" b="1">
                  <a:solidFill>
                    <a:srgbClr val="33CC33"/>
                  </a:solidFill>
                  <a:latin typeface="+mn-lt"/>
                  <a:ea typeface="Gulim" pitchFamily="34" charset="-127"/>
                </a:rPr>
                <a:t>R_B</a:t>
              </a:r>
            </a:p>
          </p:txBody>
        </p:sp>
        <p:sp>
          <p:nvSpPr>
            <p:cNvPr id="18474" name="Line 40"/>
            <p:cNvSpPr>
              <a:spLocks noChangeShapeType="1"/>
            </p:cNvSpPr>
            <p:nvPr/>
          </p:nvSpPr>
          <p:spPr bwMode="auto">
            <a:xfrm>
              <a:off x="7605713" y="1930400"/>
              <a:ext cx="200025" cy="271463"/>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75" name="Line 41"/>
            <p:cNvSpPr>
              <a:spLocks noChangeShapeType="1"/>
            </p:cNvSpPr>
            <p:nvPr/>
          </p:nvSpPr>
          <p:spPr bwMode="auto">
            <a:xfrm>
              <a:off x="7666038" y="1790700"/>
              <a:ext cx="360362" cy="0"/>
            </a:xfrm>
            <a:prstGeom prst="line">
              <a:avLst/>
            </a:prstGeom>
            <a:noFill/>
            <a:ln w="9525">
              <a:solidFill>
                <a:schemeClr val="tx1"/>
              </a:solidFill>
              <a:prstDash val="dash"/>
              <a:round/>
              <a:headEnd/>
              <a:tailEnd type="triangle" w="med" len="med"/>
            </a:ln>
          </p:spPr>
          <p:txBody>
            <a:bodyPr wrap="none" anchor="ctr"/>
            <a:lstStyle/>
            <a:p>
              <a:endParaRPr lang="es-AR">
                <a:latin typeface="+mn-lt"/>
              </a:endParaRPr>
            </a:p>
          </p:txBody>
        </p:sp>
        <p:sp>
          <p:nvSpPr>
            <p:cNvPr id="18476" name="Text Box 42"/>
            <p:cNvSpPr txBox="1">
              <a:spLocks noChangeArrowheads="1"/>
            </p:cNvSpPr>
            <p:nvPr/>
          </p:nvSpPr>
          <p:spPr bwMode="auto">
            <a:xfrm>
              <a:off x="7643251" y="1537107"/>
              <a:ext cx="575799" cy="276999"/>
            </a:xfrm>
            <a:prstGeom prst="rect">
              <a:avLst/>
            </a:prstGeom>
            <a:noFill/>
            <a:ln w="9525">
              <a:noFill/>
              <a:miter lim="800000"/>
              <a:headEnd/>
              <a:tailEnd/>
            </a:ln>
          </p:spPr>
          <p:txBody>
            <a:bodyPr wrap="none" anchor="ctr">
              <a:spAutoFit/>
            </a:bodyPr>
            <a:lstStyle/>
            <a:p>
              <a:pPr algn="ctr" eaLnBrk="1" latinLnBrk="1" hangingPunct="1"/>
              <a:r>
                <a:rPr kumimoji="1" lang="en-US" altLang="ko-KR" sz="1200">
                  <a:latin typeface="+mn-lt"/>
                  <a:ea typeface="Gulim" pitchFamily="34" charset="-127"/>
                </a:rPr>
                <a:t>Ball_A</a:t>
              </a:r>
            </a:p>
          </p:txBody>
        </p:sp>
        <p:sp>
          <p:nvSpPr>
            <p:cNvPr id="18477" name="Line 43"/>
            <p:cNvSpPr>
              <a:spLocks noChangeShapeType="1"/>
            </p:cNvSpPr>
            <p:nvPr/>
          </p:nvSpPr>
          <p:spPr bwMode="auto">
            <a:xfrm flipH="1">
              <a:off x="7264400" y="2382838"/>
              <a:ext cx="431800" cy="0"/>
            </a:xfrm>
            <a:prstGeom prst="line">
              <a:avLst/>
            </a:prstGeom>
            <a:noFill/>
            <a:ln w="9525">
              <a:solidFill>
                <a:schemeClr val="tx1"/>
              </a:solidFill>
              <a:round/>
              <a:headEnd/>
              <a:tailEnd type="triangle" w="med" len="med"/>
            </a:ln>
          </p:spPr>
          <p:txBody>
            <a:bodyPr wrap="none" anchor="ctr"/>
            <a:lstStyle/>
            <a:p>
              <a:endParaRPr lang="es-AR">
                <a:latin typeface="+mn-lt"/>
              </a:endParaRPr>
            </a:p>
          </p:txBody>
        </p:sp>
        <p:sp>
          <p:nvSpPr>
            <p:cNvPr id="18478" name="Line 44"/>
            <p:cNvSpPr>
              <a:spLocks noChangeShapeType="1"/>
            </p:cNvSpPr>
            <p:nvPr/>
          </p:nvSpPr>
          <p:spPr bwMode="auto">
            <a:xfrm flipV="1">
              <a:off x="7064375" y="1860550"/>
              <a:ext cx="220663" cy="320675"/>
            </a:xfrm>
            <a:prstGeom prst="line">
              <a:avLst/>
            </a:prstGeom>
            <a:noFill/>
            <a:ln w="9525">
              <a:solidFill>
                <a:schemeClr val="tx1"/>
              </a:solidFill>
              <a:prstDash val="dash"/>
              <a:round/>
              <a:headEnd/>
              <a:tailEnd type="triangle" w="med" len="med"/>
            </a:ln>
          </p:spPr>
          <p:txBody>
            <a:bodyPr wrap="none" anchor="ctr"/>
            <a:lstStyle/>
            <a:p>
              <a:endParaRPr lang="es-AR">
                <a:latin typeface="+mn-lt"/>
              </a:endParaRPr>
            </a:p>
          </p:txBody>
        </p:sp>
        <p:sp>
          <p:nvSpPr>
            <p:cNvPr id="18479" name="Text Box 45"/>
            <p:cNvSpPr txBox="1">
              <a:spLocks noChangeArrowheads="1"/>
            </p:cNvSpPr>
            <p:nvPr/>
          </p:nvSpPr>
          <p:spPr bwMode="auto">
            <a:xfrm>
              <a:off x="7004945" y="1827312"/>
              <a:ext cx="274435" cy="307777"/>
            </a:xfrm>
            <a:prstGeom prst="rect">
              <a:avLst/>
            </a:prstGeom>
            <a:noFill/>
            <a:ln w="9525">
              <a:noFill/>
              <a:miter lim="800000"/>
              <a:headEnd/>
              <a:tailEnd/>
            </a:ln>
          </p:spPr>
          <p:txBody>
            <a:bodyPr wrap="none" anchor="ctr">
              <a:spAutoFit/>
            </a:bodyPr>
            <a:lstStyle/>
            <a:p>
              <a:pPr algn="ctr" eaLnBrk="1" latinLnBrk="1" hangingPunct="1"/>
              <a:r>
                <a:rPr kumimoji="1" lang="ko-KR" altLang="en-US" sz="1400">
                  <a:latin typeface="+mn-lt"/>
                  <a:ea typeface="Gulim" pitchFamily="34" charset="-127"/>
                </a:rPr>
                <a:t>?</a:t>
              </a:r>
            </a:p>
          </p:txBody>
        </p:sp>
        <p:sp>
          <p:nvSpPr>
            <p:cNvPr id="18480" name="AutoShape 46"/>
            <p:cNvSpPr>
              <a:spLocks noChangeArrowheads="1"/>
            </p:cNvSpPr>
            <p:nvPr/>
          </p:nvSpPr>
          <p:spPr bwMode="auto">
            <a:xfrm>
              <a:off x="4419600" y="1981200"/>
              <a:ext cx="685800" cy="381000"/>
            </a:xfrm>
            <a:prstGeom prst="rightArrow">
              <a:avLst>
                <a:gd name="adj1" fmla="val 50000"/>
                <a:gd name="adj2" fmla="val 45000"/>
              </a:avLst>
            </a:prstGeom>
            <a:noFill/>
            <a:ln w="9525">
              <a:solidFill>
                <a:schemeClr val="tx1"/>
              </a:solidFill>
              <a:miter lim="800000"/>
              <a:headEnd/>
              <a:tailEnd/>
            </a:ln>
          </p:spPr>
          <p:txBody>
            <a:bodyPr wrap="none" anchor="ctr"/>
            <a:lstStyle/>
            <a:p>
              <a:pPr algn="ctr" eaLnBrk="1" latinLnBrk="1" hangingPunct="1"/>
              <a:r>
                <a:rPr kumimoji="1" lang="en-US" altLang="ko-KR" sz="1200" b="1">
                  <a:latin typeface="+mn-lt"/>
                  <a:ea typeface="Gulim" pitchFamily="34" charset="-127"/>
                </a:rPr>
                <a:t>replace</a:t>
              </a:r>
              <a:endParaRPr kumimoji="1" lang="en-US" altLang="ko-KR" sz="1200">
                <a:latin typeface="+mn-lt"/>
                <a:ea typeface="Gulim" pitchFamily="34" charset="-127"/>
              </a:endParaRPr>
            </a:p>
          </p:txBody>
        </p:sp>
        <p:sp>
          <p:nvSpPr>
            <p:cNvPr id="18481" name="Text Box 49"/>
            <p:cNvSpPr txBox="1">
              <a:spLocks noChangeArrowheads="1"/>
            </p:cNvSpPr>
            <p:nvPr/>
          </p:nvSpPr>
          <p:spPr bwMode="auto">
            <a:xfrm>
              <a:off x="2057400" y="1447800"/>
              <a:ext cx="846138" cy="304800"/>
            </a:xfrm>
            <a:prstGeom prst="rect">
              <a:avLst/>
            </a:prstGeom>
            <a:noFill/>
            <a:ln w="9525">
              <a:noFill/>
              <a:miter lim="800000"/>
              <a:headEnd/>
              <a:tailEnd/>
            </a:ln>
          </p:spPr>
          <p:txBody>
            <a:bodyPr wrap="none" anchor="ctr">
              <a:spAutoFit/>
            </a:bodyPr>
            <a:lstStyle/>
            <a:p>
              <a:pPr algn="ctr" eaLnBrk="1" latinLnBrk="1" hangingPunct="1"/>
              <a:r>
                <a:rPr kumimoji="1" lang="en-US" altLang="ko-KR" sz="1400">
                  <a:latin typeface="+mn-lt"/>
                  <a:ea typeface="Gulim" pitchFamily="34" charset="-127"/>
                </a:rPr>
                <a:t>player_A</a:t>
              </a:r>
            </a:p>
          </p:txBody>
        </p:sp>
      </p:gr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219200"/>
            <a:ext cx="8839200" cy="5257799"/>
          </a:xfrm>
        </p:spPr>
        <p:txBody>
          <a:bodyPr/>
          <a:lstStyle/>
          <a:p>
            <a:pPr>
              <a:buClr>
                <a:schemeClr val="accent1"/>
              </a:buClr>
              <a:buSzPct val="70000"/>
            </a:pPr>
            <a:r>
              <a:rPr kumimoji="1" lang="en-US" altLang="ko-KR" b="1" dirty="0" smtClean="0">
                <a:ea typeface="Gulim" pitchFamily="34" charset="-127"/>
              </a:rPr>
              <a:t>Internal transition </a:t>
            </a:r>
            <a:r>
              <a:rPr kumimoji="1" lang="en-US" altLang="ko-KR" dirty="0" smtClean="0">
                <a:ea typeface="Gulim" pitchFamily="34" charset="-127"/>
              </a:rPr>
              <a:t>&amp; </a:t>
            </a:r>
            <a:r>
              <a:rPr kumimoji="1" lang="en-US" altLang="ko-KR" b="1" dirty="0" smtClean="0">
                <a:ea typeface="Gulim" pitchFamily="34" charset="-127"/>
              </a:rPr>
              <a:t>time advance </a:t>
            </a:r>
            <a:r>
              <a:rPr kumimoji="1" lang="en-US" altLang="ko-KR" dirty="0" smtClean="0">
                <a:ea typeface="Gulim" pitchFamily="34" charset="-127"/>
              </a:rPr>
              <a:t>function (defined):</a:t>
            </a:r>
          </a:p>
          <a:p>
            <a:pPr lvl="1"/>
            <a:r>
              <a:rPr kumimoji="1" lang="en-US" altLang="ko-KR" sz="2000" dirty="0" smtClean="0">
                <a:ea typeface="Gulim" pitchFamily="34" charset="-127"/>
              </a:rPr>
              <a:t>introducing </a:t>
            </a:r>
            <a:r>
              <a:rPr kumimoji="1" lang="en-US" altLang="ko-KR" sz="2000" dirty="0" smtClean="0">
                <a:solidFill>
                  <a:srgbClr val="FF3300"/>
                </a:solidFill>
                <a:ea typeface="Gulim" pitchFamily="34" charset="-127"/>
              </a:rPr>
              <a:t>internal transition</a:t>
            </a:r>
            <a:r>
              <a:rPr kumimoji="1" lang="en-US" altLang="ko-KR" sz="2000" dirty="0" smtClean="0">
                <a:ea typeface="Gulim" pitchFamily="34" charset="-127"/>
              </a:rPr>
              <a:t> function</a:t>
            </a:r>
            <a:br>
              <a:rPr kumimoji="1" lang="en-US" altLang="ko-KR" sz="2000" dirty="0" smtClean="0">
                <a:ea typeface="Gulim" pitchFamily="34" charset="-127"/>
              </a:rPr>
            </a:br>
            <a:r>
              <a:rPr kumimoji="1" lang="en-US" altLang="ko-KR" sz="2000" dirty="0" smtClean="0">
                <a:ea typeface="Gulim" pitchFamily="34" charset="-127"/>
                <a:sym typeface="Symbol" pitchFamily="18" charset="2"/>
              </a:rPr>
              <a:t></a:t>
            </a:r>
            <a:r>
              <a:rPr kumimoji="1" lang="en-US" altLang="ko-KR" sz="2000" baseline="-25000" dirty="0" err="1" smtClean="0">
                <a:ea typeface="Gulim" pitchFamily="34" charset="-127"/>
                <a:sym typeface="Symbol" pitchFamily="18" charset="2"/>
              </a:rPr>
              <a:t>int</a:t>
            </a:r>
            <a:r>
              <a:rPr kumimoji="1" lang="en-US" altLang="ko-KR" sz="2000" baseline="-25000" dirty="0" smtClean="0">
                <a:ea typeface="Gulim" pitchFamily="34" charset="-127"/>
                <a:sym typeface="Symbol" pitchFamily="18" charset="2"/>
              </a:rPr>
              <a:t> </a:t>
            </a:r>
            <a:r>
              <a:rPr kumimoji="1" lang="en-US" altLang="ko-KR" sz="2000" dirty="0" smtClean="0">
                <a:ea typeface="Gulim" pitchFamily="34" charset="-127"/>
                <a:sym typeface="Symbol" pitchFamily="18" charset="2"/>
              </a:rPr>
              <a:t>: S  S</a:t>
            </a:r>
          </a:p>
          <a:p>
            <a:pPr lvl="1"/>
            <a:r>
              <a:rPr kumimoji="1" lang="en-US" altLang="ko-KR" sz="2000" dirty="0" smtClean="0">
                <a:ea typeface="Gulim" pitchFamily="34" charset="-127"/>
                <a:sym typeface="Symbol" pitchFamily="18" charset="2"/>
              </a:rPr>
              <a:t>introducing </a:t>
            </a:r>
            <a:r>
              <a:rPr kumimoji="1" lang="en-US" altLang="ko-KR" sz="2000" dirty="0" smtClean="0">
                <a:solidFill>
                  <a:srgbClr val="FF3300"/>
                </a:solidFill>
                <a:ea typeface="Gulim" pitchFamily="34" charset="-127"/>
                <a:sym typeface="Symbol" pitchFamily="18" charset="2"/>
              </a:rPr>
              <a:t>time advance</a:t>
            </a:r>
            <a:r>
              <a:rPr kumimoji="1" lang="en-US" altLang="ko-KR" sz="2000" dirty="0" smtClean="0">
                <a:ea typeface="Gulim" pitchFamily="34" charset="-127"/>
                <a:sym typeface="Symbol" pitchFamily="18" charset="2"/>
              </a:rPr>
              <a:t> function</a:t>
            </a:r>
            <a:br>
              <a:rPr kumimoji="1" lang="en-US" altLang="ko-KR" sz="2000" dirty="0" smtClean="0">
                <a:ea typeface="Gulim" pitchFamily="34" charset="-127"/>
                <a:sym typeface="Symbol" pitchFamily="18" charset="2"/>
              </a:rPr>
            </a:br>
            <a:r>
              <a:rPr kumimoji="1" lang="en-US" altLang="ko-KR" sz="2000" dirty="0" err="1" smtClean="0">
                <a:ea typeface="Gulim" pitchFamily="34" charset="-127"/>
                <a:sym typeface="Symbol" pitchFamily="18" charset="2"/>
              </a:rPr>
              <a:t>ta</a:t>
            </a:r>
            <a:r>
              <a:rPr kumimoji="1" lang="en-US" altLang="ko-KR" sz="2000" dirty="0" smtClean="0">
                <a:ea typeface="Gulim" pitchFamily="34" charset="-127"/>
                <a:sym typeface="Symbol" pitchFamily="18" charset="2"/>
              </a:rPr>
              <a:t> : S  R</a:t>
            </a:r>
            <a:r>
              <a:rPr kumimoji="1" lang="en-US" altLang="ko-KR" sz="2000" baseline="30000" dirty="0" smtClean="0">
                <a:ea typeface="Gulim" pitchFamily="34" charset="-127"/>
                <a:sym typeface="Symbol" pitchFamily="18" charset="2"/>
              </a:rPr>
              <a:t>+</a:t>
            </a:r>
            <a:r>
              <a:rPr kumimoji="1" lang="en-US" altLang="ko-KR" sz="2000" baseline="-25000" dirty="0" smtClean="0">
                <a:ea typeface="Gulim" pitchFamily="34" charset="-127"/>
                <a:sym typeface="Symbol" pitchFamily="18" charset="2"/>
              </a:rPr>
              <a:t>0,</a:t>
            </a:r>
            <a:endParaRPr kumimoji="1" lang="en-US" altLang="ko-KR" sz="2000" dirty="0" smtClean="0">
              <a:ea typeface="Gulim" pitchFamily="34" charset="-127"/>
              <a:sym typeface="Symbol" pitchFamily="18" charset="2"/>
            </a:endParaRPr>
          </a:p>
        </p:txBody>
      </p:sp>
      <p:sp>
        <p:nvSpPr>
          <p:cNvPr id="19459" name="Rectangle 5"/>
          <p:cNvSpPr>
            <a:spLocks noGrp="1" noChangeArrowheads="1"/>
          </p:cNvSpPr>
          <p:nvPr>
            <p:ph type="title"/>
          </p:nvPr>
        </p:nvSpPr>
        <p:spPr>
          <a:xfrm>
            <a:off x="0" y="1"/>
            <a:ext cx="9144000" cy="685799"/>
          </a:xfrm>
        </p:spPr>
        <p:txBody>
          <a:bodyPr>
            <a:normAutofit fontScale="90000"/>
          </a:bodyPr>
          <a:lstStyle/>
          <a:p>
            <a:r>
              <a:rPr lang="en-US" altLang="ko-KR" dirty="0" smtClean="0">
                <a:ea typeface="Gulim" pitchFamily="34" charset="-127"/>
              </a:rPr>
              <a:t>Solution: DEVS </a:t>
            </a:r>
            <a:br>
              <a:rPr lang="en-US" altLang="ko-KR" dirty="0" smtClean="0">
                <a:ea typeface="Gulim" pitchFamily="34" charset="-127"/>
              </a:rPr>
            </a:br>
            <a:r>
              <a:rPr lang="en-US" altLang="ko-KR" dirty="0" smtClean="0">
                <a:ea typeface="Gulim" pitchFamily="34" charset="-127"/>
              </a:rPr>
              <a:t>(Discrete </a:t>
            </a:r>
            <a:r>
              <a:rPr lang="en-US" altLang="ko-KR" dirty="0" err="1" smtClean="0">
                <a:ea typeface="Gulim" pitchFamily="34" charset="-127"/>
              </a:rPr>
              <a:t>EVent</a:t>
            </a:r>
            <a:r>
              <a:rPr lang="en-US" altLang="ko-KR" dirty="0" smtClean="0">
                <a:ea typeface="Gulim" pitchFamily="34" charset="-127"/>
              </a:rPr>
              <a:t> System specification) formalism</a:t>
            </a:r>
            <a:endParaRPr lang="en-US" dirty="0" smtClean="0"/>
          </a:p>
        </p:txBody>
      </p:sp>
      <p:sp>
        <p:nvSpPr>
          <p:cNvPr id="6" name="Text Placeholder 5"/>
          <p:cNvSpPr>
            <a:spLocks noGrp="1"/>
          </p:cNvSpPr>
          <p:nvPr>
            <p:ph type="body" sz="quarter" idx="13"/>
          </p:nvPr>
        </p:nvSpPr>
        <p:spPr/>
        <p:txBody>
          <a:bodyPr/>
          <a:lstStyle/>
          <a:p>
            <a:endParaRPr lang="es-AR"/>
          </a:p>
        </p:txBody>
      </p:sp>
      <p:graphicFrame>
        <p:nvGraphicFramePr>
          <p:cNvPr id="5" name="Object 3"/>
          <p:cNvGraphicFramePr>
            <a:graphicFrameLocks noChangeAspect="1"/>
          </p:cNvGraphicFramePr>
          <p:nvPr>
            <p:extLst>
              <p:ext uri="{D42A27DB-BD31-4B8C-83A1-F6EECF244321}">
                <p14:modId xmlns:p14="http://schemas.microsoft.com/office/powerpoint/2010/main" val="2318974789"/>
              </p:ext>
            </p:extLst>
          </p:nvPr>
        </p:nvGraphicFramePr>
        <p:xfrm>
          <a:off x="638310" y="3087998"/>
          <a:ext cx="4968875" cy="534987"/>
        </p:xfrm>
        <a:graphic>
          <a:graphicData uri="http://schemas.openxmlformats.org/presentationml/2006/ole">
            <mc:AlternateContent xmlns:mc="http://schemas.openxmlformats.org/markup-compatibility/2006">
              <mc:Choice xmlns:v="urn:schemas-microsoft-com:vml" Requires="v">
                <p:oleObj spid="_x0000_s11314" name="Equation" r:id="rId3" imgW="2552400" imgH="279360" progId="Equation.DSMT4">
                  <p:embed/>
                </p:oleObj>
              </mc:Choice>
              <mc:Fallback>
                <p:oleObj name="Equation" r:id="rId3" imgW="2552400" imgH="279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8310" y="3087998"/>
                        <a:ext cx="4968875" cy="534987"/>
                      </a:xfrm>
                      <a:prstGeom prst="rect">
                        <a:avLst/>
                      </a:prstGeom>
                      <a:solidFill>
                        <a:srgbClr val="CCCCFF">
                          <a:alpha val="60001"/>
                        </a:srgbClr>
                      </a:solidFill>
                      <a:ln>
                        <a:noFill/>
                      </a:ln>
                      <a:extLs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grpSp>
        <p:nvGrpSpPr>
          <p:cNvPr id="7" name="Group 6"/>
          <p:cNvGrpSpPr/>
          <p:nvPr/>
        </p:nvGrpSpPr>
        <p:grpSpPr>
          <a:xfrm>
            <a:off x="3505200" y="3217824"/>
            <a:ext cx="5239952" cy="2170567"/>
            <a:chOff x="1827213" y="1094921"/>
            <a:chExt cx="5239952" cy="2170567"/>
          </a:xfrm>
        </p:grpSpPr>
        <p:pic>
          <p:nvPicPr>
            <p:cNvPr id="8" name="Picture 4"/>
            <p:cNvPicPr>
              <a:picLocks noChangeAspect="1" noChangeArrowheads="1"/>
            </p:cNvPicPr>
            <p:nvPr/>
          </p:nvPicPr>
          <p:blipFill>
            <a:blip r:embed="rId5" cstate="print"/>
            <a:srcRect l="15381" t="63115" r="16252" b="6224"/>
            <a:stretch>
              <a:fillRect/>
            </a:stretch>
          </p:blipFill>
          <p:spPr bwMode="auto">
            <a:xfrm>
              <a:off x="2593975" y="1955800"/>
              <a:ext cx="4465638" cy="1309688"/>
            </a:xfrm>
            <a:prstGeom prst="rect">
              <a:avLst/>
            </a:prstGeom>
            <a:noFill/>
            <a:ln w="9525">
              <a:noFill/>
              <a:miter lim="800000"/>
              <a:headEnd/>
              <a:tailEnd/>
            </a:ln>
          </p:spPr>
        </p:pic>
        <p:sp>
          <p:nvSpPr>
            <p:cNvPr id="9" name="Text Box 8"/>
            <p:cNvSpPr txBox="1">
              <a:spLocks noChangeArrowheads="1"/>
            </p:cNvSpPr>
            <p:nvPr/>
          </p:nvSpPr>
          <p:spPr bwMode="auto">
            <a:xfrm>
              <a:off x="1827213" y="2560638"/>
              <a:ext cx="140455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buFont typeface="Wingdings" pitchFamily="2" charset="2"/>
                <a:buNone/>
              </a:pPr>
              <a:r>
                <a:rPr lang="en-US" sz="3200" b="1" dirty="0"/>
                <a:t>X</a:t>
              </a:r>
            </a:p>
          </p:txBody>
        </p:sp>
        <p:sp>
          <p:nvSpPr>
            <p:cNvPr id="10" name="Text Box 9"/>
            <p:cNvSpPr txBox="1">
              <a:spLocks noChangeArrowheads="1"/>
            </p:cNvSpPr>
            <p:nvPr/>
          </p:nvSpPr>
          <p:spPr bwMode="auto">
            <a:xfrm>
              <a:off x="3771900" y="2208213"/>
              <a:ext cx="1385888" cy="400050"/>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buFont typeface="Wingdings" pitchFamily="2" charset="2"/>
                <a:buNone/>
              </a:pPr>
              <a:r>
                <a:rPr lang="en-US" sz="2000">
                  <a:latin typeface="+mn-lt"/>
                </a:rPr>
                <a:t>s,e</a:t>
              </a:r>
            </a:p>
          </p:txBody>
        </p:sp>
        <p:sp>
          <p:nvSpPr>
            <p:cNvPr id="11" name="Text Box 10"/>
            <p:cNvSpPr txBox="1">
              <a:spLocks noChangeArrowheads="1"/>
            </p:cNvSpPr>
            <p:nvPr/>
          </p:nvSpPr>
          <p:spPr bwMode="auto">
            <a:xfrm>
              <a:off x="5662613" y="2490788"/>
              <a:ext cx="140455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pPr>
              <a:r>
                <a:rPr lang="en-US" sz="3200" b="1" dirty="0"/>
                <a:t>Y</a:t>
              </a:r>
            </a:p>
          </p:txBody>
        </p:sp>
        <p:graphicFrame>
          <p:nvGraphicFramePr>
            <p:cNvPr id="12" name="Object 11"/>
            <p:cNvGraphicFramePr>
              <a:graphicFrameLocks noChangeAspect="1"/>
            </p:cNvGraphicFramePr>
            <p:nvPr/>
          </p:nvGraphicFramePr>
          <p:xfrm>
            <a:off x="4478338" y="2900363"/>
            <a:ext cx="882650" cy="247650"/>
          </p:xfrm>
          <a:graphic>
            <a:graphicData uri="http://schemas.openxmlformats.org/presentationml/2006/ole">
              <mc:AlternateContent xmlns:mc="http://schemas.openxmlformats.org/markup-compatibility/2006">
                <mc:Choice xmlns:v="urn:schemas-microsoft-com:vml" Requires="v">
                  <p:oleObj spid="_x0000_s11315" name="Equation" r:id="rId6" imgW="799920" imgH="228600" progId="Equation.DSMT4">
                    <p:embed/>
                  </p:oleObj>
                </mc:Choice>
                <mc:Fallback>
                  <p:oleObj name="Equation" r:id="rId6" imgW="799920" imgH="2286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8338" y="2900363"/>
                          <a:ext cx="882650" cy="247650"/>
                        </a:xfrm>
                        <a:prstGeom prst="rect">
                          <a:avLst/>
                        </a:prstGeom>
                        <a:noFill/>
                        <a:ln>
                          <a:noFill/>
                        </a:ln>
                        <a:extLst>
                          <a:ext uri="{909E8E84-426E-40DD-AFC4-6F175D3DCCD1}">
                            <a14:hiddenFill xmlns:a14="http://schemas.microsoft.com/office/drawing/2010/main">
                              <a:solidFill>
                                <a:schemeClr val="accent1">
                                  <a:alpha val="60001"/>
                                </a:schemeClr>
                              </a:solidFill>
                            </a14:hiddenFill>
                          </a:ext>
                          <a:ext uri="{91240B29-F687-4F45-9708-019B960494DF}">
                            <a14:hiddenLine xmlns:a14="http://schemas.microsoft.com/office/drawing/2010/main" w="19050">
                              <a:solidFill>
                                <a:srgbClr val="000000"/>
                              </a:solidFill>
                              <a:miter lim="800000"/>
                              <a:headEnd/>
                              <a:tailEnd/>
                            </a14:hiddenLine>
                          </a:ext>
                        </a:extLst>
                      </p:spPr>
                    </p:pic>
                  </p:oleObj>
                </mc:Fallback>
              </mc:AlternateContent>
            </a:graphicData>
          </a:graphic>
        </p:graphicFrame>
        <p:sp>
          <p:nvSpPr>
            <p:cNvPr id="13" name="Line 12"/>
            <p:cNvSpPr>
              <a:spLocks noChangeShapeType="1"/>
            </p:cNvSpPr>
            <p:nvPr/>
          </p:nvSpPr>
          <p:spPr bwMode="auto">
            <a:xfrm>
              <a:off x="4179888" y="2932113"/>
              <a:ext cx="1516062" cy="0"/>
            </a:xfrm>
            <a:prstGeom prst="line">
              <a:avLst/>
            </a:prstGeom>
            <a:noFill/>
            <a:ln w="9525">
              <a:solidFill>
                <a:schemeClr val="tx1"/>
              </a:solidFill>
              <a:round/>
              <a:headEnd/>
              <a:tailEnd/>
            </a:ln>
          </p:spPr>
          <p:txBody>
            <a:bodyPr lIns="54000" tIns="46800" rIns="90000" bIns="46800">
              <a:spAutoFit/>
            </a:bodyPr>
            <a:lstStyle/>
            <a:p>
              <a:endParaRPr lang="es-AR">
                <a:latin typeface="+mn-lt"/>
              </a:endParaRPr>
            </a:p>
          </p:txBody>
        </p:sp>
        <p:sp>
          <p:nvSpPr>
            <p:cNvPr id="14" name="Rectangle 13"/>
            <p:cNvSpPr>
              <a:spLocks noChangeArrowheads="1"/>
            </p:cNvSpPr>
            <p:nvPr/>
          </p:nvSpPr>
          <p:spPr bwMode="auto">
            <a:xfrm>
              <a:off x="4727575" y="2211240"/>
              <a:ext cx="368300" cy="463846"/>
            </a:xfrm>
            <a:prstGeom prst="rect">
              <a:avLst/>
            </a:prstGeom>
            <a:noFill/>
            <a:ln w="9525">
              <a:noFill/>
              <a:miter lim="800000"/>
              <a:headEnd/>
              <a:tailEnd/>
            </a:ln>
          </p:spPr>
          <p:txBody>
            <a:bodyPr lIns="54000" tIns="46800" rIns="90000" bIns="46800" anchor="ctr">
              <a:spAutoFit/>
            </a:bodyPr>
            <a:lstStyle/>
            <a:p>
              <a:endParaRPr lang="es-ES">
                <a:latin typeface="+mn-lt"/>
              </a:endParaRPr>
            </a:p>
          </p:txBody>
        </p:sp>
        <p:pic>
          <p:nvPicPr>
            <p:cNvPr id="15" name="Picture 15"/>
            <p:cNvPicPr>
              <a:picLocks noChangeAspect="1" noChangeArrowheads="1"/>
            </p:cNvPicPr>
            <p:nvPr/>
          </p:nvPicPr>
          <p:blipFill>
            <a:blip r:embed="rId8" cstate="print">
              <a:lum bright="-12000" contrast="12000"/>
            </a:blip>
            <a:srcRect t="43103"/>
            <a:stretch>
              <a:fillRect/>
            </a:stretch>
          </p:blipFill>
          <p:spPr bwMode="auto">
            <a:xfrm>
              <a:off x="4489450" y="1770063"/>
              <a:ext cx="863600" cy="438150"/>
            </a:xfrm>
            <a:prstGeom prst="rect">
              <a:avLst/>
            </a:prstGeom>
            <a:noFill/>
            <a:ln w="9525">
              <a:noFill/>
              <a:miter lim="800000"/>
              <a:headEnd/>
              <a:tailEnd/>
            </a:ln>
          </p:spPr>
        </p:pic>
        <p:sp>
          <p:nvSpPr>
            <p:cNvPr id="16" name="Text Box 10"/>
            <p:cNvSpPr txBox="1">
              <a:spLocks noChangeArrowheads="1"/>
            </p:cNvSpPr>
            <p:nvPr/>
          </p:nvSpPr>
          <p:spPr bwMode="auto">
            <a:xfrm>
              <a:off x="3711376" y="1094921"/>
              <a:ext cx="1335622" cy="584775"/>
            </a:xfrm>
            <a:prstGeom prst="rect">
              <a:avLst/>
            </a:prstGeom>
            <a:noFill/>
            <a:ln w="9525">
              <a:noFill/>
              <a:miter lim="800000"/>
              <a:headEnd/>
              <a:tailEnd/>
            </a:ln>
          </p:spPr>
          <p:txBody>
            <a:bodyPr wrap="none">
              <a:spAutoFit/>
            </a:bodyPr>
            <a:lstStyle/>
            <a:p>
              <a:pPr marL="1371600" indent="-457200" eaLnBrk="1" hangingPunct="1">
                <a:spcBef>
                  <a:spcPct val="20000"/>
                </a:spcBef>
                <a:buClr>
                  <a:schemeClr val="hlink"/>
                </a:buClr>
                <a:buSzPct val="70000"/>
              </a:pPr>
              <a:r>
                <a:rPr lang="en-US" sz="3200" b="1" dirty="0" smtClean="0"/>
                <a:t>S</a:t>
              </a:r>
              <a:endParaRPr lang="en-US" sz="3200" b="1" dirty="0"/>
            </a:p>
          </p:txBody>
        </p:sp>
      </p:grpSp>
      <p:sp>
        <p:nvSpPr>
          <p:cNvPr id="17" name="Content Placeholder 16"/>
          <p:cNvSpPr txBox="1">
            <a:spLocks/>
          </p:cNvSpPr>
          <p:nvPr/>
        </p:nvSpPr>
        <p:spPr bwMode="auto">
          <a:xfrm>
            <a:off x="304800" y="5464592"/>
            <a:ext cx="8839200" cy="91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None/>
              <a:defRPr sz="2400" kern="1200">
                <a:solidFill>
                  <a:schemeClr val="tx1">
                    <a:lumMod val="75000"/>
                  </a:schemeClr>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en-US" dirty="0" smtClean="0"/>
              <a:t>A </a:t>
            </a:r>
            <a:r>
              <a:rPr kumimoji="1" lang="en-US" b="1" dirty="0" smtClean="0"/>
              <a:t>DEVS Model </a:t>
            </a:r>
            <a:r>
              <a:rPr kumimoji="1" lang="en-US" dirty="0" smtClean="0"/>
              <a:t>is one that can represent </a:t>
            </a:r>
            <a:r>
              <a:rPr kumimoji="1" lang="en-US" b="1" dirty="0" smtClean="0"/>
              <a:t>any system</a:t>
            </a:r>
            <a:r>
              <a:rPr kumimoji="1" lang="en-US" dirty="0" smtClean="0"/>
              <a:t> that produces a </a:t>
            </a:r>
            <a:r>
              <a:rPr kumimoji="1" lang="en-US" b="1" u="sng" dirty="0" smtClean="0">
                <a:solidFill>
                  <a:srgbClr val="FF0000"/>
                </a:solidFill>
              </a:rPr>
              <a:t>finite</a:t>
            </a:r>
            <a:r>
              <a:rPr kumimoji="1" lang="en-US" b="1" dirty="0" smtClean="0">
                <a:solidFill>
                  <a:srgbClr val="FF0000"/>
                </a:solidFill>
              </a:rPr>
              <a:t> number of state transitions </a:t>
            </a:r>
            <a:r>
              <a:rPr kumimoji="1" lang="en-US" dirty="0" smtClean="0"/>
              <a:t>in a </a:t>
            </a:r>
            <a:r>
              <a:rPr kumimoji="1" lang="en-US" b="1" u="sng" dirty="0" smtClean="0">
                <a:solidFill>
                  <a:srgbClr val="FF0000"/>
                </a:solidFill>
              </a:rPr>
              <a:t>finite</a:t>
            </a:r>
            <a:r>
              <a:rPr kumimoji="1" lang="en-US" b="1" dirty="0" smtClean="0">
                <a:solidFill>
                  <a:srgbClr val="FF0000"/>
                </a:solidFill>
              </a:rPr>
              <a:t> amount of time</a:t>
            </a:r>
            <a:r>
              <a:rPr kumimoji="1" lang="en-US" dirty="0" smtClean="0"/>
              <a:t>.</a:t>
            </a:r>
            <a:endParaRPr lang="es-A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52400" y="838201"/>
            <a:ext cx="8839200" cy="3886200"/>
          </a:xfrm>
        </p:spPr>
        <p:txBody>
          <a:bodyPr/>
          <a:lstStyle/>
          <a:p>
            <a:pPr>
              <a:spcBef>
                <a:spcPct val="50000"/>
              </a:spcBef>
            </a:pPr>
            <a:r>
              <a:rPr lang="en-US" b="1" dirty="0" smtClean="0"/>
              <a:t>DEVS</a:t>
            </a:r>
            <a:r>
              <a:rPr lang="en-US" dirty="0" smtClean="0"/>
              <a:t> = </a:t>
            </a:r>
            <a:r>
              <a:rPr lang="en-US" b="1" dirty="0" smtClean="0"/>
              <a:t>D</a:t>
            </a:r>
            <a:r>
              <a:rPr lang="en-US" dirty="0" smtClean="0"/>
              <a:t>iscrete </a:t>
            </a:r>
            <a:r>
              <a:rPr lang="en-US" b="1" dirty="0" err="1" smtClean="0"/>
              <a:t>EV</a:t>
            </a:r>
            <a:r>
              <a:rPr lang="en-US" dirty="0" err="1" smtClean="0"/>
              <a:t>ent</a:t>
            </a:r>
            <a:r>
              <a:rPr lang="en-US" dirty="0" smtClean="0"/>
              <a:t> </a:t>
            </a:r>
            <a:r>
              <a:rPr lang="en-US" b="1" dirty="0" smtClean="0"/>
              <a:t>S</a:t>
            </a:r>
            <a:r>
              <a:rPr lang="en-US" dirty="0" smtClean="0"/>
              <a:t>ystem specification</a:t>
            </a:r>
          </a:p>
          <a:p>
            <a:pPr>
              <a:spcBef>
                <a:spcPct val="50000"/>
              </a:spcBef>
            </a:pPr>
            <a:r>
              <a:rPr lang="en-US" dirty="0" smtClean="0"/>
              <a:t>Provides a sound formal M&amp;S framework</a:t>
            </a:r>
          </a:p>
          <a:p>
            <a:pPr>
              <a:spcBef>
                <a:spcPct val="50000"/>
              </a:spcBef>
            </a:pPr>
            <a:r>
              <a:rPr lang="en-US" dirty="0" smtClean="0"/>
              <a:t>Supports a full range of dynamic system representation capability</a:t>
            </a:r>
          </a:p>
          <a:p>
            <a:pPr>
              <a:spcBef>
                <a:spcPct val="50000"/>
              </a:spcBef>
            </a:pPr>
            <a:r>
              <a:rPr lang="en-US" dirty="0" smtClean="0"/>
              <a:t>Supports </a:t>
            </a:r>
            <a:r>
              <a:rPr lang="en-US" b="1" dirty="0" smtClean="0"/>
              <a:t>hierarchical</a:t>
            </a:r>
            <a:r>
              <a:rPr lang="en-US" dirty="0" smtClean="0"/>
              <a:t> &amp; </a:t>
            </a:r>
            <a:r>
              <a:rPr lang="en-US" b="1" dirty="0" smtClean="0"/>
              <a:t>modular</a:t>
            </a:r>
            <a:r>
              <a:rPr lang="en-US" dirty="0" smtClean="0"/>
              <a:t> model development</a:t>
            </a:r>
            <a:endParaRPr lang="en-US" sz="1800" dirty="0" smtClean="0"/>
          </a:p>
          <a:p>
            <a:endParaRPr lang="es-ES_tradnl" dirty="0" smtClean="0"/>
          </a:p>
          <a:p>
            <a:pPr algn="r"/>
            <a:r>
              <a:rPr lang="en-US" dirty="0" smtClean="0"/>
              <a:t>(Bernard P. Zeigler, 1976/84/90/00)</a:t>
            </a:r>
          </a:p>
        </p:txBody>
      </p:sp>
      <p:sp>
        <p:nvSpPr>
          <p:cNvPr id="21509" name="Rectangle 2053"/>
          <p:cNvSpPr>
            <a:spLocks noGrp="1" noChangeArrowheads="1"/>
          </p:cNvSpPr>
          <p:nvPr>
            <p:ph type="title"/>
          </p:nvPr>
        </p:nvSpPr>
        <p:spPr/>
        <p:txBody>
          <a:bodyPr>
            <a:normAutofit fontScale="90000"/>
          </a:bodyPr>
          <a:lstStyle/>
          <a:p>
            <a:r>
              <a:rPr lang="en-US" dirty="0" smtClean="0"/>
              <a:t>DEVS Modeling &amp; Simulation Framework</a:t>
            </a:r>
          </a:p>
        </p:txBody>
      </p:sp>
      <p:sp>
        <p:nvSpPr>
          <p:cNvPr id="7" name="Text Placeholder 6"/>
          <p:cNvSpPr>
            <a:spLocks noGrp="1"/>
          </p:cNvSpPr>
          <p:nvPr>
            <p:ph type="body" sz="quarter" idx="12"/>
          </p:nvPr>
        </p:nvSpPr>
        <p:spPr/>
        <p:txBody>
          <a:bodyPr/>
          <a:lstStyle/>
          <a:p>
            <a:endParaRPr lang="es-AR"/>
          </a:p>
        </p:txBody>
      </p:sp>
      <p:sp>
        <p:nvSpPr>
          <p:cNvPr id="8" name="Text Placeholder 7"/>
          <p:cNvSpPr>
            <a:spLocks noGrp="1"/>
          </p:cNvSpPr>
          <p:nvPr>
            <p:ph type="body" sz="quarter" idx="13"/>
          </p:nvPr>
        </p:nvSpPr>
        <p:spPr/>
        <p:txBody>
          <a:bodyPr/>
          <a:lstStyle/>
          <a:p>
            <a:endParaRPr lang="es-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p:txBody>
          <a:bodyPr/>
          <a:lstStyle/>
          <a:p>
            <a:pPr>
              <a:spcBef>
                <a:spcPts val="900"/>
              </a:spcBef>
              <a:spcAft>
                <a:spcPts val="300"/>
              </a:spcAft>
            </a:pPr>
            <a:r>
              <a:rPr lang="en-US" dirty="0" smtClean="0"/>
              <a:t>Discrete-Event formalism: time advances using a </a:t>
            </a:r>
            <a:r>
              <a:rPr lang="en-US" dirty="0" smtClean="0">
                <a:solidFill>
                  <a:srgbClr val="FF0000"/>
                </a:solidFill>
              </a:rPr>
              <a:t>continuous time base</a:t>
            </a:r>
            <a:endParaRPr lang="en-US" dirty="0" smtClean="0"/>
          </a:p>
          <a:p>
            <a:pPr>
              <a:spcBef>
                <a:spcPts val="900"/>
              </a:spcBef>
              <a:spcAft>
                <a:spcPts val="300"/>
              </a:spcAft>
            </a:pPr>
            <a:r>
              <a:rPr lang="en-US" dirty="0" smtClean="0"/>
              <a:t>Basic </a:t>
            </a:r>
            <a:r>
              <a:rPr lang="en-US" dirty="0" smtClean="0">
                <a:solidFill>
                  <a:srgbClr val="FF0000"/>
                </a:solidFill>
              </a:rPr>
              <a:t>models can be coupled </a:t>
            </a:r>
            <a:r>
              <a:rPr lang="en-US" dirty="0" smtClean="0"/>
              <a:t>to build complex systems</a:t>
            </a:r>
          </a:p>
          <a:p>
            <a:pPr>
              <a:spcBef>
                <a:spcPts val="900"/>
              </a:spcBef>
              <a:spcAft>
                <a:spcPts val="300"/>
              </a:spcAft>
            </a:pPr>
            <a:r>
              <a:rPr lang="en-US" dirty="0" smtClean="0"/>
              <a:t>Abstract </a:t>
            </a:r>
            <a:r>
              <a:rPr lang="en-US" dirty="0" smtClean="0">
                <a:solidFill>
                  <a:srgbClr val="FF0000"/>
                </a:solidFill>
              </a:rPr>
              <a:t>simulation mechanism</a:t>
            </a:r>
            <a:r>
              <a:rPr lang="en-US" dirty="0" smtClean="0"/>
              <a:t>.</a:t>
            </a:r>
          </a:p>
          <a:p>
            <a:pPr lvl="1">
              <a:spcBef>
                <a:spcPts val="900"/>
              </a:spcBef>
              <a:spcAft>
                <a:spcPts val="300"/>
              </a:spcAft>
              <a:buFont typeface="Symbol" pitchFamily="18" charset="2"/>
              <a:buChar char="·"/>
            </a:pPr>
            <a:endParaRPr kumimoji="0" lang="en-US" dirty="0" smtClean="0"/>
          </a:p>
        </p:txBody>
      </p:sp>
      <p:sp>
        <p:nvSpPr>
          <p:cNvPr id="71682" name="Rectangle 2"/>
          <p:cNvSpPr>
            <a:spLocks noGrp="1" noChangeArrowheads="1"/>
          </p:cNvSpPr>
          <p:nvPr>
            <p:ph type="title"/>
          </p:nvPr>
        </p:nvSpPr>
        <p:spPr/>
        <p:txBody>
          <a:bodyPr/>
          <a:lstStyle/>
          <a:p>
            <a:r>
              <a:rPr lang="en-US" smtClean="0"/>
              <a:t>DEVS Formalism</a:t>
            </a:r>
          </a:p>
        </p:txBody>
      </p:sp>
      <p:sp>
        <p:nvSpPr>
          <p:cNvPr id="6" name="Text Placeholder 5"/>
          <p:cNvSpPr>
            <a:spLocks noGrp="1"/>
          </p:cNvSpPr>
          <p:nvPr>
            <p:ph type="body" sz="quarter" idx="12"/>
          </p:nvPr>
        </p:nvSpPr>
        <p:spPr/>
        <p:txBody>
          <a:bodyPr/>
          <a:lstStyle/>
          <a:p>
            <a:endParaRPr lang="es-AR"/>
          </a:p>
        </p:txBody>
      </p:sp>
      <p:sp>
        <p:nvSpPr>
          <p:cNvPr id="7" name="Text Placeholder 6"/>
          <p:cNvSpPr>
            <a:spLocks noGrp="1"/>
          </p:cNvSpPr>
          <p:nvPr>
            <p:ph type="body" sz="quarter" idx="13"/>
          </p:nvPr>
        </p:nvSpPr>
        <p:spPr/>
        <p:txBody>
          <a:bodyPr/>
          <a:lstStyle/>
          <a:p>
            <a:endParaRPr lang="es-AR"/>
          </a:p>
        </p:txBody>
      </p:sp>
      <p:graphicFrame>
        <p:nvGraphicFramePr>
          <p:cNvPr id="5122" name="Object 6"/>
          <p:cNvGraphicFramePr>
            <a:graphicFrameLocks noChangeAspect="1"/>
          </p:cNvGraphicFramePr>
          <p:nvPr/>
        </p:nvGraphicFramePr>
        <p:xfrm>
          <a:off x="304800" y="2971800"/>
          <a:ext cx="4419600" cy="2239963"/>
        </p:xfrm>
        <a:graphic>
          <a:graphicData uri="http://schemas.openxmlformats.org/presentationml/2006/ole">
            <mc:AlternateContent xmlns:mc="http://schemas.openxmlformats.org/markup-compatibility/2006">
              <mc:Choice xmlns:v="urn:schemas-microsoft-com:vml" Requires="v">
                <p:oleObj spid="_x0000_s5148" name="Bitmap Image" r:id="rId3" imgW="5038070" imgH="2552567" progId="Paint.Picture">
                  <p:embed/>
                </p:oleObj>
              </mc:Choice>
              <mc:Fallback>
                <p:oleObj name="Bitmap Image" r:id="rId3" imgW="5038070" imgH="2552567" progId="Paint.Picture">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971800"/>
                        <a:ext cx="4419600" cy="223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6" name="Rectangle 6"/>
          <p:cNvSpPr>
            <a:spLocks noChangeArrowheads="1"/>
          </p:cNvSpPr>
          <p:nvPr/>
        </p:nvSpPr>
        <p:spPr bwMode="auto">
          <a:xfrm>
            <a:off x="4343400" y="2986445"/>
            <a:ext cx="5867400" cy="2092832"/>
          </a:xfrm>
          <a:prstGeom prst="rect">
            <a:avLst/>
          </a:prstGeom>
          <a:noFill/>
          <a:ln w="9525">
            <a:noFill/>
            <a:miter lim="800000"/>
            <a:headEnd/>
            <a:tailEnd/>
          </a:ln>
          <a:effectLst/>
        </p:spPr>
        <p:txBody>
          <a:bodyPr wrap="square" lIns="914112" tIns="114264" rIns="914112" bIns="38088" anchor="ctr">
            <a:spAutoFit/>
          </a:bodyPr>
          <a:lstStyle/>
          <a:p>
            <a:pPr>
              <a:defRPr/>
            </a:pPr>
            <a:r>
              <a:rPr lang="en-US" altLang="ko-KR" sz="1600" b="1" u="sng" dirty="0">
                <a:latin typeface="+mn-lt"/>
                <a:ea typeface="Times New Roman" pitchFamily="18" charset="0"/>
              </a:rPr>
              <a:t>Atomic Models:</a:t>
            </a:r>
            <a:br>
              <a:rPr lang="en-US" altLang="ko-KR" sz="1600" b="1" u="sng" dirty="0">
                <a:latin typeface="+mn-lt"/>
                <a:ea typeface="Times New Roman" pitchFamily="18" charset="0"/>
              </a:rPr>
            </a:br>
            <a:endParaRPr lang="en-US" altLang="ko-KR" sz="1600" b="1" u="sng" dirty="0">
              <a:latin typeface="+mn-lt"/>
              <a:ea typeface="Times New Roman" pitchFamily="18" charset="0"/>
            </a:endParaRPr>
          </a:p>
          <a:p>
            <a:pPr>
              <a:defRPr/>
            </a:pPr>
            <a:endParaRPr lang="es-AR" altLang="ko-KR" sz="600" dirty="0">
              <a:latin typeface="+mn-lt"/>
            </a:endParaRPr>
          </a:p>
          <a:p>
            <a:pPr>
              <a:defRPr/>
            </a:pPr>
            <a:r>
              <a:rPr lang="en-US" altLang="ko-KR" sz="2000" b="1" dirty="0">
                <a:solidFill>
                  <a:srgbClr val="FF0000"/>
                </a:solidFill>
                <a:effectLst>
                  <a:outerShdw blurRad="38100" dist="38100" dir="2700000" algn="tl">
                    <a:srgbClr val="000000">
                      <a:alpha val="43137"/>
                    </a:srgbClr>
                  </a:outerShdw>
                </a:effectLst>
                <a:latin typeface="+mn-lt"/>
                <a:ea typeface="Times New Roman" pitchFamily="18" charset="0"/>
              </a:rPr>
              <a:t>M</a:t>
            </a:r>
            <a:r>
              <a:rPr lang="en-US" altLang="ko-KR" sz="2000" b="1" dirty="0">
                <a:latin typeface="+mn-lt"/>
                <a:ea typeface="Times New Roman" pitchFamily="18" charset="0"/>
              </a:rPr>
              <a:t> = &lt; X, S, Y, </a:t>
            </a:r>
            <a:r>
              <a:rPr lang="es-ES_tradnl" altLang="ko-KR" sz="2000" b="1" dirty="0">
                <a:latin typeface="+mn-lt"/>
                <a:ea typeface="Times New Roman" pitchFamily="18" charset="0"/>
                <a:sym typeface="Symbol" pitchFamily="18" charset="2"/>
              </a:rPr>
              <a:t></a:t>
            </a:r>
            <a:r>
              <a:rPr lang="en-US" altLang="ko-KR" sz="2000" b="1" baseline="-30000" dirty="0" err="1">
                <a:latin typeface="+mn-lt"/>
                <a:ea typeface="Times New Roman" pitchFamily="18" charset="0"/>
              </a:rPr>
              <a:t>int</a:t>
            </a:r>
            <a:r>
              <a:rPr lang="en-US" altLang="ko-KR" sz="2000" b="1" dirty="0">
                <a:latin typeface="+mn-lt"/>
                <a:ea typeface="Times New Roman" pitchFamily="18" charset="0"/>
                <a:sym typeface="Symbol" pitchFamily="18" charset="2"/>
              </a:rPr>
              <a:t>, </a:t>
            </a:r>
            <a:r>
              <a:rPr lang="es-ES_tradnl" altLang="ko-KR" sz="2000" b="1" dirty="0">
                <a:latin typeface="+mn-lt"/>
                <a:ea typeface="Times New Roman" pitchFamily="18" charset="0"/>
                <a:sym typeface="Symbol" pitchFamily="18" charset="2"/>
              </a:rPr>
              <a:t></a:t>
            </a:r>
            <a:r>
              <a:rPr lang="en-US" altLang="ko-KR" sz="2000" b="1" baseline="-30000" dirty="0">
                <a:latin typeface="+mn-lt"/>
                <a:ea typeface="Times New Roman" pitchFamily="18" charset="0"/>
              </a:rPr>
              <a:t>ext</a:t>
            </a:r>
            <a:r>
              <a:rPr lang="en-US" altLang="ko-KR" sz="2000" b="1" dirty="0">
                <a:latin typeface="+mn-lt"/>
                <a:ea typeface="Times New Roman" pitchFamily="18" charset="0"/>
                <a:sym typeface="Symbol" pitchFamily="18" charset="2"/>
              </a:rPr>
              <a:t>, </a:t>
            </a:r>
            <a:r>
              <a:rPr lang="es-ES_tradnl" altLang="ko-KR" sz="2000" b="1" dirty="0">
                <a:latin typeface="+mn-lt"/>
                <a:ea typeface="Times New Roman" pitchFamily="18" charset="0"/>
                <a:sym typeface="Symbol" pitchFamily="18" charset="2"/>
              </a:rPr>
              <a:t></a:t>
            </a:r>
            <a:r>
              <a:rPr lang="en-US" altLang="ko-KR" sz="2000" b="1" dirty="0">
                <a:latin typeface="+mn-lt"/>
                <a:ea typeface="Times New Roman" pitchFamily="18" charset="0"/>
              </a:rPr>
              <a:t>, </a:t>
            </a:r>
            <a:r>
              <a:rPr lang="en-US" altLang="ko-KR" sz="2000" b="1" dirty="0" err="1">
                <a:latin typeface="+mn-lt"/>
                <a:ea typeface="Times New Roman" pitchFamily="18" charset="0"/>
              </a:rPr>
              <a:t>ta</a:t>
            </a:r>
            <a:r>
              <a:rPr lang="en-US" altLang="ko-KR" sz="2000" b="1" dirty="0">
                <a:latin typeface="+mn-lt"/>
                <a:ea typeface="Times New Roman" pitchFamily="18" charset="0"/>
              </a:rPr>
              <a:t> &gt;</a:t>
            </a:r>
            <a:r>
              <a:rPr lang="en-US" altLang="ko-KR" sz="2000" b="1" dirty="0">
                <a:latin typeface="+mn-lt"/>
                <a:ea typeface="Times New Roman" pitchFamily="18" charset="0"/>
                <a:sym typeface="Symbol" pitchFamily="18" charset="2"/>
              </a:rPr>
              <a:t>           </a:t>
            </a:r>
            <a:endParaRPr lang="en-US" altLang="ko-KR" sz="3200" b="1" dirty="0">
              <a:latin typeface="+mn-lt"/>
              <a:cs typeface="Times New Roman" pitchFamily="18" charset="0"/>
              <a:sym typeface="Symbol" pitchFamily="18" charset="2"/>
            </a:endParaRPr>
          </a:p>
          <a:p>
            <a:pPr>
              <a:defRPr/>
            </a:pPr>
            <a:r>
              <a:rPr lang="en-US" altLang="ko-KR" sz="1600" b="1" dirty="0">
                <a:latin typeface="+mn-lt"/>
                <a:ea typeface="Times New Roman" pitchFamily="18" charset="0"/>
                <a:cs typeface="Times New Roman" pitchFamily="18" charset="0"/>
                <a:sym typeface="Symbol" pitchFamily="18" charset="2"/>
              </a:rPr>
              <a:t>     </a:t>
            </a:r>
            <a:endParaRPr lang="en-US" altLang="ko-KR" b="1" dirty="0">
              <a:latin typeface="+mn-lt"/>
              <a:ea typeface="Times New Roman" pitchFamily="18" charset="0"/>
              <a:cs typeface="Times New Roman" pitchFamily="18" charset="0"/>
              <a:sym typeface="Symbol" pitchFamily="18" charset="2"/>
            </a:endParaRPr>
          </a:p>
          <a:p>
            <a:pPr>
              <a:defRPr/>
            </a:pPr>
            <a:r>
              <a:rPr lang="en-US" altLang="ko-KR" sz="1600" b="1" u="sng" dirty="0">
                <a:latin typeface="+mn-lt"/>
                <a:ea typeface="Times New Roman" pitchFamily="18" charset="0"/>
              </a:rPr>
              <a:t>Coupled Models:</a:t>
            </a:r>
          </a:p>
          <a:p>
            <a:pPr>
              <a:defRPr/>
            </a:pPr>
            <a:endParaRPr lang="en-US" altLang="ko-KR" sz="1600" b="1" u="sng" dirty="0">
              <a:latin typeface="+mn-lt"/>
              <a:ea typeface="Times New Roman" pitchFamily="18" charset="0"/>
            </a:endParaRPr>
          </a:p>
          <a:p>
            <a:pPr>
              <a:defRPr/>
            </a:pPr>
            <a:r>
              <a:rPr lang="en-US" altLang="ko-KR" sz="2000" b="1" dirty="0">
                <a:effectLst>
                  <a:outerShdw blurRad="38100" dist="38100" dir="2700000" algn="tl">
                    <a:srgbClr val="000000">
                      <a:alpha val="43137"/>
                    </a:srgbClr>
                  </a:outerShdw>
                </a:effectLst>
                <a:latin typeface="+mn-lt"/>
                <a:ea typeface="Times New Roman" pitchFamily="18" charset="0"/>
                <a:sym typeface="Symbol" pitchFamily="18" charset="2"/>
              </a:rPr>
              <a:t>CM</a:t>
            </a:r>
            <a:r>
              <a:rPr lang="en-US" altLang="ko-KR" sz="2000" b="1" dirty="0">
                <a:latin typeface="+mn-lt"/>
                <a:ea typeface="Times New Roman" pitchFamily="18" charset="0"/>
                <a:sym typeface="Symbol" pitchFamily="18" charset="2"/>
              </a:rPr>
              <a:t> = &lt; X, Y, D, </a:t>
            </a:r>
            <a:r>
              <a:rPr lang="en-US" altLang="ko-KR" sz="2000" b="1" dirty="0">
                <a:effectLst>
                  <a:outerShdw blurRad="38100" dist="38100" dir="2700000" algn="tl">
                    <a:srgbClr val="000000">
                      <a:alpha val="43137"/>
                    </a:srgbClr>
                  </a:outerShdw>
                </a:effectLst>
                <a:latin typeface="+mn-lt"/>
                <a:ea typeface="Times New Roman" pitchFamily="18" charset="0"/>
                <a:sym typeface="Symbol" pitchFamily="18" charset="2"/>
              </a:rPr>
              <a:t>{</a:t>
            </a:r>
            <a:r>
              <a:rPr lang="en-US" altLang="ko-KR" sz="2000" b="1" dirty="0">
                <a:solidFill>
                  <a:srgbClr val="FF0000"/>
                </a:solidFill>
                <a:effectLst>
                  <a:outerShdw blurRad="38100" dist="38100" dir="2700000" algn="tl">
                    <a:srgbClr val="000000">
                      <a:alpha val="43137"/>
                    </a:srgbClr>
                  </a:outerShdw>
                </a:effectLst>
                <a:latin typeface="+mn-lt"/>
                <a:ea typeface="Times New Roman" pitchFamily="18" charset="0"/>
                <a:sym typeface="Symbol" pitchFamily="18" charset="2"/>
              </a:rPr>
              <a:t>M</a:t>
            </a:r>
            <a:r>
              <a:rPr lang="en-US" altLang="ko-KR" sz="2000" b="1" baseline="-30000" dirty="0">
                <a:effectLst>
                  <a:outerShdw blurRad="38100" dist="38100" dir="2700000" algn="tl">
                    <a:srgbClr val="000000">
                      <a:alpha val="43137"/>
                    </a:srgbClr>
                  </a:outerShdw>
                </a:effectLst>
                <a:latin typeface="+mn-lt"/>
                <a:ea typeface="Times New Roman" pitchFamily="18" charset="0"/>
                <a:sym typeface="Symbol" pitchFamily="18" charset="2"/>
              </a:rPr>
              <a:t>i</a:t>
            </a:r>
            <a:r>
              <a:rPr lang="en-US" altLang="ko-KR" sz="2000" b="1" dirty="0">
                <a:effectLst>
                  <a:outerShdw blurRad="38100" dist="38100" dir="2700000" algn="tl">
                    <a:srgbClr val="000000">
                      <a:alpha val="43137"/>
                    </a:srgbClr>
                  </a:outerShdw>
                </a:effectLst>
                <a:latin typeface="+mn-lt"/>
                <a:ea typeface="Times New Roman" pitchFamily="18" charset="0"/>
                <a:sym typeface="Symbol" pitchFamily="18" charset="2"/>
              </a:rPr>
              <a:t>}</a:t>
            </a:r>
            <a:r>
              <a:rPr lang="en-US" altLang="ko-KR" sz="2000" b="1" dirty="0">
                <a:latin typeface="+mn-lt"/>
                <a:ea typeface="Times New Roman" pitchFamily="18" charset="0"/>
                <a:sym typeface="Symbol" pitchFamily="18" charset="2"/>
              </a:rPr>
              <a:t>, {I</a:t>
            </a:r>
            <a:r>
              <a:rPr lang="en-US" altLang="ko-KR" sz="2000" b="1" baseline="-30000" dirty="0">
                <a:latin typeface="+mn-lt"/>
                <a:ea typeface="Times New Roman" pitchFamily="18" charset="0"/>
                <a:sym typeface="Symbol" pitchFamily="18" charset="2"/>
              </a:rPr>
              <a:t>i</a:t>
            </a:r>
            <a:r>
              <a:rPr lang="en-US" altLang="ko-KR" sz="2000" b="1" dirty="0">
                <a:latin typeface="+mn-lt"/>
                <a:ea typeface="Times New Roman" pitchFamily="18" charset="0"/>
                <a:sym typeface="Symbol" pitchFamily="18" charset="2"/>
              </a:rPr>
              <a:t>}, {</a:t>
            </a:r>
            <a:r>
              <a:rPr lang="en-US" altLang="ko-KR" sz="2000" b="1" dirty="0" err="1">
                <a:latin typeface="+mn-lt"/>
                <a:ea typeface="Times New Roman" pitchFamily="18" charset="0"/>
                <a:sym typeface="Symbol" pitchFamily="18" charset="2"/>
              </a:rPr>
              <a:t>Z</a:t>
            </a:r>
            <a:r>
              <a:rPr lang="en-US" altLang="ko-KR" sz="2000" b="1" baseline="-30000" dirty="0" err="1">
                <a:latin typeface="+mn-lt"/>
                <a:ea typeface="Times New Roman" pitchFamily="18" charset="0"/>
                <a:sym typeface="Symbol" pitchFamily="18" charset="2"/>
              </a:rPr>
              <a:t>ij</a:t>
            </a:r>
            <a:r>
              <a:rPr lang="en-US" altLang="ko-KR" sz="2000" b="1" dirty="0">
                <a:latin typeface="+mn-lt"/>
                <a:ea typeface="Times New Roman" pitchFamily="18" charset="0"/>
                <a:sym typeface="Symbol" pitchFamily="18" charset="2"/>
              </a:rPr>
              <a:t>}, select &gt; </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additive="base">
                                        <p:cTn id="7" dur="500" fill="hold"/>
                                        <p:tgtEl>
                                          <p:spTgt spid="71682"/>
                                        </p:tgtEl>
                                        <p:attrNameLst>
                                          <p:attrName>ppt_x</p:attrName>
                                        </p:attrNameLst>
                                      </p:cBhvr>
                                      <p:tavLst>
                                        <p:tav tm="0">
                                          <p:val>
                                            <p:strVal val="#ppt_x"/>
                                          </p:val>
                                        </p:tav>
                                        <p:tav tm="100000">
                                          <p:val>
                                            <p:strVal val="#ppt_x"/>
                                          </p:val>
                                        </p:tav>
                                      </p:tavLst>
                                    </p:anim>
                                    <p:anim calcmode="lin" valueType="num">
                                      <p:cBhvr additive="base">
                                        <p:cTn id="8" dur="500" fill="hold"/>
                                        <p:tgtEl>
                                          <p:spTgt spid="716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7168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7168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716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P spid="7168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ChangeArrowheads="1"/>
          </p:cNvSpPr>
          <p:nvPr/>
        </p:nvSpPr>
        <p:spPr bwMode="auto">
          <a:xfrm>
            <a:off x="762000" y="228600"/>
            <a:ext cx="7772400" cy="762000"/>
          </a:xfrm>
          <a:prstGeom prst="rect">
            <a:avLst/>
          </a:prstGeom>
          <a:noFill/>
          <a:ln w="9525">
            <a:noFill/>
            <a:miter lim="800000"/>
            <a:headEnd/>
            <a:tailEnd/>
          </a:ln>
        </p:spPr>
        <p:txBody>
          <a:bodyPr lIns="90488" tIns="44450" rIns="90488" bIns="44450" anchor="b"/>
          <a:lstStyle/>
          <a:p>
            <a:pPr algn="ctr"/>
            <a:endParaRPr kumimoji="1" lang="es-AR" sz="3200" b="1">
              <a:solidFill>
                <a:schemeClr val="tx2"/>
              </a:solidFill>
            </a:endParaRPr>
          </a:p>
        </p:txBody>
      </p:sp>
      <p:sp>
        <p:nvSpPr>
          <p:cNvPr id="5" name="Content Placeholder 4"/>
          <p:cNvSpPr>
            <a:spLocks noGrp="1"/>
          </p:cNvSpPr>
          <p:nvPr>
            <p:ph idx="1"/>
          </p:nvPr>
        </p:nvSpPr>
        <p:spPr>
          <a:xfrm>
            <a:off x="152400" y="838200"/>
            <a:ext cx="8839200" cy="5638799"/>
          </a:xfrm>
        </p:spPr>
        <p:txBody>
          <a:bodyPr/>
          <a:lstStyle/>
          <a:p>
            <a:pPr>
              <a:buClr>
                <a:schemeClr val="accent1"/>
              </a:buClr>
              <a:buSzPct val="70000"/>
            </a:pPr>
            <a:r>
              <a:rPr kumimoji="1" lang="en-US" dirty="0" smtClean="0"/>
              <a:t>Separates Modeling from Simulation</a:t>
            </a:r>
          </a:p>
          <a:p>
            <a:pPr>
              <a:buClr>
                <a:schemeClr val="accent1"/>
              </a:buClr>
              <a:buSzPct val="70000"/>
            </a:pPr>
            <a:r>
              <a:rPr kumimoji="1" lang="en-US" dirty="0" smtClean="0"/>
              <a:t>Derived from General Systems Theory (GST)</a:t>
            </a:r>
          </a:p>
          <a:p>
            <a:pPr lvl="1"/>
            <a:r>
              <a:rPr kumimoji="1" lang="en-US" sz="2000" dirty="0" smtClean="0"/>
              <a:t>Includes Continuous and Discrete Time Systems</a:t>
            </a:r>
          </a:p>
          <a:p>
            <a:pPr>
              <a:buClr>
                <a:schemeClr val="accent1"/>
              </a:buClr>
              <a:buSzPct val="70000"/>
            </a:pPr>
            <a:r>
              <a:rPr kumimoji="1" lang="en-US" dirty="0" smtClean="0"/>
              <a:t>Provides well defined coupling of components</a:t>
            </a:r>
          </a:p>
          <a:p>
            <a:pPr>
              <a:buClr>
                <a:schemeClr val="accent1"/>
              </a:buClr>
              <a:buSzPct val="70000"/>
            </a:pPr>
            <a:r>
              <a:rPr kumimoji="1" lang="en-US" dirty="0" smtClean="0"/>
              <a:t>Supports</a:t>
            </a:r>
          </a:p>
          <a:p>
            <a:pPr lvl="1"/>
            <a:r>
              <a:rPr kumimoji="1" lang="en-US" sz="2000" dirty="0" smtClean="0"/>
              <a:t>Hierarchical construction</a:t>
            </a:r>
          </a:p>
          <a:p>
            <a:pPr lvl="1"/>
            <a:r>
              <a:rPr kumimoji="1" lang="en-US" sz="2000" dirty="0" smtClean="0"/>
              <a:t>Stand-alone testing</a:t>
            </a:r>
          </a:p>
          <a:p>
            <a:pPr lvl="1"/>
            <a:r>
              <a:rPr kumimoji="1" lang="en-US" sz="2000" dirty="0" smtClean="0"/>
              <a:t>Repository reuse</a:t>
            </a:r>
          </a:p>
          <a:p>
            <a:pPr>
              <a:buClr>
                <a:schemeClr val="accent1"/>
              </a:buClr>
              <a:buSzPct val="70000"/>
            </a:pPr>
            <a:r>
              <a:rPr kumimoji="1" lang="en-US" dirty="0" smtClean="0"/>
              <a:t>Enables provably correct, efficient, event-based, and distributed </a:t>
            </a:r>
            <a:r>
              <a:rPr kumimoji="1" lang="en-US" dirty="0"/>
              <a:t>s</a:t>
            </a:r>
            <a:r>
              <a:rPr kumimoji="1" lang="en-US" dirty="0" smtClean="0"/>
              <a:t>imulation. </a:t>
            </a:r>
          </a:p>
          <a:p>
            <a:endParaRPr lang="es-AR" dirty="0"/>
          </a:p>
        </p:txBody>
      </p:sp>
      <p:sp>
        <p:nvSpPr>
          <p:cNvPr id="22532" name="Rectangle 4"/>
          <p:cNvSpPr>
            <a:spLocks noGrp="1" noChangeArrowheads="1"/>
          </p:cNvSpPr>
          <p:nvPr>
            <p:ph type="title"/>
          </p:nvPr>
        </p:nvSpPr>
        <p:spPr/>
        <p:txBody>
          <a:bodyPr>
            <a:normAutofit fontScale="90000"/>
          </a:bodyPr>
          <a:lstStyle/>
          <a:p>
            <a:r>
              <a:rPr lang="en-US" smtClean="0"/>
              <a:t>The DEVS Framework for M&amp;S</a:t>
            </a:r>
          </a:p>
        </p:txBody>
      </p:sp>
      <p:sp>
        <p:nvSpPr>
          <p:cNvPr id="6" name="Text Placeholder 5"/>
          <p:cNvSpPr>
            <a:spLocks noGrp="1"/>
          </p:cNvSpPr>
          <p:nvPr>
            <p:ph type="body" sz="quarter" idx="12"/>
          </p:nvPr>
        </p:nvSpPr>
        <p:spPr/>
        <p:txBody>
          <a:bodyPr/>
          <a:lstStyle/>
          <a:p>
            <a:endParaRPr lang="es-AR"/>
          </a:p>
        </p:txBody>
      </p:sp>
      <p:sp>
        <p:nvSpPr>
          <p:cNvPr id="7" name="Text Placeholder 6"/>
          <p:cNvSpPr>
            <a:spLocks noGrp="1"/>
          </p:cNvSpPr>
          <p:nvPr>
            <p:ph type="body" sz="quarter" idx="13"/>
          </p:nvPr>
        </p:nvSpPr>
        <p:spPr/>
        <p:txBody>
          <a:bodyPr/>
          <a:lstStyle/>
          <a:p>
            <a:endParaRPr lang="es-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nodePh="1">
                                  <p:stCondLst>
                                    <p:cond delay="0"/>
                                  </p:stCondLst>
                                  <p:endCondLst>
                                    <p:cond evt="begin" delay="0">
                                      <p:tn val="5"/>
                                    </p:cond>
                                  </p:endCondLst>
                                  <p:childTnLst>
                                    <p:set>
                                      <p:cBhvr>
                                        <p:cTn id="6" dur="1" fill="hold">
                                          <p:stCondLst>
                                            <p:cond delay="0"/>
                                          </p:stCondLst>
                                        </p:cTn>
                                        <p:tgtEl>
                                          <p:spTgt spid="308226"/>
                                        </p:tgtEl>
                                        <p:attrNameLst>
                                          <p:attrName>style.visibility</p:attrName>
                                        </p:attrNameLst>
                                      </p:cBhvr>
                                      <p:to>
                                        <p:strVal val="visible"/>
                                      </p:to>
                                    </p:set>
                                    <p:anim calcmode="lin" valueType="num">
                                      <p:cBhvr additive="base">
                                        <p:cTn id="7" dur="500" fill="hold"/>
                                        <p:tgtEl>
                                          <p:spTgt spid="308226"/>
                                        </p:tgtEl>
                                        <p:attrNameLst>
                                          <p:attrName>ppt_x</p:attrName>
                                        </p:attrNameLst>
                                      </p:cBhvr>
                                      <p:tavLst>
                                        <p:tav tm="0">
                                          <p:val>
                                            <p:strVal val="#ppt_x"/>
                                          </p:val>
                                        </p:tav>
                                        <p:tav tm="100000">
                                          <p:val>
                                            <p:strVal val="#ppt_x"/>
                                          </p:val>
                                        </p:tav>
                                      </p:tavLst>
                                    </p:anim>
                                    <p:anim calcmode="lin" valueType="num">
                                      <p:cBhvr additive="base">
                                        <p:cTn id="8" dur="500" fill="hold"/>
                                        <p:tgtEl>
                                          <p:spTgt spid="30822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t>Formalism transformations</a:t>
            </a:r>
          </a:p>
        </p:txBody>
      </p:sp>
      <p:sp>
        <p:nvSpPr>
          <p:cNvPr id="10" name="Text Placeholder 9"/>
          <p:cNvSpPr>
            <a:spLocks noGrp="1"/>
          </p:cNvSpPr>
          <p:nvPr>
            <p:ph type="body" sz="quarter" idx="12"/>
          </p:nvPr>
        </p:nvSpPr>
        <p:spPr/>
        <p:txBody>
          <a:bodyPr/>
          <a:lstStyle/>
          <a:p>
            <a:endParaRPr lang="es-AR"/>
          </a:p>
        </p:txBody>
      </p:sp>
      <p:sp>
        <p:nvSpPr>
          <p:cNvPr id="11" name="Text Placeholder 10"/>
          <p:cNvSpPr>
            <a:spLocks noGrp="1"/>
          </p:cNvSpPr>
          <p:nvPr>
            <p:ph type="body" sz="quarter" idx="13"/>
          </p:nvPr>
        </p:nvSpPr>
        <p:spPr/>
        <p:txBody>
          <a:bodyPr/>
          <a:lstStyle/>
          <a:p>
            <a:endParaRPr lang="es-AR"/>
          </a:p>
        </p:txBody>
      </p:sp>
      <p:grpSp>
        <p:nvGrpSpPr>
          <p:cNvPr id="12" name="Group 11"/>
          <p:cNvGrpSpPr/>
          <p:nvPr/>
        </p:nvGrpSpPr>
        <p:grpSpPr>
          <a:xfrm>
            <a:off x="-11216" y="728663"/>
            <a:ext cx="9051368" cy="5443537"/>
            <a:chOff x="622300" y="802326"/>
            <a:chExt cx="8928884" cy="5369874"/>
          </a:xfrm>
        </p:grpSpPr>
        <p:pic>
          <p:nvPicPr>
            <p:cNvPr id="23555" name="Picture 4"/>
            <p:cNvPicPr>
              <a:picLocks noChangeAspect="1" noChangeArrowheads="1"/>
            </p:cNvPicPr>
            <p:nvPr/>
          </p:nvPicPr>
          <p:blipFill>
            <a:blip r:embed="rId3" cstate="print"/>
            <a:srcRect/>
            <a:stretch>
              <a:fillRect/>
            </a:stretch>
          </p:blipFill>
          <p:spPr bwMode="auto">
            <a:xfrm>
              <a:off x="622300" y="869950"/>
              <a:ext cx="7912100" cy="5302250"/>
            </a:xfrm>
            <a:prstGeom prst="rect">
              <a:avLst/>
            </a:prstGeom>
            <a:noFill/>
            <a:ln w="9525">
              <a:noFill/>
              <a:miter lim="800000"/>
              <a:headEnd/>
              <a:tailEnd/>
            </a:ln>
          </p:spPr>
        </p:pic>
        <p:sp>
          <p:nvSpPr>
            <p:cNvPr id="7" name="Rectangle 6"/>
            <p:cNvSpPr/>
            <p:nvPr/>
          </p:nvSpPr>
          <p:spPr>
            <a:xfrm>
              <a:off x="5539213" y="802326"/>
              <a:ext cx="4011971" cy="979384"/>
            </a:xfrm>
            <a:prstGeom prst="rect">
              <a:avLst/>
            </a:prstGeom>
            <a:noFill/>
          </p:spPr>
          <p:style>
            <a:lnRef idx="1">
              <a:schemeClr val="accent3"/>
            </a:lnRef>
            <a:fillRef idx="2">
              <a:schemeClr val="accent3"/>
            </a:fillRef>
            <a:effectRef idx="1">
              <a:schemeClr val="accent3"/>
            </a:effectRef>
            <a:fontRef idx="minor">
              <a:schemeClr val="dk1"/>
            </a:fontRef>
          </p:style>
          <p:txBody>
            <a:bodyPr wrap="square">
              <a:spAutoFit/>
            </a:bodyPr>
            <a:lstStyle/>
            <a:p>
              <a:pPr algn="ctr">
                <a:defRPr/>
              </a:pPr>
              <a:r>
                <a:rPr lang="en-US" sz="1800" dirty="0"/>
                <a:t>Formalism Space </a:t>
              </a:r>
              <a:br>
                <a:rPr lang="en-US" sz="1800" dirty="0"/>
              </a:br>
              <a:r>
                <a:rPr lang="en-US" sz="1800" dirty="0"/>
                <a:t>and</a:t>
              </a:r>
              <a:br>
                <a:rPr lang="en-US" sz="1800" dirty="0"/>
              </a:br>
              <a:r>
                <a:rPr lang="en-US" sz="1800" dirty="0"/>
                <a:t>Formalism Transformation </a:t>
              </a:r>
              <a:r>
                <a:rPr lang="en-US" sz="1800" dirty="0" smtClean="0"/>
                <a:t>Graph </a:t>
              </a:r>
              <a:r>
                <a:rPr lang="en-US" sz="1800" dirty="0"/>
                <a:t>(FTG)</a:t>
              </a:r>
              <a:endParaRPr lang="es-AR" sz="1800" dirty="0"/>
            </a:p>
          </p:txBody>
        </p:sp>
        <p:sp>
          <p:nvSpPr>
            <p:cNvPr id="23559" name="Rectangle 7"/>
            <p:cNvSpPr>
              <a:spLocks noChangeArrowheads="1"/>
            </p:cNvSpPr>
            <p:nvPr/>
          </p:nvSpPr>
          <p:spPr bwMode="auto">
            <a:xfrm>
              <a:off x="2506663" y="889000"/>
              <a:ext cx="1676400" cy="369888"/>
            </a:xfrm>
            <a:prstGeom prst="rect">
              <a:avLst/>
            </a:prstGeom>
            <a:noFill/>
            <a:ln w="9525">
              <a:noFill/>
              <a:miter lim="800000"/>
              <a:headEnd/>
              <a:tailEnd/>
            </a:ln>
          </p:spPr>
          <p:txBody>
            <a:bodyPr>
              <a:spAutoFit/>
            </a:bodyPr>
            <a:lstStyle/>
            <a:p>
              <a:pPr algn="ctr"/>
              <a:r>
                <a:rPr lang="en-US" sz="1800" b="1" dirty="0">
                  <a:solidFill>
                    <a:schemeClr val="accent6">
                      <a:lumMod val="50000"/>
                    </a:schemeClr>
                  </a:solidFill>
                  <a:latin typeface="+mn-lt"/>
                </a:rPr>
                <a:t>Continuous</a:t>
              </a:r>
              <a:endParaRPr lang="es-AR" sz="1800" b="1" dirty="0">
                <a:solidFill>
                  <a:schemeClr val="accent6">
                    <a:lumMod val="50000"/>
                  </a:schemeClr>
                </a:solidFill>
                <a:latin typeface="+mn-lt"/>
              </a:endParaRPr>
            </a:p>
          </p:txBody>
        </p:sp>
        <p:sp>
          <p:nvSpPr>
            <p:cNvPr id="23560" name="Rectangle 8"/>
            <p:cNvSpPr>
              <a:spLocks noChangeArrowheads="1"/>
            </p:cNvSpPr>
            <p:nvPr/>
          </p:nvSpPr>
          <p:spPr bwMode="auto">
            <a:xfrm>
              <a:off x="3649663" y="889000"/>
              <a:ext cx="1676400" cy="369888"/>
            </a:xfrm>
            <a:prstGeom prst="rect">
              <a:avLst/>
            </a:prstGeom>
            <a:noFill/>
            <a:ln w="9525">
              <a:noFill/>
              <a:miter lim="800000"/>
              <a:headEnd/>
              <a:tailEnd/>
            </a:ln>
          </p:spPr>
          <p:txBody>
            <a:bodyPr>
              <a:spAutoFit/>
            </a:bodyPr>
            <a:lstStyle/>
            <a:p>
              <a:pPr algn="ctr"/>
              <a:r>
                <a:rPr lang="en-US" sz="1800" b="1" dirty="0">
                  <a:solidFill>
                    <a:schemeClr val="accent6">
                      <a:lumMod val="50000"/>
                    </a:schemeClr>
                  </a:solidFill>
                  <a:latin typeface="+mn-lt"/>
                </a:rPr>
                <a:t>Discrete</a:t>
              </a:r>
              <a:endParaRPr lang="es-AR" sz="1800" b="1" dirty="0">
                <a:solidFill>
                  <a:schemeClr val="accent6">
                    <a:lumMod val="50000"/>
                  </a:schemeClr>
                </a:solidFill>
                <a:latin typeface="+mn-lt"/>
              </a:endParaRPr>
            </a:p>
          </p:txBody>
        </p:sp>
      </p:grpSp>
      <p:sp>
        <p:nvSpPr>
          <p:cNvPr id="13" name="Rectangle 4"/>
          <p:cNvSpPr>
            <a:spLocks noChangeArrowheads="1"/>
          </p:cNvSpPr>
          <p:nvPr/>
        </p:nvSpPr>
        <p:spPr bwMode="auto">
          <a:xfrm>
            <a:off x="647700" y="6283615"/>
            <a:ext cx="8001000" cy="461962"/>
          </a:xfrm>
          <a:prstGeom prst="rect">
            <a:avLst/>
          </a:prstGeom>
          <a:noFill/>
          <a:ln w="9525">
            <a:noFill/>
            <a:miter lim="800000"/>
            <a:headEnd/>
            <a:tailEnd/>
          </a:ln>
        </p:spPr>
        <p:txBody>
          <a:bodyPr wrap="square">
            <a:spAutoFit/>
          </a:bodyPr>
          <a:lstStyle/>
          <a:p>
            <a:pPr algn="r"/>
            <a:r>
              <a:rPr lang="es-AR" sz="1200" dirty="0">
                <a:latin typeface="+mn-lt"/>
              </a:rPr>
              <a:t>Hans </a:t>
            </a:r>
            <a:r>
              <a:rPr lang="es-AR" sz="1200" dirty="0" err="1" smtClean="0">
                <a:latin typeface="+mn-lt"/>
              </a:rPr>
              <a:t>Vangheluwe</a:t>
            </a:r>
            <a:endParaRPr lang="es-AR" sz="1200" dirty="0">
              <a:latin typeface="+mn-lt"/>
            </a:endParaRPr>
          </a:p>
          <a:p>
            <a:pPr algn="r"/>
            <a:r>
              <a:rPr lang="es-AR" sz="1200" dirty="0" err="1">
                <a:latin typeface="+mn-lt"/>
              </a:rPr>
              <a:t>School</a:t>
            </a:r>
            <a:r>
              <a:rPr lang="es-AR" sz="1200" dirty="0">
                <a:latin typeface="+mn-lt"/>
              </a:rPr>
              <a:t> of </a:t>
            </a:r>
            <a:r>
              <a:rPr lang="es-AR" sz="1200" dirty="0" err="1">
                <a:latin typeface="+mn-lt"/>
              </a:rPr>
              <a:t>Computer</a:t>
            </a:r>
            <a:r>
              <a:rPr lang="es-AR" sz="1200" dirty="0">
                <a:latin typeface="+mn-lt"/>
              </a:rPr>
              <a:t> </a:t>
            </a:r>
            <a:r>
              <a:rPr lang="es-AR" sz="1200" dirty="0" err="1">
                <a:latin typeface="+mn-lt"/>
              </a:rPr>
              <a:t>Science</a:t>
            </a:r>
            <a:r>
              <a:rPr lang="es-AR" sz="1200" dirty="0">
                <a:latin typeface="+mn-lt"/>
              </a:rPr>
              <a:t>, </a:t>
            </a:r>
            <a:r>
              <a:rPr lang="es-AR" sz="1200" dirty="0" err="1">
                <a:latin typeface="+mn-lt"/>
              </a:rPr>
              <a:t>McGill</a:t>
            </a:r>
            <a:r>
              <a:rPr lang="es-AR" sz="1200" dirty="0">
                <a:latin typeface="+mn-lt"/>
              </a:rPr>
              <a:t> </a:t>
            </a:r>
            <a:r>
              <a:rPr lang="es-AR" sz="1200" dirty="0" err="1" smtClean="0">
                <a:latin typeface="+mn-lt"/>
              </a:rPr>
              <a:t>University</a:t>
            </a:r>
            <a:endParaRPr lang="es-AR" sz="1200" dirty="0">
              <a:latin typeface="+mn-lt"/>
            </a:endParaRPr>
          </a:p>
        </p:txBody>
      </p:sp>
      <p:sp>
        <p:nvSpPr>
          <p:cNvPr id="14" name="Rectangle 5"/>
          <p:cNvSpPr>
            <a:spLocks noChangeArrowheads="1"/>
          </p:cNvSpPr>
          <p:nvPr/>
        </p:nvSpPr>
        <p:spPr bwMode="auto">
          <a:xfrm>
            <a:off x="152400" y="6027474"/>
            <a:ext cx="7772400" cy="338137"/>
          </a:xfrm>
          <a:prstGeom prst="rect">
            <a:avLst/>
          </a:prstGeom>
          <a:noFill/>
          <a:ln w="9525">
            <a:noFill/>
            <a:miter lim="800000"/>
            <a:headEnd/>
            <a:tailEnd/>
          </a:ln>
        </p:spPr>
        <p:txBody>
          <a:bodyPr>
            <a:spAutoFit/>
          </a:bodyPr>
          <a:lstStyle/>
          <a:p>
            <a:pPr algn="ctr"/>
            <a:r>
              <a:rPr lang="es-AR" sz="1600" b="1" dirty="0">
                <a:latin typeface="+mn-lt"/>
              </a:rPr>
              <a:t>DEVS as a </a:t>
            </a:r>
            <a:r>
              <a:rPr lang="es-AR" sz="1600" b="1" dirty="0" err="1">
                <a:latin typeface="+mn-lt"/>
              </a:rPr>
              <a:t>c</a:t>
            </a:r>
            <a:r>
              <a:rPr lang="es-AR" sz="1600" b="1" dirty="0" err="1" smtClean="0">
                <a:latin typeface="+mn-lt"/>
              </a:rPr>
              <a:t>ommon</a:t>
            </a:r>
            <a:r>
              <a:rPr lang="es-AR" sz="1600" b="1" dirty="0" smtClean="0">
                <a:latin typeface="+mn-lt"/>
              </a:rPr>
              <a:t> </a:t>
            </a:r>
            <a:r>
              <a:rPr lang="es-AR" sz="1600" b="1" dirty="0" err="1" smtClean="0">
                <a:latin typeface="+mn-lt"/>
              </a:rPr>
              <a:t>denominator</a:t>
            </a:r>
            <a:r>
              <a:rPr lang="es-AR" sz="1600" b="1" dirty="0" smtClean="0">
                <a:latin typeface="+mn-lt"/>
              </a:rPr>
              <a:t> </a:t>
            </a:r>
            <a:r>
              <a:rPr lang="es-AR" sz="1600" b="1" dirty="0" err="1">
                <a:latin typeface="+mn-lt"/>
              </a:rPr>
              <a:t>for</a:t>
            </a:r>
            <a:r>
              <a:rPr lang="es-AR" sz="1600" b="1" dirty="0">
                <a:latin typeface="+mn-lt"/>
              </a:rPr>
              <a:t> </a:t>
            </a:r>
            <a:r>
              <a:rPr lang="es-AR" sz="1600" b="1" dirty="0" err="1">
                <a:latin typeface="+mn-lt"/>
              </a:rPr>
              <a:t>Multi-formalism</a:t>
            </a:r>
            <a:r>
              <a:rPr lang="es-AR" sz="1600" b="1" dirty="0">
                <a:latin typeface="+mn-lt"/>
              </a:rPr>
              <a:t> </a:t>
            </a:r>
            <a:r>
              <a:rPr lang="es-AR" sz="1600" b="1" dirty="0" err="1">
                <a:latin typeface="+mn-lt"/>
              </a:rPr>
              <a:t>Hybrid</a:t>
            </a:r>
            <a:r>
              <a:rPr lang="es-AR" sz="1600" b="1" dirty="0">
                <a:latin typeface="+mn-lt"/>
              </a:rPr>
              <a:t> </a:t>
            </a:r>
            <a:r>
              <a:rPr lang="es-AR" sz="1600" b="1" dirty="0" err="1">
                <a:latin typeface="+mn-lt"/>
              </a:rPr>
              <a:t>Systems</a:t>
            </a:r>
            <a:r>
              <a:rPr lang="es-AR" sz="1600" b="1" dirty="0">
                <a:latin typeface="+mn-lt"/>
              </a:rPr>
              <a:t> </a:t>
            </a:r>
            <a:r>
              <a:rPr lang="es-AR" sz="1600" b="1" dirty="0" err="1">
                <a:latin typeface="+mn-lt"/>
              </a:rPr>
              <a:t>Modelling</a:t>
            </a:r>
            <a:endParaRPr lang="es-AR" sz="1600" b="1" dirty="0">
              <a:latin typeface="+mn-lt"/>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hexagonos1">
  <a:themeElements>
    <a:clrScheme name="Custom 1">
      <a:dk1>
        <a:srgbClr val="336599"/>
      </a:dk1>
      <a:lt1>
        <a:srgbClr val="FFFFFF"/>
      </a:lt1>
      <a:dk2>
        <a:srgbClr val="B8CAE2"/>
      </a:dk2>
      <a:lt2>
        <a:srgbClr val="FFFFFF"/>
      </a:lt2>
      <a:accent1>
        <a:srgbClr val="294460"/>
      </a:accent1>
      <a:accent2>
        <a:srgbClr val="2E4C6B"/>
      </a:accent2>
      <a:accent3>
        <a:srgbClr val="B8CAE2"/>
      </a:accent3>
      <a:accent4>
        <a:srgbClr val="DADADA"/>
      </a:accent4>
      <a:accent5>
        <a:srgbClr val="ADB8CA"/>
      </a:accent5>
      <a:accent6>
        <a:srgbClr val="294460"/>
      </a:accent6>
      <a:hlink>
        <a:srgbClr val="0B54A3"/>
      </a:hlink>
      <a:folHlink>
        <a:srgbClr val="0B73E0"/>
      </a:folHlink>
    </a:clrScheme>
    <a:fontScheme name="Calibri">
      <a:majorFont>
        <a:latin typeface="Calibri"/>
        <a:ea typeface=""/>
        <a:cs typeface="Arial"/>
      </a:majorFont>
      <a:minorFont>
        <a:latin typeface="Calibri Ligh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5A58"/>
        </a:dk1>
        <a:lt1>
          <a:srgbClr val="FFFFFF"/>
        </a:lt1>
        <a:dk2>
          <a:srgbClr val="008080"/>
        </a:dk2>
        <a:lt2>
          <a:srgbClr val="FFFFCC"/>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4"/>
        </a:folHlink>
      </a:clrScheme>
      <a:clrMap bg1="dk2" tx1="lt1" bg2="dk1" tx2="lt2" accent1="accent1" accent2="accent2" accent3="accent3" accent4="accent4" accent5="accent5" accent6="accent6" hlink="hlink" folHlink="folHlink"/>
    </a:extraClrScheme>
    <a:extraClrScheme>
      <a:clrScheme name="Default Design 2">
        <a:dk1>
          <a:srgbClr val="342F61"/>
        </a:dk1>
        <a:lt1>
          <a:srgbClr val="FFFFFF"/>
        </a:lt1>
        <a:dk2>
          <a:srgbClr val="8794D5"/>
        </a:dk2>
        <a:lt2>
          <a:srgbClr val="FFFFFF"/>
        </a:lt2>
        <a:accent1>
          <a:srgbClr val="504D80"/>
        </a:accent1>
        <a:accent2>
          <a:srgbClr val="9791CA"/>
        </a:accent2>
        <a:accent3>
          <a:srgbClr val="C3C8E7"/>
        </a:accent3>
        <a:accent4>
          <a:srgbClr val="DADADA"/>
        </a:accent4>
        <a:accent5>
          <a:srgbClr val="B3B2C0"/>
        </a:accent5>
        <a:accent6>
          <a:srgbClr val="8883B7"/>
        </a:accent6>
        <a:hlink>
          <a:srgbClr val="322D5A"/>
        </a:hlink>
        <a:folHlink>
          <a:srgbClr val="544C9E"/>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DBA6"/>
        </a:lt1>
        <a:dk2>
          <a:srgbClr val="000000"/>
        </a:dk2>
        <a:lt2>
          <a:srgbClr val="FFAC31"/>
        </a:lt2>
        <a:accent1>
          <a:srgbClr val="FF9900"/>
        </a:accent1>
        <a:accent2>
          <a:srgbClr val="FFCC80"/>
        </a:accent2>
        <a:accent3>
          <a:srgbClr val="FFEAD0"/>
        </a:accent3>
        <a:accent4>
          <a:srgbClr val="000000"/>
        </a:accent4>
        <a:accent5>
          <a:srgbClr val="FFCAAA"/>
        </a:accent5>
        <a:accent6>
          <a:srgbClr val="E7B973"/>
        </a:accent6>
        <a:hlink>
          <a:srgbClr val="E68A00"/>
        </a:hlink>
        <a:folHlink>
          <a:srgbClr val="FF6600"/>
        </a:folHlink>
      </a:clrScheme>
      <a:clrMap bg1="lt1" tx1="dk1" bg2="lt2" tx2="dk2" accent1="accent1" accent2="accent2" accent3="accent3" accent4="accent4" accent5="accent5" accent6="accent6" hlink="hlink" folHlink="folHlink"/>
    </a:extraClrScheme>
    <a:extraClrScheme>
      <a:clrScheme name="Default Design 4">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clrMap bg1="dk2" tx1="lt1" bg2="dk1" tx2="lt2" accent1="accent1" accent2="accent2" accent3="accent3" accent4="accent4" accent5="accent5" accent6="accent6" hlink="hlink" folHlink="folHlink"/>
    </a:extraClrScheme>
    <a:extraClrScheme>
      <a:clrScheme name="Default Design 5">
        <a:dk1>
          <a:srgbClr val="66CCCC"/>
        </a:dk1>
        <a:lt1>
          <a:srgbClr val="FFFFFF"/>
        </a:lt1>
        <a:dk2>
          <a:srgbClr val="2E6B6B"/>
        </a:dk2>
        <a:lt2>
          <a:srgbClr val="FFFFCC"/>
        </a:lt2>
        <a:accent1>
          <a:srgbClr val="45A3A1"/>
        </a:accent1>
        <a:accent2>
          <a:srgbClr val="9ADEDC"/>
        </a:accent2>
        <a:accent3>
          <a:srgbClr val="ADBABA"/>
        </a:accent3>
        <a:accent4>
          <a:srgbClr val="DADADA"/>
        </a:accent4>
        <a:accent5>
          <a:srgbClr val="B0CECD"/>
        </a:accent5>
        <a:accent6>
          <a:srgbClr val="8BC9C7"/>
        </a:accent6>
        <a:hlink>
          <a:srgbClr val="B3E6E6"/>
        </a:hlink>
        <a:folHlink>
          <a:srgbClr val="33CCCC"/>
        </a:folHlink>
      </a:clrScheme>
      <a:clrMap bg1="dk2" tx1="lt1" bg2="dk1" tx2="lt2" accent1="accent1" accent2="accent2" accent3="accent3" accent4="accent4" accent5="accent5" accent6="accent6" hlink="hlink" folHlink="folHlink"/>
    </a:extraClrScheme>
    <a:extraClrScheme>
      <a:clrScheme name="Default Design 6">
        <a:dk1>
          <a:srgbClr val="496B2E"/>
        </a:dk1>
        <a:lt1>
          <a:srgbClr val="CCE3B5"/>
        </a:lt1>
        <a:dk2>
          <a:srgbClr val="619933"/>
        </a:dk2>
        <a:lt2>
          <a:srgbClr val="F2F8ED"/>
        </a:lt2>
        <a:accent1>
          <a:srgbClr val="94CC66"/>
        </a:accent1>
        <a:accent2>
          <a:srgbClr val="FFFFFF"/>
        </a:accent2>
        <a:accent3>
          <a:srgbClr val="E2EFD7"/>
        </a:accent3>
        <a:accent4>
          <a:srgbClr val="3D5A26"/>
        </a:accent4>
        <a:accent5>
          <a:srgbClr val="C8E2B8"/>
        </a:accent5>
        <a:accent6>
          <a:srgbClr val="E7E7E7"/>
        </a:accent6>
        <a:hlink>
          <a:srgbClr val="4891EA"/>
        </a:hlink>
        <a:folHlink>
          <a:srgbClr val="7AAFF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hexagonos1</Template>
  <TotalTime>15238</TotalTime>
  <Words>1827</Words>
  <Application>Microsoft Office PowerPoint</Application>
  <PresentationFormat>On-screen Show (4:3)</PresentationFormat>
  <Paragraphs>640</Paragraphs>
  <Slides>20</Slides>
  <Notes>6</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3</vt:i4>
      </vt:variant>
      <vt:variant>
        <vt:lpstr>Slide Titles</vt:lpstr>
      </vt:variant>
      <vt:variant>
        <vt:i4>20</vt:i4>
      </vt:variant>
    </vt:vector>
  </HeadingPairs>
  <TitlesOfParts>
    <vt:vector size="34" baseType="lpstr">
      <vt:lpstr>Gulim</vt:lpstr>
      <vt:lpstr>Gulim</vt:lpstr>
      <vt:lpstr>Arial</vt:lpstr>
      <vt:lpstr>Calibri</vt:lpstr>
      <vt:lpstr>Calibri Light</vt:lpstr>
      <vt:lpstr>Monotype Sorts</vt:lpstr>
      <vt:lpstr>Symbol</vt:lpstr>
      <vt:lpstr>Tahoma</vt:lpstr>
      <vt:lpstr>Times New Roman</vt:lpstr>
      <vt:lpstr>Wingdings</vt:lpstr>
      <vt:lpstr>hexagonos1</vt:lpstr>
      <vt:lpstr>Equation</vt:lpstr>
      <vt:lpstr>Bitmap Image</vt:lpstr>
      <vt:lpstr>Document</vt:lpstr>
      <vt:lpstr>Discrete EVent Systems specificaton DEVS</vt:lpstr>
      <vt:lpstr>System dynamics Paradigms</vt:lpstr>
      <vt:lpstr>CFSM for the ping-pong example</vt:lpstr>
      <vt:lpstr>Limitation of expressive power in FSM</vt:lpstr>
      <vt:lpstr>Solution: DEVS  (Discrete EVent System specification) formalism</vt:lpstr>
      <vt:lpstr>DEVS Modeling &amp; Simulation Framework</vt:lpstr>
      <vt:lpstr>DEVS Formalism</vt:lpstr>
      <vt:lpstr>The DEVS Framework for M&amp;S</vt:lpstr>
      <vt:lpstr>Formalism transformations</vt:lpstr>
      <vt:lpstr>DEVS Atomic models</vt:lpstr>
      <vt:lpstr>DEVS Atomic models</vt:lpstr>
      <vt:lpstr>DEVS Atomic models</vt:lpstr>
      <vt:lpstr>DEVS Atomic internal transition</vt:lpstr>
      <vt:lpstr>DEVS Atomic external transition</vt:lpstr>
      <vt:lpstr>Total State Set</vt:lpstr>
      <vt:lpstr>Atomic model dynamics</vt:lpstr>
      <vt:lpstr>Atomic model example</vt:lpstr>
      <vt:lpstr>Atomic model example (pseudocode)</vt:lpstr>
      <vt:lpstr>Dynamic behavior of DEVS models</vt:lpstr>
      <vt:lpstr>Atomic model example</vt:lpstr>
    </vt:vector>
  </TitlesOfParts>
  <Company>Universidad de Buenos Aires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Simulación de Sistemas de Eventos Discretos usando el formalismo Cell-DEVS</dc:title>
  <dc:creator>Gabriel A. Wainer</dc:creator>
  <cp:lastModifiedBy>Gabriel Wainer</cp:lastModifiedBy>
  <cp:revision>409</cp:revision>
  <cp:lastPrinted>2001-09-14T21:13:00Z</cp:lastPrinted>
  <dcterms:created xsi:type="dcterms:W3CDTF">1998-11-29T17:51:34Z</dcterms:created>
  <dcterms:modified xsi:type="dcterms:W3CDTF">2017-09-27T15:18:06Z</dcterms:modified>
</cp:coreProperties>
</file>