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536" r:id="rId2"/>
    <p:sldId id="537" r:id="rId3"/>
    <p:sldId id="580" r:id="rId4"/>
    <p:sldId id="538" r:id="rId5"/>
    <p:sldId id="539" r:id="rId6"/>
    <p:sldId id="540" r:id="rId7"/>
    <p:sldId id="541" r:id="rId8"/>
    <p:sldId id="543" r:id="rId9"/>
    <p:sldId id="546" r:id="rId10"/>
    <p:sldId id="547" r:id="rId11"/>
    <p:sldId id="548" r:id="rId12"/>
    <p:sldId id="549" r:id="rId13"/>
    <p:sldId id="550" r:id="rId14"/>
    <p:sldId id="551" r:id="rId15"/>
    <p:sldId id="552" r:id="rId16"/>
    <p:sldId id="553" r:id="rId17"/>
    <p:sldId id="554" r:id="rId18"/>
    <p:sldId id="555" r:id="rId19"/>
    <p:sldId id="591" r:id="rId20"/>
    <p:sldId id="558" r:id="rId21"/>
    <p:sldId id="560" r:id="rId22"/>
    <p:sldId id="561" r:id="rId23"/>
    <p:sldId id="571" r:id="rId24"/>
    <p:sldId id="572" r:id="rId25"/>
    <p:sldId id="576" r:id="rId26"/>
    <p:sldId id="581" r:id="rId27"/>
    <p:sldId id="592" r:id="rId28"/>
    <p:sldId id="582" r:id="rId29"/>
    <p:sldId id="577" r:id="rId30"/>
    <p:sldId id="578" r:id="rId31"/>
    <p:sldId id="579" r:id="rId32"/>
  </p:sldIdLst>
  <p:sldSz cx="9144000" cy="5143500" type="screen16x9"/>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156">
          <p15:clr>
            <a:srgbClr val="A4A3A4"/>
          </p15:clr>
        </p15:guide>
        <p15:guide id="2" orient="horz" pos="1524">
          <p15:clr>
            <a:srgbClr val="A4A3A4"/>
          </p15:clr>
        </p15:guide>
        <p15:guide id="3" orient="horz" pos="564">
          <p15:clr>
            <a:srgbClr val="A4A3A4"/>
          </p15:clr>
        </p15:guide>
        <p15:guide id="4" pos="192">
          <p15:clr>
            <a:srgbClr val="A4A3A4"/>
          </p15:clr>
        </p15:guide>
        <p15:guide id="5" pos="288">
          <p15:clr>
            <a:srgbClr val="A4A3A4"/>
          </p15:clr>
        </p15:guide>
        <p15:guide id="6" pos="2880">
          <p15:clr>
            <a:srgbClr val="A4A3A4"/>
          </p15:clr>
        </p15:guide>
        <p15:guide id="7" pos="5520">
          <p15:clr>
            <a:srgbClr val="A4A3A4"/>
          </p15:clr>
        </p15:guide>
        <p15:guide id="8" pos="5568">
          <p15:clr>
            <a:srgbClr val="A4A3A4"/>
          </p15:clr>
        </p15:guide>
      </p15:sldGuideLst>
    </p:ext>
    <p:ext uri="{2D200454-40CA-4A62-9FC3-DE9A4176ACB9}">
      <p15:notesGuideLst xmlns:p15="http://schemas.microsoft.com/office/powerpoint/2012/main" xmlns="">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e Liste (jliste)" initials="JL" lastIdx="2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000099"/>
    <a:srgbClr val="0033CC"/>
    <a:srgbClr val="415FF5"/>
    <a:srgbClr val="0066FF"/>
    <a:srgbClr val="2E47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539" autoAdjust="0"/>
    <p:restoredTop sz="70878" autoAdjust="0"/>
  </p:normalViewPr>
  <p:slideViewPr>
    <p:cSldViewPr snapToGrid="0">
      <p:cViewPr>
        <p:scale>
          <a:sx n="161" d="100"/>
          <a:sy n="161" d="100"/>
        </p:scale>
        <p:origin x="-960" y="-24"/>
      </p:cViewPr>
      <p:guideLst>
        <p:guide orient="horz" pos="3156"/>
        <p:guide orient="horz" pos="1524"/>
        <p:guide orient="horz" pos="564"/>
        <p:guide pos="192"/>
        <p:guide pos="288"/>
        <p:guide pos="2880"/>
        <p:guide pos="5520"/>
        <p:guide pos="5568"/>
      </p:guideLst>
    </p:cSldViewPr>
  </p:slideViewPr>
  <p:notesTextViewPr>
    <p:cViewPr>
      <p:scale>
        <a:sx n="1" d="1"/>
        <a:sy n="1" d="1"/>
      </p:scale>
      <p:origin x="0" y="0"/>
    </p:cViewPr>
  </p:notesTextViewPr>
  <p:sorterViewPr>
    <p:cViewPr varScale="1">
      <p:scale>
        <a:sx n="1" d="1"/>
        <a:sy n="1" d="1"/>
      </p:scale>
      <p:origin x="0" y="-7339"/>
    </p:cViewPr>
  </p:sorterViewPr>
  <p:notesViewPr>
    <p:cSldViewPr snapToGrid="0">
      <p:cViewPr>
        <p:scale>
          <a:sx n="203" d="100"/>
          <a:sy n="203" d="100"/>
        </p:scale>
        <p:origin x="-58" y="291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773"/>
          </a:xfrm>
          <a:prstGeom prst="rect">
            <a:avLst/>
          </a:prstGeom>
        </p:spPr>
        <p:txBody>
          <a:bodyPr vert="horz" lIns="91577" tIns="45789" rIns="91577" bIns="45789" rtlCol="0"/>
          <a:lstStyle>
            <a:lvl1pPr algn="l">
              <a:defRPr sz="1200"/>
            </a:lvl1pPr>
          </a:lstStyle>
          <a:p>
            <a:r>
              <a:rPr lang="en-US" smtClean="0"/>
              <a:t>Cisco Live 2014</a:t>
            </a:r>
            <a:endParaRPr lang="en-US"/>
          </a:p>
        </p:txBody>
      </p:sp>
      <p:sp>
        <p:nvSpPr>
          <p:cNvPr id="3" name="Date Placeholder 2"/>
          <p:cNvSpPr>
            <a:spLocks noGrp="1"/>
          </p:cNvSpPr>
          <p:nvPr>
            <p:ph type="dt" sz="quarter" idx="1"/>
          </p:nvPr>
        </p:nvSpPr>
        <p:spPr>
          <a:xfrm>
            <a:off x="3977531" y="0"/>
            <a:ext cx="3043979" cy="465773"/>
          </a:xfrm>
          <a:prstGeom prst="rect">
            <a:avLst/>
          </a:prstGeom>
        </p:spPr>
        <p:txBody>
          <a:bodyPr vert="horz" lIns="91577" tIns="45789" rIns="91577" bIns="45789" rtlCol="0"/>
          <a:lstStyle>
            <a:lvl1pPr algn="r">
              <a:defRPr sz="1200"/>
            </a:lvl1pPr>
          </a:lstStyle>
          <a:p>
            <a:fld id="{C4812F15-176D-4CD9-9694-2A3D9E565BA4}" type="datetimeFigureOut">
              <a:rPr lang="en-US" smtClean="0"/>
              <a:t>3/27/2018</a:t>
            </a:fld>
            <a:endParaRPr lang="en-US"/>
          </a:p>
        </p:txBody>
      </p:sp>
      <p:sp>
        <p:nvSpPr>
          <p:cNvPr id="4" name="Footer Placeholder 3"/>
          <p:cNvSpPr>
            <a:spLocks noGrp="1"/>
          </p:cNvSpPr>
          <p:nvPr>
            <p:ph type="ftr" sz="quarter" idx="2"/>
          </p:nvPr>
        </p:nvSpPr>
        <p:spPr>
          <a:xfrm>
            <a:off x="1" y="8841738"/>
            <a:ext cx="3043979" cy="465773"/>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3977531" y="8841738"/>
            <a:ext cx="3043979" cy="465773"/>
          </a:xfrm>
          <a:prstGeom prst="rect">
            <a:avLst/>
          </a:prstGeom>
        </p:spPr>
        <p:txBody>
          <a:bodyPr vert="horz" lIns="91577" tIns="45789" rIns="91577" bIns="45789" rtlCol="0" anchor="b"/>
          <a:lstStyle>
            <a:lvl1pPr algn="r">
              <a:defRPr sz="1200"/>
            </a:lvl1pPr>
          </a:lstStyle>
          <a:p>
            <a:fld id="{60802F37-FBCB-42B7-8EE8-FF9489F77DB6}" type="slidenum">
              <a:rPr lang="en-US" smtClean="0"/>
              <a:t>‹#›</a:t>
            </a:fld>
            <a:endParaRPr lang="en-US"/>
          </a:p>
        </p:txBody>
      </p:sp>
    </p:spTree>
    <p:extLst>
      <p:ext uri="{BB962C8B-B14F-4D97-AF65-F5344CB8AC3E}">
        <p14:creationId xmlns:p14="http://schemas.microsoft.com/office/powerpoint/2010/main" val="3105386044"/>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r>
              <a:rPr lang="en-US" smtClean="0"/>
              <a:t>Cisco Live 2014</a:t>
            </a: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F4C4CEDC-E3DD-4D16-B8BD-6EEBA5627F6C}" type="datetimeFigureOut">
              <a:rPr lang="en-US" smtClean="0"/>
              <a:t>3/27/2018</a:t>
            </a:fld>
            <a:endParaRPr lang="en-US"/>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4039E3EF-7728-464C-BD3E-844BC429B6E9}" type="slidenum">
              <a:rPr lang="en-US" smtClean="0"/>
              <a:t>‹#›</a:t>
            </a:fld>
            <a:endParaRPr lang="en-US"/>
          </a:p>
        </p:txBody>
      </p:sp>
    </p:spTree>
    <p:extLst>
      <p:ext uri="{BB962C8B-B14F-4D97-AF65-F5344CB8AC3E}">
        <p14:creationId xmlns:p14="http://schemas.microsoft.com/office/powerpoint/2010/main" val="930356340"/>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Dijkstra's_algorith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en.wikipedia.org/wiki/Dijkstra's_algorith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en.wikipedia.org/wiki/Multiprotocol_Label_Switching"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en.wikipedia.org/wiki/IS-IS" TargetMode="External"/><Relationship Id="rId5" Type="http://schemas.openxmlformats.org/officeDocument/2006/relationships/hyperlink" Target="http://en.wikipedia.org/wiki/OSPF" TargetMode="External"/><Relationship Id="rId4" Type="http://schemas.openxmlformats.org/officeDocument/2006/relationships/hyperlink" Target="http://en.wikipedia.org/wiki/Teletraffic_engineerin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en.wikipedia.org/wiki/Policy-based_routing" TargetMode="External"/><Relationship Id="rId3" Type="http://schemas.openxmlformats.org/officeDocument/2006/relationships/hyperlink" Target="http://en.wikipedia.org/wiki/Computer_networking" TargetMode="External"/><Relationship Id="rId7" Type="http://schemas.openxmlformats.org/officeDocument/2006/relationships/hyperlink" Target="http://en.wikipedia.org/wiki/Source_routing"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en.wikipedia.org/wiki/Routing_table" TargetMode="External"/><Relationship Id="rId5" Type="http://schemas.openxmlformats.org/officeDocument/2006/relationships/hyperlink" Target="http://en.wikipedia.org/wiki/Router_(computing)" TargetMode="External"/><Relationship Id="rId4" Type="http://schemas.openxmlformats.org/officeDocument/2006/relationships/hyperlink" Target="http://en.wikipedia.org/wiki/Routin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en.wikipedia.org/wiki/Digital_subscriber_line" TargetMode="External"/><Relationship Id="rId3" Type="http://schemas.openxmlformats.org/officeDocument/2006/relationships/hyperlink" Target="http://en.wikipedia.org/wiki/Telecommunications_network" TargetMode="External"/><Relationship Id="rId7" Type="http://schemas.openxmlformats.org/officeDocument/2006/relationships/hyperlink" Target="http://en.wikipedia.org/wiki/Frame_Relay"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en.wikipedia.org/wiki/Asynchronous_Transfer_Mode" TargetMode="External"/><Relationship Id="rId5" Type="http://schemas.openxmlformats.org/officeDocument/2006/relationships/hyperlink" Target="http://en.wikipedia.org/wiki/Network_protocol" TargetMode="External"/><Relationship Id="rId10" Type="http://schemas.openxmlformats.org/officeDocument/2006/relationships/hyperlink" Target="http://en.wikipedia.org/wiki/DECnet" TargetMode="External"/><Relationship Id="rId4" Type="http://schemas.openxmlformats.org/officeDocument/2006/relationships/hyperlink" Target="http://en.wikipedia.org/wiki/Routing_table" TargetMode="External"/><Relationship Id="rId9" Type="http://schemas.openxmlformats.org/officeDocument/2006/relationships/hyperlink" Target="http://en.wikipedia.org/wiki/IPX/SPX"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mplstutorial.com/mpls-basic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4039E3EF-7728-464C-BD3E-844BC429B6E9}" type="slidenum">
              <a:rPr lang="en-US" smtClean="0"/>
              <a:t>1</a:t>
            </a:fld>
            <a:endParaRPr lang="en-US"/>
          </a:p>
        </p:txBody>
      </p:sp>
    </p:spTree>
    <p:extLst>
      <p:ext uri="{BB962C8B-B14F-4D97-AF65-F5344CB8AC3E}">
        <p14:creationId xmlns:p14="http://schemas.microsoft.com/office/powerpoint/2010/main" val="738165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I/F = Interface port</a:t>
            </a:r>
          </a:p>
          <a:p>
            <a:pPr marL="171450" indent="-171450">
              <a:buFontTx/>
              <a:buChar char="-"/>
            </a:pPr>
            <a:r>
              <a:rPr lang="en-US" dirty="0" smtClean="0"/>
              <a:t>IGP : Interior Gateway Protocol, i.e. routing protocol enabled to forward IP packets like </a:t>
            </a:r>
            <a:r>
              <a:rPr lang="en-US" dirty="0"/>
              <a:t>OSPF (Open Shortest Path first), or ISIS Intermediate System to Intermediate System </a:t>
            </a:r>
            <a:endParaRPr lang="en-US" dirty="0" smtClean="0"/>
          </a:p>
          <a:p>
            <a:pPr marL="171450" indent="-171450">
              <a:buFontTx/>
              <a:buChar char="-"/>
            </a:pPr>
            <a:r>
              <a:rPr lang="en-US" dirty="0" smtClean="0"/>
              <a:t>Routers </a:t>
            </a:r>
            <a:r>
              <a:rPr lang="en-US" dirty="0"/>
              <a:t>send packets toward their destination, </a:t>
            </a:r>
            <a:r>
              <a:rPr lang="en-US" dirty="0" smtClean="0"/>
              <a:t>by looking at the routing table &amp; finding next hop to reach destination.</a:t>
            </a:r>
          </a:p>
          <a:p>
            <a:pPr marL="171450" indent="-171450">
              <a:buFontTx/>
              <a:buChar char="-"/>
            </a:pPr>
            <a:r>
              <a:rPr lang="en-US" dirty="0" smtClean="0"/>
              <a:t>Routing protocols like OSPF (Open Shortest Path first), ISIS </a:t>
            </a:r>
            <a:r>
              <a:rPr lang="en-US" dirty="0"/>
              <a:t>Intermediate System to Intermediate System (IS-IS) are </a:t>
            </a:r>
            <a:r>
              <a:rPr lang="en-US" dirty="0" smtClean="0"/>
              <a:t>used in core networks</a:t>
            </a:r>
          </a:p>
          <a:p>
            <a:pPr marL="171450" indent="-171450">
              <a:buFontTx/>
              <a:buChar char="-"/>
            </a:pPr>
            <a:r>
              <a:rPr lang="en-US" dirty="0"/>
              <a:t>Both IS-IS and OSPF are link state protocols, and both use the same </a:t>
            </a:r>
            <a:r>
              <a:rPr lang="en-US" dirty="0" err="1">
                <a:hlinkClick r:id="rId3" tooltip="Dijkstra's algorithm"/>
              </a:rPr>
              <a:t>Dijkstra</a:t>
            </a:r>
            <a:r>
              <a:rPr lang="en-US" dirty="0">
                <a:hlinkClick r:id="rId3" tooltip="Dijkstra's algorithm"/>
              </a:rPr>
              <a:t> </a:t>
            </a:r>
            <a:r>
              <a:rPr lang="en-US" dirty="0" smtClean="0">
                <a:hlinkClick r:id="rId3" tooltip="Dijkstra's algorithm"/>
              </a:rPr>
              <a:t>algorithm</a:t>
            </a:r>
            <a:r>
              <a:rPr lang="en-US" dirty="0" smtClean="0"/>
              <a:t> </a:t>
            </a:r>
            <a:r>
              <a:rPr lang="en-US" dirty="0"/>
              <a:t>for computing the best path through the </a:t>
            </a:r>
            <a:r>
              <a:rPr lang="en-US" dirty="0" smtClean="0"/>
              <a:t>network</a:t>
            </a:r>
          </a:p>
          <a:p>
            <a:pPr marL="171450" indent="-171450">
              <a:buFontTx/>
              <a:buChar char="-"/>
            </a:pPr>
            <a:r>
              <a:rPr lang="en-US" dirty="0" err="1">
                <a:hlinkClick r:id="rId3" tooltip="Dijkstra's algorithm"/>
              </a:rPr>
              <a:t>Dijkstra</a:t>
            </a:r>
            <a:r>
              <a:rPr lang="en-US" dirty="0">
                <a:hlinkClick r:id="rId3" tooltip="Dijkstra's algorithm"/>
              </a:rPr>
              <a:t> algorithm</a:t>
            </a:r>
            <a:r>
              <a:rPr lang="en-US" dirty="0"/>
              <a:t> </a:t>
            </a:r>
            <a:r>
              <a:rPr lang="en-US" dirty="0" smtClean="0"/>
              <a:t> </a:t>
            </a:r>
            <a:r>
              <a:rPr lang="en-US" dirty="0" smtClean="0">
                <a:hlinkClick r:id="rId3"/>
              </a:rPr>
              <a:t>http</a:t>
            </a:r>
            <a:r>
              <a:rPr lang="en-US" dirty="0">
                <a:hlinkClick r:id="rId3"/>
              </a:rPr>
              <a:t>://</a:t>
            </a:r>
            <a:r>
              <a:rPr lang="en-US" dirty="0" smtClean="0">
                <a:hlinkClick r:id="rId3"/>
              </a:rPr>
              <a:t>en.wikipedia.org/wiki/Dijkstra%27s_algorithm</a:t>
            </a:r>
            <a:endParaRPr lang="en-US" dirty="0" smtClean="0"/>
          </a:p>
          <a:p>
            <a:pPr marL="171450" indent="-171450">
              <a:buFontTx/>
              <a:buChar char="-"/>
            </a:pPr>
            <a:endParaRPr lang="en-US" dirty="0"/>
          </a:p>
        </p:txBody>
      </p:sp>
      <p:sp>
        <p:nvSpPr>
          <p:cNvPr id="6" name="Slide Number Placeholder 5"/>
          <p:cNvSpPr>
            <a:spLocks noGrp="1"/>
          </p:cNvSpPr>
          <p:nvPr>
            <p:ph type="sldNum" sz="quarter" idx="12"/>
          </p:nvPr>
        </p:nvSpPr>
        <p:spPr/>
        <p:txBody>
          <a:bodyPr/>
          <a:lstStyle/>
          <a:p>
            <a:fld id="{4039E3EF-7728-464C-BD3E-844BC429B6E9}" type="slidenum">
              <a:rPr lang="en-US" smtClean="0"/>
              <a:t>10</a:t>
            </a:fld>
            <a:endParaRPr lang="en-US"/>
          </a:p>
        </p:txBody>
      </p:sp>
    </p:spTree>
    <p:extLst>
      <p:ext uri="{BB962C8B-B14F-4D97-AF65-F5344CB8AC3E}">
        <p14:creationId xmlns:p14="http://schemas.microsoft.com/office/powerpoint/2010/main" val="1928974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IGP Routing protocol has to be enabled, i.e. OSPF or ISIS </a:t>
            </a:r>
          </a:p>
          <a:p>
            <a:r>
              <a:rPr lang="en-US" dirty="0" smtClean="0"/>
              <a:t>- LDP has to be also enabled on all core links for MPLS before labels are advertised between nodes. If LDP is not enabled MPLS labels will not be built/advertised between core nodes</a:t>
            </a:r>
          </a:p>
          <a:p>
            <a:r>
              <a:rPr lang="en-US" dirty="0" smtClean="0"/>
              <a:t>- Verify that reachability is achieved via ping or other means to ensure all IP subnets are advertised.</a:t>
            </a:r>
            <a:endParaRPr lang="en-US" dirty="0"/>
          </a:p>
        </p:txBody>
      </p:sp>
      <p:sp>
        <p:nvSpPr>
          <p:cNvPr id="6" name="Slide Number Placeholder 5"/>
          <p:cNvSpPr>
            <a:spLocks noGrp="1"/>
          </p:cNvSpPr>
          <p:nvPr>
            <p:ph type="sldNum" sz="quarter" idx="12"/>
          </p:nvPr>
        </p:nvSpPr>
        <p:spPr/>
        <p:txBody>
          <a:bodyPr/>
          <a:lstStyle/>
          <a:p>
            <a:fld id="{4039E3EF-7728-464C-BD3E-844BC429B6E9}" type="slidenum">
              <a:rPr lang="en-US" smtClean="0"/>
              <a:t>11</a:t>
            </a:fld>
            <a:endParaRPr lang="en-US"/>
          </a:p>
        </p:txBody>
      </p:sp>
    </p:spTree>
    <p:extLst>
      <p:ext uri="{BB962C8B-B14F-4D97-AF65-F5344CB8AC3E}">
        <p14:creationId xmlns:p14="http://schemas.microsoft.com/office/powerpoint/2010/main" val="3593787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Labels are assigned to IP subnets &amp; advertised via Label Distribution Protocol (LDP)</a:t>
            </a:r>
            <a:endParaRPr lang="en-US" dirty="0"/>
          </a:p>
        </p:txBody>
      </p:sp>
      <p:sp>
        <p:nvSpPr>
          <p:cNvPr id="6" name="Slide Number Placeholder 5"/>
          <p:cNvSpPr>
            <a:spLocks noGrp="1"/>
          </p:cNvSpPr>
          <p:nvPr>
            <p:ph type="sldNum" sz="quarter" idx="12"/>
          </p:nvPr>
        </p:nvSpPr>
        <p:spPr/>
        <p:txBody>
          <a:bodyPr/>
          <a:lstStyle/>
          <a:p>
            <a:fld id="{4039E3EF-7728-464C-BD3E-844BC429B6E9}" type="slidenum">
              <a:rPr lang="en-US" smtClean="0"/>
              <a:t>12</a:t>
            </a:fld>
            <a:endParaRPr lang="en-US"/>
          </a:p>
        </p:txBody>
      </p:sp>
    </p:spTree>
    <p:extLst>
      <p:ext uri="{BB962C8B-B14F-4D97-AF65-F5344CB8AC3E}">
        <p14:creationId xmlns:p14="http://schemas.microsoft.com/office/powerpoint/2010/main" val="3312537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PE nodes remove labels before sending to CE devices since they do not understand MPLS, only IP</a:t>
            </a:r>
            <a:endParaRPr lang="en-US" dirty="0"/>
          </a:p>
        </p:txBody>
      </p:sp>
      <p:sp>
        <p:nvSpPr>
          <p:cNvPr id="6" name="Slide Number Placeholder 5"/>
          <p:cNvSpPr>
            <a:spLocks noGrp="1"/>
          </p:cNvSpPr>
          <p:nvPr>
            <p:ph type="sldNum" sz="quarter" idx="12"/>
          </p:nvPr>
        </p:nvSpPr>
        <p:spPr/>
        <p:txBody>
          <a:bodyPr/>
          <a:lstStyle/>
          <a:p>
            <a:fld id="{4039E3EF-7728-464C-BD3E-844BC429B6E9}" type="slidenum">
              <a:rPr lang="en-US" smtClean="0"/>
              <a:t>13</a:t>
            </a:fld>
            <a:endParaRPr lang="en-US"/>
          </a:p>
        </p:txBody>
      </p:sp>
    </p:spTree>
    <p:extLst>
      <p:ext uri="{BB962C8B-B14F-4D97-AF65-F5344CB8AC3E}">
        <p14:creationId xmlns:p14="http://schemas.microsoft.com/office/powerpoint/2010/main" val="744788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4039E3EF-7728-464C-BD3E-844BC429B6E9}" type="slidenum">
              <a:rPr lang="en-US" smtClean="0"/>
              <a:t>14</a:t>
            </a:fld>
            <a:endParaRPr lang="en-US"/>
          </a:p>
        </p:txBody>
      </p:sp>
    </p:spTree>
    <p:extLst>
      <p:ext uri="{BB962C8B-B14F-4D97-AF65-F5344CB8AC3E}">
        <p14:creationId xmlns:p14="http://schemas.microsoft.com/office/powerpoint/2010/main" val="2374489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4039E3EF-7728-464C-BD3E-844BC429B6E9}" type="slidenum">
              <a:rPr lang="en-US" smtClean="0"/>
              <a:t>15</a:t>
            </a:fld>
            <a:endParaRPr lang="en-US"/>
          </a:p>
        </p:txBody>
      </p:sp>
    </p:spTree>
    <p:extLst>
      <p:ext uri="{BB962C8B-B14F-4D97-AF65-F5344CB8AC3E}">
        <p14:creationId xmlns:p14="http://schemas.microsoft.com/office/powerpoint/2010/main" val="702966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chemeClr val="tx1"/>
                </a:solidFill>
                <a:latin typeface="Arial" pitchFamily="34" charset="0"/>
              </a:defRPr>
            </a:lvl1pPr>
            <a:lvl2pPr marL="758255" indent="-291636">
              <a:defRPr sz="3100" b="1">
                <a:solidFill>
                  <a:schemeClr val="tx1"/>
                </a:solidFill>
                <a:latin typeface="Arial" pitchFamily="34" charset="0"/>
              </a:defRPr>
            </a:lvl2pPr>
            <a:lvl3pPr marL="1166546" indent="-233309">
              <a:defRPr sz="3100" b="1">
                <a:solidFill>
                  <a:schemeClr val="tx1"/>
                </a:solidFill>
                <a:latin typeface="Arial" pitchFamily="34" charset="0"/>
              </a:defRPr>
            </a:lvl3pPr>
            <a:lvl4pPr marL="1633164" indent="-233309">
              <a:defRPr sz="3100" b="1">
                <a:solidFill>
                  <a:schemeClr val="tx1"/>
                </a:solidFill>
                <a:latin typeface="Arial" pitchFamily="34" charset="0"/>
              </a:defRPr>
            </a:lvl4pPr>
            <a:lvl5pPr marL="2099782" indent="-233309">
              <a:defRPr sz="3100" b="1">
                <a:solidFill>
                  <a:schemeClr val="tx1"/>
                </a:solidFill>
                <a:latin typeface="Arial" pitchFamily="34" charset="0"/>
              </a:defRPr>
            </a:lvl5pPr>
            <a:lvl6pPr marL="2566401" indent="-233309" eaLnBrk="0" fontAlgn="base" hangingPunct="0">
              <a:lnSpc>
                <a:spcPct val="90000"/>
              </a:lnSpc>
              <a:spcBef>
                <a:spcPct val="0"/>
              </a:spcBef>
              <a:spcAft>
                <a:spcPct val="0"/>
              </a:spcAft>
              <a:defRPr sz="3100" b="1">
                <a:solidFill>
                  <a:schemeClr val="tx1"/>
                </a:solidFill>
                <a:latin typeface="Arial" pitchFamily="34" charset="0"/>
              </a:defRPr>
            </a:lvl6pPr>
            <a:lvl7pPr marL="3033019" indent="-233309" eaLnBrk="0" fontAlgn="base" hangingPunct="0">
              <a:lnSpc>
                <a:spcPct val="90000"/>
              </a:lnSpc>
              <a:spcBef>
                <a:spcPct val="0"/>
              </a:spcBef>
              <a:spcAft>
                <a:spcPct val="0"/>
              </a:spcAft>
              <a:defRPr sz="3100" b="1">
                <a:solidFill>
                  <a:schemeClr val="tx1"/>
                </a:solidFill>
                <a:latin typeface="Arial" pitchFamily="34" charset="0"/>
              </a:defRPr>
            </a:lvl7pPr>
            <a:lvl8pPr marL="3499637" indent="-233309" eaLnBrk="0" fontAlgn="base" hangingPunct="0">
              <a:lnSpc>
                <a:spcPct val="90000"/>
              </a:lnSpc>
              <a:spcBef>
                <a:spcPct val="0"/>
              </a:spcBef>
              <a:spcAft>
                <a:spcPct val="0"/>
              </a:spcAft>
              <a:defRPr sz="3100" b="1">
                <a:solidFill>
                  <a:schemeClr val="tx1"/>
                </a:solidFill>
                <a:latin typeface="Arial" pitchFamily="34" charset="0"/>
              </a:defRPr>
            </a:lvl8pPr>
            <a:lvl9pPr marL="3966256" indent="-233309" eaLnBrk="0" fontAlgn="base" hangingPunct="0">
              <a:lnSpc>
                <a:spcPct val="90000"/>
              </a:lnSpc>
              <a:spcBef>
                <a:spcPct val="0"/>
              </a:spcBef>
              <a:spcAft>
                <a:spcPct val="0"/>
              </a:spcAft>
              <a:defRPr sz="3100" b="1">
                <a:solidFill>
                  <a:schemeClr val="tx1"/>
                </a:solidFill>
                <a:latin typeface="Arial" pitchFamily="34" charset="0"/>
              </a:defRPr>
            </a:lvl9pPr>
          </a:lstStyle>
          <a:p>
            <a:fld id="{B55C2347-F0C4-4884-856B-4828C7D05573}" type="slidenum">
              <a:rPr lang="en-US" altLang="nl-BE" sz="1200" b="0">
                <a:latin typeface="Times New Roman" pitchFamily="18" charset="0"/>
              </a:rPr>
              <a:pPr/>
              <a:t>16</a:t>
            </a:fld>
            <a:endParaRPr lang="en-US" altLang="nl-BE" sz="1200" b="0">
              <a:latin typeface="Times New Roman" pitchFamily="18" charset="0"/>
            </a:endParaRPr>
          </a:p>
        </p:txBody>
      </p:sp>
      <p:sp>
        <p:nvSpPr>
          <p:cNvPr id="129027" name="Rectangle 2"/>
          <p:cNvSpPr>
            <a:spLocks noGrp="1" noRot="1" noChangeAspect="1" noChangeArrowheads="1" noTextEdit="1"/>
          </p:cNvSpPr>
          <p:nvPr>
            <p:ph type="sldImg"/>
          </p:nvPr>
        </p:nvSpPr>
        <p:spPr>
          <a:xfrm>
            <a:off x="125413" y="260350"/>
            <a:ext cx="6708775" cy="3773488"/>
          </a:xfrm>
          <a:ln/>
        </p:spPr>
      </p:sp>
      <p:sp>
        <p:nvSpPr>
          <p:cNvPr id="129028" name="Rectangle 3"/>
          <p:cNvSpPr>
            <a:spLocks noGrp="1" noChangeArrowheads="1"/>
          </p:cNvSpPr>
          <p:nvPr>
            <p:ph type="body" idx="1"/>
          </p:nvPr>
        </p:nvSpPr>
        <p:spPr>
          <a:xfrm>
            <a:off x="936414" y="4189095"/>
            <a:ext cx="5150273" cy="4654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5035" indent="-115035" defTabSz="1041791"/>
            <a:endParaRPr lang="nl-BE" altLang="nl-B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a:t>
            </a:r>
            <a:r>
              <a:rPr lang="en-US" dirty="0" smtClean="0">
                <a:hlinkClick r:id="rId3"/>
              </a:rPr>
              <a:t>en.wikipedia.org/wiki/Dijkstra's_algorithm</a:t>
            </a:r>
            <a:endParaRPr lang="en-US" dirty="0" smtClean="0"/>
          </a:p>
          <a:p>
            <a:r>
              <a:rPr lang="en-US" dirty="0" smtClean="0"/>
              <a:t>SPF algorithm is explained in the above link</a:t>
            </a:r>
            <a:endParaRPr lang="en-US" dirty="0"/>
          </a:p>
        </p:txBody>
      </p:sp>
      <p:sp>
        <p:nvSpPr>
          <p:cNvPr id="6" name="Slide Number Placeholder 5"/>
          <p:cNvSpPr>
            <a:spLocks noGrp="1"/>
          </p:cNvSpPr>
          <p:nvPr>
            <p:ph type="sldNum" sz="quarter" idx="12"/>
          </p:nvPr>
        </p:nvSpPr>
        <p:spPr/>
        <p:txBody>
          <a:bodyPr/>
          <a:lstStyle/>
          <a:p>
            <a:fld id="{4039E3EF-7728-464C-BD3E-844BC429B6E9}" type="slidenum">
              <a:rPr lang="en-US" smtClean="0"/>
              <a:t>17</a:t>
            </a:fld>
            <a:endParaRPr lang="en-US"/>
          </a:p>
        </p:txBody>
      </p:sp>
    </p:spTree>
    <p:extLst>
      <p:ext uri="{BB962C8B-B14F-4D97-AF65-F5344CB8AC3E}">
        <p14:creationId xmlns:p14="http://schemas.microsoft.com/office/powerpoint/2010/main" val="3311406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-Traffic </a:t>
            </a:r>
            <a:r>
              <a:rPr lang="en-US" dirty="0"/>
              <a:t>engineering refers to the process of selecting the paths that traffic will transit through the network. Traffic engineering can be used to accomplish a number of goals. For example, a network organization could traffic engineer their network to ensure that none of the links or routers in the network are over or under utilized. Alternatively, a network organization could use traffic engineering to control the path taken by voice packets in order to ensure appropriate levels of delay, jitter, and packet loss. </a:t>
            </a:r>
          </a:p>
          <a:p>
            <a:r>
              <a:rPr lang="en-US" dirty="0"/>
              <a:t>MPLS supports traffic engineering thus allowing network organizations to associate a Label-Switched Path (LSP) with whatever physical path they choose. MPLS also supports constraint-based routing, which ensures that an LSP can meet specific performance requirements. In addition, tools that work on a per-LSP basis allow network organizations to identify usage levels and plan accordingly.</a:t>
            </a:r>
          </a:p>
          <a:p>
            <a:endParaRPr lang="en-US" dirty="0"/>
          </a:p>
        </p:txBody>
      </p:sp>
      <p:sp>
        <p:nvSpPr>
          <p:cNvPr id="6" name="Slide Number Placeholder 5"/>
          <p:cNvSpPr>
            <a:spLocks noGrp="1"/>
          </p:cNvSpPr>
          <p:nvPr>
            <p:ph type="sldNum" sz="quarter" idx="12"/>
          </p:nvPr>
        </p:nvSpPr>
        <p:spPr/>
        <p:txBody>
          <a:bodyPr/>
          <a:lstStyle/>
          <a:p>
            <a:fld id="{4039E3EF-7728-464C-BD3E-844BC429B6E9}" type="slidenum">
              <a:rPr lang="en-US" smtClean="0"/>
              <a:t>18</a:t>
            </a:fld>
            <a:endParaRPr lang="en-US"/>
          </a:p>
        </p:txBody>
      </p:sp>
    </p:spTree>
    <p:extLst>
      <p:ext uri="{BB962C8B-B14F-4D97-AF65-F5344CB8AC3E}">
        <p14:creationId xmlns:p14="http://schemas.microsoft.com/office/powerpoint/2010/main" val="2304878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833">
              <a:defRPr sz="3100" b="1">
                <a:solidFill>
                  <a:schemeClr val="tx1"/>
                </a:solidFill>
                <a:latin typeface="Arial" pitchFamily="34" charset="0"/>
              </a:defRPr>
            </a:lvl1pPr>
            <a:lvl2pPr marL="758255" indent="-291636" defTabSz="900833">
              <a:defRPr sz="3100" b="1">
                <a:solidFill>
                  <a:schemeClr val="tx1"/>
                </a:solidFill>
                <a:latin typeface="Arial" pitchFamily="34" charset="0"/>
              </a:defRPr>
            </a:lvl2pPr>
            <a:lvl3pPr marL="1166546" indent="-233309" defTabSz="900833">
              <a:defRPr sz="3100" b="1">
                <a:solidFill>
                  <a:schemeClr val="tx1"/>
                </a:solidFill>
                <a:latin typeface="Arial" pitchFamily="34" charset="0"/>
              </a:defRPr>
            </a:lvl3pPr>
            <a:lvl4pPr marL="1633164" indent="-233309" defTabSz="900833">
              <a:defRPr sz="3100" b="1">
                <a:solidFill>
                  <a:schemeClr val="tx1"/>
                </a:solidFill>
                <a:latin typeface="Arial" pitchFamily="34" charset="0"/>
              </a:defRPr>
            </a:lvl4pPr>
            <a:lvl5pPr marL="2099782" indent="-233309" defTabSz="900833">
              <a:defRPr sz="3100" b="1">
                <a:solidFill>
                  <a:schemeClr val="tx1"/>
                </a:solidFill>
                <a:latin typeface="Arial" pitchFamily="34" charset="0"/>
              </a:defRPr>
            </a:lvl5pPr>
            <a:lvl6pPr marL="2566401" indent="-233309" defTabSz="900833" eaLnBrk="0" fontAlgn="base" hangingPunct="0">
              <a:lnSpc>
                <a:spcPct val="90000"/>
              </a:lnSpc>
              <a:spcBef>
                <a:spcPct val="0"/>
              </a:spcBef>
              <a:spcAft>
                <a:spcPct val="0"/>
              </a:spcAft>
              <a:defRPr sz="3100" b="1">
                <a:solidFill>
                  <a:schemeClr val="tx1"/>
                </a:solidFill>
                <a:latin typeface="Arial" pitchFamily="34" charset="0"/>
              </a:defRPr>
            </a:lvl6pPr>
            <a:lvl7pPr marL="3033019" indent="-233309" defTabSz="900833" eaLnBrk="0" fontAlgn="base" hangingPunct="0">
              <a:lnSpc>
                <a:spcPct val="90000"/>
              </a:lnSpc>
              <a:spcBef>
                <a:spcPct val="0"/>
              </a:spcBef>
              <a:spcAft>
                <a:spcPct val="0"/>
              </a:spcAft>
              <a:defRPr sz="3100" b="1">
                <a:solidFill>
                  <a:schemeClr val="tx1"/>
                </a:solidFill>
                <a:latin typeface="Arial" pitchFamily="34" charset="0"/>
              </a:defRPr>
            </a:lvl7pPr>
            <a:lvl8pPr marL="3499637" indent="-233309" defTabSz="900833" eaLnBrk="0" fontAlgn="base" hangingPunct="0">
              <a:lnSpc>
                <a:spcPct val="90000"/>
              </a:lnSpc>
              <a:spcBef>
                <a:spcPct val="0"/>
              </a:spcBef>
              <a:spcAft>
                <a:spcPct val="0"/>
              </a:spcAft>
              <a:defRPr sz="3100" b="1">
                <a:solidFill>
                  <a:schemeClr val="tx1"/>
                </a:solidFill>
                <a:latin typeface="Arial" pitchFamily="34" charset="0"/>
              </a:defRPr>
            </a:lvl8pPr>
            <a:lvl9pPr marL="3966256" indent="-233309" defTabSz="900833" eaLnBrk="0" fontAlgn="base" hangingPunct="0">
              <a:lnSpc>
                <a:spcPct val="90000"/>
              </a:lnSpc>
              <a:spcBef>
                <a:spcPct val="0"/>
              </a:spcBef>
              <a:spcAft>
                <a:spcPct val="0"/>
              </a:spcAft>
              <a:defRPr sz="3100" b="1">
                <a:solidFill>
                  <a:schemeClr val="tx1"/>
                </a:solidFill>
                <a:latin typeface="Arial" pitchFamily="34" charset="0"/>
              </a:defRPr>
            </a:lvl9pPr>
          </a:lstStyle>
          <a:p>
            <a:fld id="{39D72112-5F34-4F51-BF12-1DC1EFD01651}" type="slidenum">
              <a:rPr lang="en-US" altLang="nl-BE" sz="1200" b="0">
                <a:solidFill>
                  <a:srgbClr val="8E8E95"/>
                </a:solidFill>
              </a:rPr>
              <a:pPr/>
              <a:t>20</a:t>
            </a:fld>
            <a:endParaRPr lang="en-US" altLang="nl-BE" sz="1200" b="0">
              <a:solidFill>
                <a:srgbClr val="8E8E95"/>
              </a:solidFill>
            </a:endParaRPr>
          </a:p>
        </p:txBody>
      </p:sp>
      <p:sp>
        <p:nvSpPr>
          <p:cNvPr id="134147" name="Rectangle 2"/>
          <p:cNvSpPr>
            <a:spLocks noGrp="1" noRot="1" noChangeAspect="1" noChangeArrowheads="1" noTextEdit="1"/>
          </p:cNvSpPr>
          <p:nvPr>
            <p:ph type="sldImg"/>
          </p:nvPr>
        </p:nvSpPr>
        <p:spPr>
          <a:xfrm>
            <a:off x="-12700" y="246063"/>
            <a:ext cx="7102475" cy="3995737"/>
          </a:xfrm>
          <a:ln/>
        </p:spPr>
      </p:sp>
      <p:sp>
        <p:nvSpPr>
          <p:cNvPr id="134148" name="Rectangle 3"/>
          <p:cNvSpPr>
            <a:spLocks noGrp="1" noChangeArrowheads="1"/>
          </p:cNvSpPr>
          <p:nvPr>
            <p:ph type="body" idx="1"/>
          </p:nvPr>
        </p:nvSpPr>
        <p:spPr>
          <a:xfrm>
            <a:off x="406429" y="4384651"/>
            <a:ext cx="6132207" cy="425859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Constrained Shortest Path First</a:t>
            </a:r>
            <a:r>
              <a:rPr lang="en-US" dirty="0"/>
              <a:t> (CSPF) is an extension of shortest path algorithms. The path computed using CSPF is a shortest path fulfilling a set of constraints. It simply means that it runs shortest path algorithm after </a:t>
            </a:r>
            <a:r>
              <a:rPr lang="en-US" i="1" dirty="0"/>
              <a:t>pruning</a:t>
            </a:r>
            <a:r>
              <a:rPr lang="en-US" dirty="0"/>
              <a:t> those links that violate a given set of </a:t>
            </a:r>
            <a:r>
              <a:rPr lang="en-US" dirty="0" smtClean="0"/>
              <a:t>constraints</a:t>
            </a:r>
            <a:r>
              <a:rPr lang="en-US" dirty="0"/>
              <a:t>. A </a:t>
            </a:r>
            <a:r>
              <a:rPr lang="en-US" i="1" dirty="0"/>
              <a:t>constraint</a:t>
            </a:r>
            <a:r>
              <a:rPr lang="en-US" dirty="0"/>
              <a:t> could be minimum bandwidth required per link (also known as bandwidth guaranteed constraint), end-to-end delay, maximum number of links traversed, include/exclude nodes. CSPF is widely used in </a:t>
            </a:r>
            <a:r>
              <a:rPr lang="en-US" dirty="0">
                <a:hlinkClick r:id="rId3" tooltip="Multiprotocol Label Switching"/>
              </a:rPr>
              <a:t>MPLS</a:t>
            </a:r>
            <a:r>
              <a:rPr lang="en-US" dirty="0"/>
              <a:t> </a:t>
            </a:r>
            <a:r>
              <a:rPr lang="en-US" dirty="0">
                <a:hlinkClick r:id="rId4" tooltip="Teletraffic engineering"/>
              </a:rPr>
              <a:t>Traffic </a:t>
            </a:r>
            <a:r>
              <a:rPr lang="en-US" dirty="0" smtClean="0">
                <a:hlinkClick r:id="rId4" tooltip="Teletraffic engineering"/>
              </a:rPr>
              <a:t>Engineering</a:t>
            </a:r>
            <a:r>
              <a:rPr lang="en-US" dirty="0" smtClean="0"/>
              <a:t>. </a:t>
            </a:r>
            <a:r>
              <a:rPr lang="en-US" dirty="0"/>
              <a:t>The routing using CSPF is known as </a:t>
            </a:r>
            <a:r>
              <a:rPr lang="en-US" i="1" dirty="0"/>
              <a:t>Constraint Based Routing</a:t>
            </a:r>
            <a:r>
              <a:rPr lang="en-US" dirty="0"/>
              <a:t> (CBR).</a:t>
            </a:r>
          </a:p>
          <a:p>
            <a:r>
              <a:rPr lang="en-US" dirty="0"/>
              <a:t>The path computed using CSPF could be exactly same as that of computed from </a:t>
            </a:r>
            <a:r>
              <a:rPr lang="en-US" dirty="0">
                <a:hlinkClick r:id="rId5" tooltip="OSPF"/>
              </a:rPr>
              <a:t>OSPF</a:t>
            </a:r>
            <a:r>
              <a:rPr lang="en-US" dirty="0"/>
              <a:t> and </a:t>
            </a:r>
            <a:r>
              <a:rPr lang="en-US" dirty="0">
                <a:hlinkClick r:id="rId6" tooltip="IS-IS"/>
              </a:rPr>
              <a:t>IS-IS</a:t>
            </a:r>
            <a:r>
              <a:rPr lang="en-US" dirty="0"/>
              <a:t>, or it could be completely different depending on the set of constraints to be met.</a:t>
            </a:r>
          </a:p>
          <a:p>
            <a:endParaRPr lang="en-GB" altLang="nl-BE"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4039E3EF-7728-464C-BD3E-844BC429B6E9}" type="slidenum">
              <a:rPr lang="en-US" smtClean="0"/>
              <a:t>2</a:t>
            </a:fld>
            <a:endParaRPr lang="en-US"/>
          </a:p>
        </p:txBody>
      </p:sp>
    </p:spTree>
    <p:extLst>
      <p:ext uri="{BB962C8B-B14F-4D97-AF65-F5344CB8AC3E}">
        <p14:creationId xmlns:p14="http://schemas.microsoft.com/office/powerpoint/2010/main" val="4121908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833">
              <a:defRPr sz="3100" b="1">
                <a:solidFill>
                  <a:schemeClr val="tx1"/>
                </a:solidFill>
                <a:latin typeface="Arial" pitchFamily="34" charset="0"/>
              </a:defRPr>
            </a:lvl1pPr>
            <a:lvl2pPr marL="758255" indent="-291636" defTabSz="900833">
              <a:defRPr sz="3100" b="1">
                <a:solidFill>
                  <a:schemeClr val="tx1"/>
                </a:solidFill>
                <a:latin typeface="Arial" pitchFamily="34" charset="0"/>
              </a:defRPr>
            </a:lvl2pPr>
            <a:lvl3pPr marL="1166546" indent="-233309" defTabSz="900833">
              <a:defRPr sz="3100" b="1">
                <a:solidFill>
                  <a:schemeClr val="tx1"/>
                </a:solidFill>
                <a:latin typeface="Arial" pitchFamily="34" charset="0"/>
              </a:defRPr>
            </a:lvl3pPr>
            <a:lvl4pPr marL="1633164" indent="-233309" defTabSz="900833">
              <a:defRPr sz="3100" b="1">
                <a:solidFill>
                  <a:schemeClr val="tx1"/>
                </a:solidFill>
                <a:latin typeface="Arial" pitchFamily="34" charset="0"/>
              </a:defRPr>
            </a:lvl4pPr>
            <a:lvl5pPr marL="2099782" indent="-233309" defTabSz="900833">
              <a:defRPr sz="3100" b="1">
                <a:solidFill>
                  <a:schemeClr val="tx1"/>
                </a:solidFill>
                <a:latin typeface="Arial" pitchFamily="34" charset="0"/>
              </a:defRPr>
            </a:lvl5pPr>
            <a:lvl6pPr marL="2566401" indent="-233309" defTabSz="900833" eaLnBrk="0" fontAlgn="base" hangingPunct="0">
              <a:lnSpc>
                <a:spcPct val="90000"/>
              </a:lnSpc>
              <a:spcBef>
                <a:spcPct val="0"/>
              </a:spcBef>
              <a:spcAft>
                <a:spcPct val="0"/>
              </a:spcAft>
              <a:defRPr sz="3100" b="1">
                <a:solidFill>
                  <a:schemeClr val="tx1"/>
                </a:solidFill>
                <a:latin typeface="Arial" pitchFamily="34" charset="0"/>
              </a:defRPr>
            </a:lvl6pPr>
            <a:lvl7pPr marL="3033019" indent="-233309" defTabSz="900833" eaLnBrk="0" fontAlgn="base" hangingPunct="0">
              <a:lnSpc>
                <a:spcPct val="90000"/>
              </a:lnSpc>
              <a:spcBef>
                <a:spcPct val="0"/>
              </a:spcBef>
              <a:spcAft>
                <a:spcPct val="0"/>
              </a:spcAft>
              <a:defRPr sz="3100" b="1">
                <a:solidFill>
                  <a:schemeClr val="tx1"/>
                </a:solidFill>
                <a:latin typeface="Arial" pitchFamily="34" charset="0"/>
              </a:defRPr>
            </a:lvl7pPr>
            <a:lvl8pPr marL="3499637" indent="-233309" defTabSz="900833" eaLnBrk="0" fontAlgn="base" hangingPunct="0">
              <a:lnSpc>
                <a:spcPct val="90000"/>
              </a:lnSpc>
              <a:spcBef>
                <a:spcPct val="0"/>
              </a:spcBef>
              <a:spcAft>
                <a:spcPct val="0"/>
              </a:spcAft>
              <a:defRPr sz="3100" b="1">
                <a:solidFill>
                  <a:schemeClr val="tx1"/>
                </a:solidFill>
                <a:latin typeface="Arial" pitchFamily="34" charset="0"/>
              </a:defRPr>
            </a:lvl8pPr>
            <a:lvl9pPr marL="3966256" indent="-233309" defTabSz="900833" eaLnBrk="0" fontAlgn="base" hangingPunct="0">
              <a:lnSpc>
                <a:spcPct val="90000"/>
              </a:lnSpc>
              <a:spcBef>
                <a:spcPct val="0"/>
              </a:spcBef>
              <a:spcAft>
                <a:spcPct val="0"/>
              </a:spcAft>
              <a:defRPr sz="3100" b="1">
                <a:solidFill>
                  <a:schemeClr val="tx1"/>
                </a:solidFill>
                <a:latin typeface="Arial" pitchFamily="34" charset="0"/>
              </a:defRPr>
            </a:lvl9pPr>
          </a:lstStyle>
          <a:p>
            <a:fld id="{7170AC6D-69A0-4511-A226-BCB94DE9CE75}" type="slidenum">
              <a:rPr lang="en-US" altLang="nl-BE" sz="1200" b="0">
                <a:solidFill>
                  <a:srgbClr val="8E8E95"/>
                </a:solidFill>
              </a:rPr>
              <a:pPr/>
              <a:t>21</a:t>
            </a:fld>
            <a:endParaRPr lang="en-US" altLang="nl-BE" sz="1200" b="0">
              <a:solidFill>
                <a:srgbClr val="8E8E95"/>
              </a:solidFill>
            </a:endParaRPr>
          </a:p>
        </p:txBody>
      </p:sp>
      <p:sp>
        <p:nvSpPr>
          <p:cNvPr id="136195" name="Rectangle 2"/>
          <p:cNvSpPr>
            <a:spLocks noGrp="1" noRot="1" noChangeAspect="1" noChangeArrowheads="1" noTextEdit="1"/>
          </p:cNvSpPr>
          <p:nvPr>
            <p:ph type="sldImg"/>
          </p:nvPr>
        </p:nvSpPr>
        <p:spPr>
          <a:xfrm>
            <a:off x="-12700" y="246063"/>
            <a:ext cx="7102475" cy="3995737"/>
          </a:xfrm>
          <a:ln/>
        </p:spPr>
      </p:sp>
      <p:sp>
        <p:nvSpPr>
          <p:cNvPr id="136196" name="Rectangle 3"/>
          <p:cNvSpPr>
            <a:spLocks noGrp="1" noChangeArrowheads="1"/>
          </p:cNvSpPr>
          <p:nvPr>
            <p:ph type="body" idx="1"/>
          </p:nvPr>
        </p:nvSpPr>
        <p:spPr>
          <a:xfrm>
            <a:off x="406429" y="4384651"/>
            <a:ext cx="6132207" cy="425859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In </a:t>
            </a:r>
            <a:r>
              <a:rPr lang="en-US" dirty="0">
                <a:hlinkClick r:id="rId3" tooltip="Computer networking"/>
              </a:rPr>
              <a:t>computer networking</a:t>
            </a:r>
            <a:r>
              <a:rPr lang="en-US" dirty="0"/>
              <a:t>, </a:t>
            </a:r>
            <a:r>
              <a:rPr lang="en-US" b="1" dirty="0"/>
              <a:t>policy-based routing</a:t>
            </a:r>
            <a:r>
              <a:rPr lang="en-US" dirty="0"/>
              <a:t> (</a:t>
            </a:r>
            <a:r>
              <a:rPr lang="en-US" b="1" dirty="0"/>
              <a:t>PBR</a:t>
            </a:r>
            <a:r>
              <a:rPr lang="en-US" dirty="0"/>
              <a:t>) is a technique used to make </a:t>
            </a:r>
            <a:r>
              <a:rPr lang="en-US" dirty="0">
                <a:hlinkClick r:id="rId4" tooltip="Routing"/>
              </a:rPr>
              <a:t>routing</a:t>
            </a:r>
            <a:r>
              <a:rPr lang="en-US" dirty="0"/>
              <a:t> decisions based on policies set by the network administrator.</a:t>
            </a:r>
          </a:p>
          <a:p>
            <a:r>
              <a:rPr lang="en-US" dirty="0"/>
              <a:t>When a </a:t>
            </a:r>
            <a:r>
              <a:rPr lang="en-US" dirty="0">
                <a:hlinkClick r:id="rId5" tooltip="Router (computing)"/>
              </a:rPr>
              <a:t>router</a:t>
            </a:r>
            <a:r>
              <a:rPr lang="en-US" dirty="0"/>
              <a:t> receives a packet it normally decides where to forward it based on the destination address in the packet, which is then used to look up an entry in a </a:t>
            </a:r>
            <a:r>
              <a:rPr lang="en-US" dirty="0">
                <a:hlinkClick r:id="rId6" tooltip="Routing table"/>
              </a:rPr>
              <a:t>routing table</a:t>
            </a:r>
            <a:r>
              <a:rPr lang="en-US" dirty="0"/>
              <a:t>. However, in some cases, there may be a need to forward the packet based on other criteria. For example, a network administrator might want to forward a packet based on the source address, not the destination address. This should not be confused with </a:t>
            </a:r>
            <a:r>
              <a:rPr lang="en-US" dirty="0">
                <a:hlinkClick r:id="rId7" tooltip="Source routing"/>
              </a:rPr>
              <a:t>source routing</a:t>
            </a:r>
            <a:r>
              <a:rPr lang="en-US" dirty="0"/>
              <a:t>.</a:t>
            </a:r>
          </a:p>
          <a:p>
            <a:r>
              <a:rPr lang="en-US" dirty="0"/>
              <a:t>Policy-based routing may also be based on the size of the packet, the protocol of the payload, or other information available in a packet header or payload. This permits routing of packets originating from different sources to different networks even when the destinations are the same and can be useful when interconnecting several private networks.</a:t>
            </a:r>
          </a:p>
          <a:p>
            <a:r>
              <a:rPr lang="en-GB" altLang="nl-BE" dirty="0" smtClean="0"/>
              <a:t>Link:</a:t>
            </a:r>
          </a:p>
          <a:p>
            <a:r>
              <a:rPr lang="en-GB" altLang="nl-BE" dirty="0">
                <a:hlinkClick r:id="rId8"/>
              </a:rPr>
              <a:t>http://</a:t>
            </a:r>
            <a:r>
              <a:rPr lang="en-GB" altLang="nl-BE" dirty="0" smtClean="0">
                <a:hlinkClick r:id="rId8"/>
              </a:rPr>
              <a:t>en.wikipedia.org/wiki/Policy-based_routing</a:t>
            </a:r>
            <a:endParaRPr lang="en-GB" altLang="nl-BE" dirty="0" smtClean="0"/>
          </a:p>
          <a:p>
            <a:endParaRPr lang="en-GB" altLang="nl-BE"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Slide Number Placeholder 5"/>
          <p:cNvSpPr>
            <a:spLocks noGrp="1"/>
          </p:cNvSpPr>
          <p:nvPr>
            <p:ph type="sldNum" sz="quarter" idx="12"/>
          </p:nvPr>
        </p:nvSpPr>
        <p:spPr/>
        <p:txBody>
          <a:bodyPr/>
          <a:lstStyle/>
          <a:p>
            <a:fld id="{4039E3EF-7728-464C-BD3E-844BC429B6E9}" type="slidenum">
              <a:rPr lang="en-US" smtClean="0"/>
              <a:t>22</a:t>
            </a:fld>
            <a:endParaRPr lang="en-US"/>
          </a:p>
        </p:txBody>
      </p:sp>
      <p:sp>
        <p:nvSpPr>
          <p:cNvPr id="4" name="Notes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642443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Cisco Live 2014</a:t>
            </a:r>
            <a:endParaRPr lang="en-US"/>
          </a:p>
        </p:txBody>
      </p:sp>
      <p:sp>
        <p:nvSpPr>
          <p:cNvPr id="5" name="Date Placeholder 4"/>
          <p:cNvSpPr>
            <a:spLocks noGrp="1"/>
          </p:cNvSpPr>
          <p:nvPr>
            <p:ph type="dt" idx="11"/>
          </p:nvPr>
        </p:nvSpPr>
        <p:spPr/>
        <p:txBody>
          <a:bodyPr/>
          <a:lstStyle/>
          <a:p>
            <a:fld id="{C929841E-9EE8-4CDD-9B25-4472D6DBFA5D}" type="datetime1">
              <a:rPr lang="en-US" smtClean="0"/>
              <a:t>3/27/2018</a:t>
            </a:fld>
            <a:endParaRPr lang="en-US"/>
          </a:p>
        </p:txBody>
      </p:sp>
      <p:sp>
        <p:nvSpPr>
          <p:cNvPr id="6" name="Slide Number Placeholder 5"/>
          <p:cNvSpPr>
            <a:spLocks noGrp="1"/>
          </p:cNvSpPr>
          <p:nvPr>
            <p:ph type="sldNum" sz="quarter" idx="12"/>
          </p:nvPr>
        </p:nvSpPr>
        <p:spPr/>
        <p:txBody>
          <a:bodyPr/>
          <a:lstStyle/>
          <a:p>
            <a:fld id="{4039E3EF-7728-464C-BD3E-844BC429B6E9}" type="slidenum">
              <a:rPr lang="en-US" smtClean="0"/>
              <a:t>23</a:t>
            </a:fld>
            <a:endParaRPr lang="en-US"/>
          </a:p>
        </p:txBody>
      </p:sp>
    </p:spTree>
    <p:extLst>
      <p:ext uri="{BB962C8B-B14F-4D97-AF65-F5344CB8AC3E}">
        <p14:creationId xmlns:p14="http://schemas.microsoft.com/office/powerpoint/2010/main" val="164793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Cisco Live 2014</a:t>
            </a:r>
            <a:endParaRPr lang="en-US"/>
          </a:p>
        </p:txBody>
      </p:sp>
      <p:sp>
        <p:nvSpPr>
          <p:cNvPr id="5" name="Date Placeholder 4"/>
          <p:cNvSpPr>
            <a:spLocks noGrp="1"/>
          </p:cNvSpPr>
          <p:nvPr>
            <p:ph type="dt" idx="11"/>
          </p:nvPr>
        </p:nvSpPr>
        <p:spPr/>
        <p:txBody>
          <a:bodyPr/>
          <a:lstStyle/>
          <a:p>
            <a:fld id="{4452E2BC-B366-4C6A-963C-8AB34A24811A}" type="datetime1">
              <a:rPr lang="en-US" smtClean="0"/>
              <a:t>3/27/2018</a:t>
            </a:fld>
            <a:endParaRPr lang="en-US"/>
          </a:p>
        </p:txBody>
      </p:sp>
      <p:sp>
        <p:nvSpPr>
          <p:cNvPr id="6" name="Slide Number Placeholder 5"/>
          <p:cNvSpPr>
            <a:spLocks noGrp="1"/>
          </p:cNvSpPr>
          <p:nvPr>
            <p:ph type="sldNum" sz="quarter" idx="12"/>
          </p:nvPr>
        </p:nvSpPr>
        <p:spPr/>
        <p:txBody>
          <a:bodyPr/>
          <a:lstStyle/>
          <a:p>
            <a:fld id="{4039E3EF-7728-464C-BD3E-844BC429B6E9}" type="slidenum">
              <a:rPr lang="en-US" smtClean="0"/>
              <a:t>24</a:t>
            </a:fld>
            <a:endParaRPr lang="en-US"/>
          </a:p>
        </p:txBody>
      </p:sp>
    </p:spTree>
    <p:extLst>
      <p:ext uri="{BB962C8B-B14F-4D97-AF65-F5344CB8AC3E}">
        <p14:creationId xmlns:p14="http://schemas.microsoft.com/office/powerpoint/2010/main" val="21557468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C28F1961-6712-4512-8ED5-A46E801CA5E1}" type="slidenum">
              <a:rPr lang="en-US"/>
              <a:pPr/>
              <a:t>25</a:t>
            </a:fld>
            <a:endParaRPr lang="en-US"/>
          </a:p>
        </p:txBody>
      </p:sp>
      <p:sp>
        <p:nvSpPr>
          <p:cNvPr id="1134594" name="Rectangle 2"/>
          <p:cNvSpPr>
            <a:spLocks noGrp="1" noRot="1" noChangeAspect="1" noChangeArrowheads="1" noTextEdit="1"/>
          </p:cNvSpPr>
          <p:nvPr>
            <p:ph type="sldImg"/>
          </p:nvPr>
        </p:nvSpPr>
        <p:spPr>
          <a:xfrm>
            <a:off x="-9525" y="246063"/>
            <a:ext cx="7104063" cy="3995737"/>
          </a:xfrm>
          <a:ln/>
        </p:spPr>
      </p:sp>
      <p:sp>
        <p:nvSpPr>
          <p:cNvPr id="1134595" name="Rectangle 3"/>
          <p:cNvSpPr>
            <a:spLocks noGrp="1" noChangeArrowheads="1"/>
          </p:cNvSpPr>
          <p:nvPr>
            <p:ph type="body" idx="1"/>
          </p:nvPr>
        </p:nvSpPr>
        <p:spPr>
          <a:xfrm>
            <a:off x="404420" y="4383383"/>
            <a:ext cx="6132061" cy="4259718"/>
          </a:xfrm>
        </p:spPr>
        <p:txBody>
          <a:bodyPr/>
          <a:lstStyle/>
          <a:p>
            <a:r>
              <a:rPr lang="en-GB"/>
              <a:t>Virtual Leased Line, </a:t>
            </a:r>
          </a:p>
          <a:p>
            <a:r>
              <a:rPr lang="en-GB"/>
              <a:t>SP deploy once and deliver many services</a:t>
            </a:r>
          </a:p>
          <a:p>
            <a:r>
              <a:rPr lang="en-GB"/>
              <a:t>Enterprise – a set of equipment and many services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C28F1961-6712-4512-8ED5-A46E801CA5E1}" type="slidenum">
              <a:rPr lang="en-US"/>
              <a:pPr/>
              <a:t>26</a:t>
            </a:fld>
            <a:endParaRPr lang="en-US"/>
          </a:p>
        </p:txBody>
      </p:sp>
      <p:sp>
        <p:nvSpPr>
          <p:cNvPr id="1134594" name="Rectangle 2"/>
          <p:cNvSpPr>
            <a:spLocks noGrp="1" noRot="1" noChangeAspect="1" noChangeArrowheads="1" noTextEdit="1"/>
          </p:cNvSpPr>
          <p:nvPr>
            <p:ph type="sldImg"/>
          </p:nvPr>
        </p:nvSpPr>
        <p:spPr>
          <a:xfrm>
            <a:off x="-7938" y="246063"/>
            <a:ext cx="7100888" cy="3995737"/>
          </a:xfrm>
          <a:ln/>
        </p:spPr>
      </p:sp>
      <p:sp>
        <p:nvSpPr>
          <p:cNvPr id="1134595" name="Rectangle 3"/>
          <p:cNvSpPr>
            <a:spLocks noGrp="1" noChangeArrowheads="1"/>
          </p:cNvSpPr>
          <p:nvPr>
            <p:ph type="body" idx="1"/>
          </p:nvPr>
        </p:nvSpPr>
        <p:spPr>
          <a:xfrm>
            <a:off x="404420" y="4383383"/>
            <a:ext cx="6132061" cy="4259718"/>
          </a:xfrm>
        </p:spPr>
        <p:txBody>
          <a:bodyPr/>
          <a:lstStyle/>
          <a:p>
            <a:pPr marL="285750" indent="-285750">
              <a:buFont typeface="Arial" panose="020B0604020202020204" pitchFamily="34" charset="0"/>
              <a:buChar char="•"/>
            </a:pPr>
            <a:r>
              <a:rPr lang="en-GB" dirty="0" smtClean="0"/>
              <a:t>Use Animation to bring bullets one by one &amp; not all at once</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Focus on MPLS services still use Segment Routing as MPLS transport = Simplify MPLS transport</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Bring in the diagram with animation at last </a:t>
            </a:r>
            <a:endParaRPr lang="en-GB" dirty="0"/>
          </a:p>
        </p:txBody>
      </p:sp>
    </p:spTree>
    <p:extLst>
      <p:ext uri="{BB962C8B-B14F-4D97-AF65-F5344CB8AC3E}">
        <p14:creationId xmlns:p14="http://schemas.microsoft.com/office/powerpoint/2010/main" val="3365888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t>27</a:t>
            </a:fld>
            <a:endParaRPr lang="en-US" dirty="0"/>
          </a:p>
        </p:txBody>
      </p:sp>
    </p:spTree>
    <p:extLst>
      <p:ext uri="{BB962C8B-B14F-4D97-AF65-F5344CB8AC3E}">
        <p14:creationId xmlns:p14="http://schemas.microsoft.com/office/powerpoint/2010/main" val="22310569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on how Segment routing is now closer to applications</a:t>
            </a:r>
            <a:endParaRPr 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t>28</a:t>
            </a:fld>
            <a:endParaRPr lang="en-US"/>
          </a:p>
        </p:txBody>
      </p:sp>
    </p:spTree>
    <p:extLst>
      <p:ext uri="{BB962C8B-B14F-4D97-AF65-F5344CB8AC3E}">
        <p14:creationId xmlns:p14="http://schemas.microsoft.com/office/powerpoint/2010/main" val="22477465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Cisco Live 2014</a:t>
            </a:r>
            <a:endParaRPr lang="en-US"/>
          </a:p>
        </p:txBody>
      </p:sp>
      <p:sp>
        <p:nvSpPr>
          <p:cNvPr id="5" name="Date Placeholder 4"/>
          <p:cNvSpPr>
            <a:spLocks noGrp="1"/>
          </p:cNvSpPr>
          <p:nvPr>
            <p:ph type="dt" idx="11"/>
          </p:nvPr>
        </p:nvSpPr>
        <p:spPr/>
        <p:txBody>
          <a:bodyPr/>
          <a:lstStyle/>
          <a:p>
            <a:fld id="{BEF6EA5A-89C4-4458-9463-1FCEC6F3B3A9}" type="datetime1">
              <a:rPr lang="en-US" smtClean="0"/>
              <a:t>3/27/2018</a:t>
            </a:fld>
            <a:endParaRPr lang="en-US"/>
          </a:p>
        </p:txBody>
      </p:sp>
      <p:sp>
        <p:nvSpPr>
          <p:cNvPr id="6" name="Slide Number Placeholder 5"/>
          <p:cNvSpPr>
            <a:spLocks noGrp="1"/>
          </p:cNvSpPr>
          <p:nvPr>
            <p:ph type="sldNum" sz="quarter" idx="12"/>
          </p:nvPr>
        </p:nvSpPr>
        <p:spPr/>
        <p:txBody>
          <a:bodyPr/>
          <a:lstStyle/>
          <a:p>
            <a:fld id="{4039E3EF-7728-464C-BD3E-844BC429B6E9}" type="slidenum">
              <a:rPr lang="en-US" smtClean="0"/>
              <a:t>29</a:t>
            </a:fld>
            <a:endParaRPr lang="en-US"/>
          </a:p>
        </p:txBody>
      </p:sp>
    </p:spTree>
    <p:extLst>
      <p:ext uri="{BB962C8B-B14F-4D97-AF65-F5344CB8AC3E}">
        <p14:creationId xmlns:p14="http://schemas.microsoft.com/office/powerpoint/2010/main" val="3135438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Cisco Live 2014</a:t>
            </a:r>
            <a:endParaRPr lang="en-US"/>
          </a:p>
        </p:txBody>
      </p:sp>
      <p:sp>
        <p:nvSpPr>
          <p:cNvPr id="5" name="Date Placeholder 4"/>
          <p:cNvSpPr>
            <a:spLocks noGrp="1"/>
          </p:cNvSpPr>
          <p:nvPr>
            <p:ph type="dt" idx="11"/>
          </p:nvPr>
        </p:nvSpPr>
        <p:spPr/>
        <p:txBody>
          <a:bodyPr/>
          <a:lstStyle/>
          <a:p>
            <a:fld id="{DFA1E604-42F6-43B6-A867-A56B3D9EBE39}" type="datetime1">
              <a:rPr lang="en-US" smtClean="0"/>
              <a:t>3/27/2018</a:t>
            </a:fld>
            <a:endParaRPr lang="en-US"/>
          </a:p>
        </p:txBody>
      </p:sp>
      <p:sp>
        <p:nvSpPr>
          <p:cNvPr id="6" name="Slide Number Placeholder 5"/>
          <p:cNvSpPr>
            <a:spLocks noGrp="1"/>
          </p:cNvSpPr>
          <p:nvPr>
            <p:ph type="sldNum" sz="quarter" idx="12"/>
          </p:nvPr>
        </p:nvSpPr>
        <p:spPr/>
        <p:txBody>
          <a:bodyPr/>
          <a:lstStyle/>
          <a:p>
            <a:fld id="{4039E3EF-7728-464C-BD3E-844BC429B6E9}" type="slidenum">
              <a:rPr lang="en-US" smtClean="0"/>
              <a:t>30</a:t>
            </a:fld>
            <a:endParaRPr lang="en-US"/>
          </a:p>
        </p:txBody>
      </p:sp>
    </p:spTree>
    <p:extLst>
      <p:ext uri="{BB962C8B-B14F-4D97-AF65-F5344CB8AC3E}">
        <p14:creationId xmlns:p14="http://schemas.microsoft.com/office/powerpoint/2010/main" val="661351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4039E3EF-7728-464C-BD3E-844BC429B6E9}" type="slidenum">
              <a:rPr lang="en-US" smtClean="0"/>
              <a:t>3</a:t>
            </a:fld>
            <a:endParaRPr lang="en-US"/>
          </a:p>
        </p:txBody>
      </p:sp>
    </p:spTree>
    <p:extLst>
      <p:ext uri="{BB962C8B-B14F-4D97-AF65-F5344CB8AC3E}">
        <p14:creationId xmlns:p14="http://schemas.microsoft.com/office/powerpoint/2010/main" val="41219088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Cisco Live 2014</a:t>
            </a:r>
            <a:endParaRPr lang="en-US"/>
          </a:p>
        </p:txBody>
      </p:sp>
      <p:sp>
        <p:nvSpPr>
          <p:cNvPr id="5" name="Date Placeholder 4"/>
          <p:cNvSpPr>
            <a:spLocks noGrp="1"/>
          </p:cNvSpPr>
          <p:nvPr>
            <p:ph type="dt" idx="11"/>
          </p:nvPr>
        </p:nvSpPr>
        <p:spPr/>
        <p:txBody>
          <a:bodyPr/>
          <a:lstStyle/>
          <a:p>
            <a:fld id="{107DDFFB-5E5D-4031-86E4-FC390A003262}" type="datetime1">
              <a:rPr lang="en-US" smtClean="0"/>
              <a:t>3/27/2018</a:t>
            </a:fld>
            <a:endParaRPr lang="en-US"/>
          </a:p>
        </p:txBody>
      </p:sp>
      <p:sp>
        <p:nvSpPr>
          <p:cNvPr id="6" name="Slide Number Placeholder 5"/>
          <p:cNvSpPr>
            <a:spLocks noGrp="1"/>
          </p:cNvSpPr>
          <p:nvPr>
            <p:ph type="sldNum" sz="quarter" idx="12"/>
          </p:nvPr>
        </p:nvSpPr>
        <p:spPr/>
        <p:txBody>
          <a:bodyPr/>
          <a:lstStyle/>
          <a:p>
            <a:fld id="{4039E3EF-7728-464C-BD3E-844BC429B6E9}" type="slidenum">
              <a:rPr lang="en-US" smtClean="0"/>
              <a:t>31</a:t>
            </a:fld>
            <a:endParaRPr lang="en-US"/>
          </a:p>
        </p:txBody>
      </p:sp>
    </p:spTree>
    <p:extLst>
      <p:ext uri="{BB962C8B-B14F-4D97-AF65-F5344CB8AC3E}">
        <p14:creationId xmlns:p14="http://schemas.microsoft.com/office/powerpoint/2010/main" val="2374557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4039E3EF-7728-464C-BD3E-844BC429B6E9}" type="slidenum">
              <a:rPr lang="en-US" smtClean="0"/>
              <a:t>4</a:t>
            </a:fld>
            <a:endParaRPr lang="en-US"/>
          </a:p>
        </p:txBody>
      </p:sp>
    </p:spTree>
    <p:extLst>
      <p:ext uri="{BB962C8B-B14F-4D97-AF65-F5344CB8AC3E}">
        <p14:creationId xmlns:p14="http://schemas.microsoft.com/office/powerpoint/2010/main" val="1845943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00962E-5D91-4766-9EED-D6AAB8F0BFDF}" type="slidenum">
              <a:rPr lang="en-US" smtClean="0"/>
              <a:t>5</a:t>
            </a:fld>
            <a:endParaRPr lang="en-US"/>
          </a:p>
        </p:txBody>
      </p:sp>
    </p:spTree>
    <p:extLst>
      <p:ext uri="{BB962C8B-B14F-4D97-AF65-F5344CB8AC3E}">
        <p14:creationId xmlns:p14="http://schemas.microsoft.com/office/powerpoint/2010/main" val="799516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 </a:t>
            </a:r>
            <a:r>
              <a:rPr lang="en-US" dirty="0"/>
              <a:t>Request for Comments (</a:t>
            </a:r>
            <a:r>
              <a:rPr lang="en-US" b="1" dirty="0"/>
              <a:t>RFC</a:t>
            </a:r>
            <a:r>
              <a:rPr lang="en-US" dirty="0"/>
              <a:t>) is a publication of the Internet Engineering Task Force (IETF) and the Internet Society, the principal technical development and standards-setting bodies for the Internet.</a:t>
            </a:r>
          </a:p>
        </p:txBody>
      </p:sp>
      <p:sp>
        <p:nvSpPr>
          <p:cNvPr id="4" name="Slide Number Placeholder 3"/>
          <p:cNvSpPr>
            <a:spLocks noGrp="1"/>
          </p:cNvSpPr>
          <p:nvPr>
            <p:ph type="sldNum" sz="quarter" idx="10"/>
          </p:nvPr>
        </p:nvSpPr>
        <p:spPr/>
        <p:txBody>
          <a:bodyPr/>
          <a:lstStyle/>
          <a:p>
            <a:fld id="{0B00962E-5D91-4766-9EED-D6AAB8F0BFDF}" type="slidenum">
              <a:rPr lang="en-US" smtClean="0"/>
              <a:t>6</a:t>
            </a:fld>
            <a:endParaRPr lang="en-US"/>
          </a:p>
        </p:txBody>
      </p:sp>
    </p:spTree>
    <p:extLst>
      <p:ext uri="{BB962C8B-B14F-4D97-AF65-F5344CB8AC3E}">
        <p14:creationId xmlns:p14="http://schemas.microsoft.com/office/powerpoint/2010/main" val="502572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-Multiprotocol </a:t>
            </a:r>
            <a:r>
              <a:rPr lang="en-US" b="1" dirty="0"/>
              <a:t>Label Switching</a:t>
            </a:r>
            <a:r>
              <a:rPr lang="en-US" dirty="0"/>
              <a:t> (</a:t>
            </a:r>
            <a:r>
              <a:rPr lang="en-US" b="1" dirty="0"/>
              <a:t>MPLS</a:t>
            </a:r>
            <a:r>
              <a:rPr lang="en-US" dirty="0"/>
              <a:t>) is a mechanism in high-performance </a:t>
            </a:r>
            <a:r>
              <a:rPr lang="en-US" dirty="0">
                <a:hlinkClick r:id="rId3" tooltip="Telecommunications network"/>
              </a:rPr>
              <a:t>telecommunications networks</a:t>
            </a:r>
            <a:r>
              <a:rPr lang="en-US" dirty="0"/>
              <a:t> that directs data from one network node to the next based on short path labels rather than long network addresses, avoiding complex lookups in a </a:t>
            </a:r>
            <a:r>
              <a:rPr lang="en-US" dirty="0">
                <a:hlinkClick r:id="rId4" tooltip="Routing table"/>
              </a:rPr>
              <a:t>routing table</a:t>
            </a:r>
            <a:r>
              <a:rPr lang="en-US" dirty="0"/>
              <a:t>. The labels identify virtual links (</a:t>
            </a:r>
            <a:r>
              <a:rPr lang="en-US" i="1" dirty="0"/>
              <a:t>paths</a:t>
            </a:r>
            <a:r>
              <a:rPr lang="en-US" dirty="0"/>
              <a:t>) between distant nodes rather than endpoints. MPLS can encapsulate packets of various </a:t>
            </a:r>
            <a:r>
              <a:rPr lang="en-US" dirty="0">
                <a:hlinkClick r:id="rId5" tooltip="Network protocol"/>
              </a:rPr>
              <a:t>network protocols</a:t>
            </a:r>
            <a:r>
              <a:rPr lang="en-US" dirty="0"/>
              <a:t>. MPLS supports a range of access technologies, including </a:t>
            </a:r>
            <a:r>
              <a:rPr lang="en-US" dirty="0" smtClean="0"/>
              <a:t> </a:t>
            </a:r>
            <a:r>
              <a:rPr lang="en-US" dirty="0">
                <a:hlinkClick r:id="rId6" tooltip="Asynchronous Transfer Mode"/>
              </a:rPr>
              <a:t>ATM</a:t>
            </a:r>
            <a:r>
              <a:rPr lang="en-US" dirty="0"/>
              <a:t>, </a:t>
            </a:r>
            <a:r>
              <a:rPr lang="en-US" dirty="0">
                <a:hlinkClick r:id="rId7" tooltip="Frame Relay"/>
              </a:rPr>
              <a:t>Frame Relay</a:t>
            </a:r>
            <a:r>
              <a:rPr lang="en-US" dirty="0"/>
              <a:t>, and </a:t>
            </a:r>
            <a:r>
              <a:rPr lang="en-US" dirty="0">
                <a:hlinkClick r:id="rId8" tooltip="Digital subscriber line"/>
              </a:rPr>
              <a:t>DSL</a:t>
            </a:r>
            <a:r>
              <a:rPr lang="en-US" dirty="0" smtClean="0"/>
              <a:t>.</a:t>
            </a:r>
          </a:p>
          <a:p>
            <a:endParaRPr lang="en-US" dirty="0" smtClean="0"/>
          </a:p>
          <a:p>
            <a:r>
              <a:rPr lang="en-US" dirty="0"/>
              <a:t>-</a:t>
            </a:r>
            <a:r>
              <a:rPr lang="en-US" dirty="0" smtClean="0"/>
              <a:t>Telecommunication networks:</a:t>
            </a:r>
          </a:p>
          <a:p>
            <a:r>
              <a:rPr lang="en-US" dirty="0" smtClean="0">
                <a:hlinkClick r:id="rId3"/>
              </a:rPr>
              <a:t>http</a:t>
            </a:r>
            <a:r>
              <a:rPr lang="en-US" dirty="0">
                <a:hlinkClick r:id="rId3"/>
              </a:rPr>
              <a:t>://</a:t>
            </a:r>
            <a:r>
              <a:rPr lang="en-US" dirty="0" smtClean="0">
                <a:hlinkClick r:id="rId3"/>
              </a:rPr>
              <a:t>en.wikipedia.org/wiki/Telecommunications_network</a:t>
            </a:r>
            <a:endParaRPr lang="en-US" dirty="0" smtClean="0"/>
          </a:p>
          <a:p>
            <a:r>
              <a:rPr lang="en-US" dirty="0" smtClean="0"/>
              <a:t>-Routing </a:t>
            </a:r>
            <a:r>
              <a:rPr lang="en-US" dirty="0"/>
              <a:t>table: </a:t>
            </a:r>
            <a:r>
              <a:rPr lang="en-US" dirty="0">
                <a:hlinkClick r:id="rId4"/>
              </a:rPr>
              <a:t>http://</a:t>
            </a:r>
            <a:r>
              <a:rPr lang="en-US" dirty="0" smtClean="0">
                <a:hlinkClick r:id="rId4"/>
              </a:rPr>
              <a:t>en.wikipedia.org/wiki/Routing_table</a:t>
            </a:r>
            <a:endParaRPr lang="en-US" dirty="0" smtClean="0"/>
          </a:p>
          <a:p>
            <a:r>
              <a:rPr lang="en-US" dirty="0" smtClean="0"/>
              <a:t>-ATM </a:t>
            </a:r>
            <a:r>
              <a:rPr lang="en-US" dirty="0"/>
              <a:t>: </a:t>
            </a:r>
            <a:r>
              <a:rPr lang="en-US" dirty="0">
                <a:hlinkClick r:id="rId6"/>
              </a:rPr>
              <a:t>http://</a:t>
            </a:r>
            <a:r>
              <a:rPr lang="en-US" dirty="0" smtClean="0">
                <a:hlinkClick r:id="rId6"/>
              </a:rPr>
              <a:t>en.wikipedia.org/wiki/Asynchronous_Transfer_Mode</a:t>
            </a:r>
            <a:endParaRPr lang="en-US" dirty="0" smtClean="0"/>
          </a:p>
          <a:p>
            <a:r>
              <a:rPr lang="en-US" dirty="0" smtClean="0"/>
              <a:t>-Frame </a:t>
            </a:r>
            <a:r>
              <a:rPr lang="en-US" dirty="0"/>
              <a:t>Relay : </a:t>
            </a:r>
            <a:r>
              <a:rPr lang="en-US" dirty="0">
                <a:hlinkClick r:id="rId7"/>
              </a:rPr>
              <a:t>http://</a:t>
            </a:r>
            <a:r>
              <a:rPr lang="en-US" dirty="0" smtClean="0">
                <a:hlinkClick r:id="rId7"/>
              </a:rPr>
              <a:t>en.wikipedia.org/wiki/Frame_Relay</a:t>
            </a:r>
            <a:endParaRPr lang="en-US" dirty="0" smtClean="0"/>
          </a:p>
          <a:p>
            <a:r>
              <a:rPr lang="en-US" dirty="0" smtClean="0"/>
              <a:t>-DSL </a:t>
            </a:r>
            <a:r>
              <a:rPr lang="en-US" dirty="0"/>
              <a:t>: </a:t>
            </a:r>
            <a:r>
              <a:rPr lang="en-US" dirty="0">
                <a:hlinkClick r:id="rId8"/>
              </a:rPr>
              <a:t>http://</a:t>
            </a:r>
            <a:r>
              <a:rPr lang="en-US" dirty="0" smtClean="0">
                <a:hlinkClick r:id="rId8"/>
              </a:rPr>
              <a:t>en.wikipedia.org/wiki/Digital_subscriber_line</a:t>
            </a:r>
            <a:endParaRPr lang="en-US" dirty="0" smtClean="0"/>
          </a:p>
          <a:p>
            <a:endParaRPr lang="en-US" dirty="0"/>
          </a:p>
          <a:p>
            <a:r>
              <a:rPr lang="en-US" dirty="0" smtClean="0"/>
              <a:t>-</a:t>
            </a:r>
            <a:r>
              <a:rPr lang="en-US" dirty="0"/>
              <a:t>IPX protocol </a:t>
            </a:r>
            <a:r>
              <a:rPr lang="en-US" dirty="0">
                <a:hlinkClick r:id="rId9"/>
              </a:rPr>
              <a:t>http://</a:t>
            </a:r>
            <a:r>
              <a:rPr lang="en-US" dirty="0" smtClean="0">
                <a:hlinkClick r:id="rId9"/>
              </a:rPr>
              <a:t>en.wikipedia.org/wiki/IPX/SPX</a:t>
            </a:r>
            <a:endParaRPr lang="en-US" dirty="0" smtClean="0"/>
          </a:p>
          <a:p>
            <a:r>
              <a:rPr lang="en-US" dirty="0" smtClean="0"/>
              <a:t>-</a:t>
            </a:r>
            <a:r>
              <a:rPr lang="en-US" dirty="0" err="1" smtClean="0"/>
              <a:t>DECnet</a:t>
            </a:r>
            <a:r>
              <a:rPr lang="en-US" dirty="0"/>
              <a:t> protocol </a:t>
            </a:r>
            <a:r>
              <a:rPr lang="en-US" dirty="0">
                <a:hlinkClick r:id="rId10"/>
              </a:rPr>
              <a:t>http://</a:t>
            </a:r>
            <a:r>
              <a:rPr lang="en-US" dirty="0" smtClean="0">
                <a:hlinkClick r:id="rId10"/>
              </a:rPr>
              <a:t>en.wikipedia.org/wiki/DECnet</a:t>
            </a:r>
            <a:endParaRPr lang="en-US" dirty="0" smtClean="0"/>
          </a:p>
          <a:p>
            <a:r>
              <a:rPr lang="en-US" dirty="0" smtClean="0"/>
              <a:t>-Asynchronous Transfer Mode “ATM”: </a:t>
            </a:r>
            <a:r>
              <a:rPr lang="en-US" dirty="0">
                <a:hlinkClick r:id="rId6"/>
              </a:rPr>
              <a:t>http://</a:t>
            </a:r>
            <a:r>
              <a:rPr lang="en-US" dirty="0" smtClean="0">
                <a:hlinkClick r:id="rId6"/>
              </a:rPr>
              <a:t>en.wikipedia.org/wiki/Asynchronous_Transfer_Mode</a:t>
            </a:r>
            <a:endParaRPr lang="en-US" dirty="0" smtClean="0"/>
          </a:p>
          <a:p>
            <a:r>
              <a:rPr lang="en-US" dirty="0"/>
              <a:t>-Frame Relay </a:t>
            </a:r>
            <a:r>
              <a:rPr lang="en-US" dirty="0">
                <a:hlinkClick r:id="rId7"/>
              </a:rPr>
              <a:t>http://</a:t>
            </a:r>
            <a:r>
              <a:rPr lang="en-US" dirty="0" smtClean="0">
                <a:hlinkClick r:id="rId7"/>
              </a:rPr>
              <a:t>en.wikipedia.org/wiki/Frame_Relay</a:t>
            </a:r>
            <a:endParaRPr lang="en-US" dirty="0" smtClean="0"/>
          </a:p>
          <a:p>
            <a:endParaRPr lang="en-US"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0B00962E-5D91-4766-9EED-D6AAB8F0BFDF}" type="slidenum">
              <a:rPr lang="en-US" smtClean="0"/>
              <a:t>7</a:t>
            </a:fld>
            <a:endParaRPr lang="en-US"/>
          </a:p>
        </p:txBody>
      </p:sp>
    </p:spTree>
    <p:extLst>
      <p:ext uri="{BB962C8B-B14F-4D97-AF65-F5344CB8AC3E}">
        <p14:creationId xmlns:p14="http://schemas.microsoft.com/office/powerpoint/2010/main" val="3801991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normAutofit/>
          </a:bodyPr>
          <a:lstStyle/>
          <a:p>
            <a:r>
              <a:rPr lang="en-US" dirty="0" smtClean="0"/>
              <a:t>-    MPLS tutorial:</a:t>
            </a:r>
          </a:p>
          <a:p>
            <a:r>
              <a:rPr lang="en-US" dirty="0">
                <a:hlinkClick r:id="rId3"/>
              </a:rPr>
              <a:t>http://</a:t>
            </a:r>
            <a:r>
              <a:rPr lang="en-US" dirty="0" smtClean="0">
                <a:hlinkClick r:id="rId3"/>
              </a:rPr>
              <a:t>mplstutorial.com/mpls-basics</a:t>
            </a:r>
            <a:endParaRPr lang="en-US" dirty="0" smtClean="0"/>
          </a:p>
          <a:p>
            <a:pPr marL="171450" indent="-171450">
              <a:buFontTx/>
              <a:buChar char="-"/>
            </a:pPr>
            <a:r>
              <a:rPr lang="en-US" dirty="0" smtClean="0"/>
              <a:t>A </a:t>
            </a:r>
            <a:r>
              <a:rPr lang="en-US" dirty="0"/>
              <a:t>FEC is a group/flow of packets that are forwarded along the same path and treating with the same with regards to forwarding treatment. All packets belonging to the same FEC have the same label. However not all the packets that have the same label belonging to the same FEC because their forwarding treatment could be different and they could belong to the different FEC. The router which decides which packets belong to which FEC is Ingress LSR</a:t>
            </a:r>
            <a:r>
              <a:rPr lang="en-US" dirty="0" smtClean="0"/>
              <a:t>.</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675D5101-FF59-4E68-84D5-7B06BA458021}"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MPLS networks must have LDP enabled</a:t>
            </a:r>
          </a:p>
          <a:p>
            <a:pPr marL="171450" indent="-171450">
              <a:buFontTx/>
              <a:buChar char="-"/>
            </a:pPr>
            <a:r>
              <a:rPr lang="en-US" dirty="0" smtClean="0"/>
              <a:t>If Traffic Engineering is enabled then RSVP is used for signaling TE tunnels</a:t>
            </a:r>
          </a:p>
          <a:p>
            <a:pPr marL="171450" indent="-171450">
              <a:buFontTx/>
              <a:buChar char="-"/>
            </a:pPr>
            <a:r>
              <a:rPr lang="en-US" dirty="0" smtClean="0"/>
              <a:t>LDP does not need to be enabled with MPLS TE</a:t>
            </a:r>
            <a:endParaRPr lang="en-US" dirty="0"/>
          </a:p>
        </p:txBody>
      </p:sp>
      <p:sp>
        <p:nvSpPr>
          <p:cNvPr id="6" name="Slide Number Placeholder 5"/>
          <p:cNvSpPr>
            <a:spLocks noGrp="1"/>
          </p:cNvSpPr>
          <p:nvPr>
            <p:ph type="sldNum" sz="quarter" idx="12"/>
          </p:nvPr>
        </p:nvSpPr>
        <p:spPr/>
        <p:txBody>
          <a:bodyPr/>
          <a:lstStyle/>
          <a:p>
            <a:fld id="{4039E3EF-7728-464C-BD3E-844BC429B6E9}" type="slidenum">
              <a:rPr lang="en-US" smtClean="0"/>
              <a:t>9</a:t>
            </a:fld>
            <a:endParaRPr lang="en-US"/>
          </a:p>
        </p:txBody>
      </p:sp>
    </p:spTree>
    <p:extLst>
      <p:ext uri="{BB962C8B-B14F-4D97-AF65-F5344CB8AC3E}">
        <p14:creationId xmlns:p14="http://schemas.microsoft.com/office/powerpoint/2010/main" val="3710155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www.ciscolive.com/online" TargetMode="External"/><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18947"/>
            <a:ext cx="8513064" cy="765432"/>
          </a:xfrm>
        </p:spPr>
        <p:txBody>
          <a:bodyPr/>
          <a:lstStyle>
            <a:lvl1pPr>
              <a:defRPr baseline="0"/>
            </a:lvl1pPr>
          </a:lstStyle>
          <a:p>
            <a:endParaRPr lang="en-US" dirty="0"/>
          </a:p>
        </p:txBody>
      </p:sp>
      <p:sp>
        <p:nvSpPr>
          <p:cNvPr id="5" name="Content Placeholder 4"/>
          <p:cNvSpPr>
            <a:spLocks noGrp="1"/>
          </p:cNvSpPr>
          <p:nvPr>
            <p:ph sz="quarter" idx="11"/>
          </p:nvPr>
        </p:nvSpPr>
        <p:spPr>
          <a:xfrm>
            <a:off x="304800" y="1077913"/>
            <a:ext cx="8513064" cy="33988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2"/>
          <p:cNvSpPr>
            <a:spLocks noGrp="1"/>
          </p:cNvSpPr>
          <p:nvPr>
            <p:ph type="sldNum" sz="quarter" idx="4"/>
          </p:nvPr>
        </p:nvSpPr>
        <p:spPr>
          <a:xfrm>
            <a:off x="4354895" y="4888858"/>
            <a:ext cx="383410" cy="274637"/>
          </a:xfrm>
          <a:prstGeom prst="rect">
            <a:avLst/>
          </a:prstGeom>
        </p:spPr>
        <p:txBody>
          <a:bodyPr vert="horz" lIns="91440" tIns="45720" rIns="91440" bIns="45720" rtlCol="0" anchor="ctr"/>
          <a:lstStyle>
            <a:lvl1pPr marL="0" algn="ctr" defTabSz="458093" rtl="0" eaLnBrk="1" fontAlgn="base" latinLnBrk="0" hangingPunct="1">
              <a:spcBef>
                <a:spcPct val="0"/>
              </a:spcBef>
              <a:spcAft>
                <a:spcPct val="0"/>
              </a:spcAft>
              <a:defRPr lang="en-US" sz="700" kern="1200" smtClean="0">
                <a:solidFill>
                  <a:schemeClr val="bg2"/>
                </a:solidFill>
                <a:latin typeface="+mn-lt"/>
                <a:ea typeface="+mn-ea"/>
                <a:cs typeface="+mn-cs"/>
              </a:defRPr>
            </a:lvl1pPr>
          </a:lstStyle>
          <a:p>
            <a:fld id="{3945D0FD-48F1-4D72-80C5-FFB60B92A834}" type="slidenum">
              <a:rPr lang="en-US" smtClean="0"/>
              <a:pPr/>
              <a:t>‹#›</a:t>
            </a:fld>
            <a:endParaRPr lang="en-US" dirty="0"/>
          </a:p>
        </p:txBody>
      </p:sp>
    </p:spTree>
    <p:extLst>
      <p:ext uri="{BB962C8B-B14F-4D97-AF65-F5344CB8AC3E}">
        <p14:creationId xmlns:p14="http://schemas.microsoft.com/office/powerpoint/2010/main" val="1483888045"/>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4 Heavy Graphics">
    <p:bg bwMode="auto">
      <p:bgRef idx="1001">
        <a:schemeClr val="bg1"/>
      </p:bgRef>
    </p:bg>
    <p:spTree>
      <p:nvGrpSpPr>
        <p:cNvPr id="1" name=""/>
        <p:cNvGrpSpPr/>
        <p:nvPr/>
      </p:nvGrpSpPr>
      <p:grpSpPr>
        <a:xfrm>
          <a:off x="0" y="0"/>
          <a:ext cx="0" cy="0"/>
          <a:chOff x="0" y="0"/>
          <a:chExt cx="0" cy="0"/>
        </a:xfrm>
      </p:grpSpPr>
      <p:sp>
        <p:nvSpPr>
          <p:cNvPr id="4" name="Rectangle 3"/>
          <p:cNvSpPr/>
          <p:nvPr userDrawn="1"/>
        </p:nvSpPr>
        <p:spPr bwMode="white">
          <a:xfrm>
            <a:off x="0" y="0"/>
            <a:ext cx="9144000" cy="285750"/>
          </a:xfrm>
          <a:prstGeom prst="rect">
            <a:avLst/>
          </a:prstGeom>
          <a:solidFill>
            <a:schemeClr val="bg1"/>
          </a:solidFill>
          <a:ln w="12700" cap="flat">
            <a:noFill/>
            <a:miter lim="800000"/>
            <a:headEnd type="none" w="med" len="med"/>
            <a:tailEnd type="none" w="med" len="med"/>
          </a:ln>
        </p:spPr>
        <p:txBody>
          <a:bodyPr lIns="0" tIns="0" rIns="0" bIns="0" rtlCol="0" anchor="ctr"/>
          <a:lstStyle/>
          <a:p>
            <a:pPr algn="ctr" defTabSz="514350"/>
            <a:endParaRPr lang="en-US" sz="1400" dirty="0" err="1" smtClean="0">
              <a:solidFill>
                <a:schemeClr val="bg1"/>
              </a:solidFill>
              <a:ea typeface="Arial" pitchFamily="-107" charset="0"/>
              <a:cs typeface="Arial" pitchFamily="-107" charset="0"/>
              <a:sym typeface="Arial" pitchFamily="-107" charset="0"/>
            </a:endParaRPr>
          </a:p>
        </p:txBody>
      </p:sp>
      <p:sp>
        <p:nvSpPr>
          <p:cNvPr id="2" name="Title 1"/>
          <p:cNvSpPr>
            <a:spLocks noGrp="1"/>
          </p:cNvSpPr>
          <p:nvPr>
            <p:ph type="title" hasCustomPrompt="1"/>
          </p:nvPr>
        </p:nvSpPr>
        <p:spPr>
          <a:xfrm>
            <a:off x="304799" y="155576"/>
            <a:ext cx="8513064" cy="434974"/>
          </a:xfrm>
        </p:spPr>
        <p:txBody>
          <a:bodyPr/>
          <a:lstStyle>
            <a:lvl1pPr>
              <a:defRPr baseline="0"/>
            </a:lvl1pPr>
          </a:lstStyle>
          <a:p>
            <a:r>
              <a:rPr lang="en-US" dirty="0" smtClean="0"/>
              <a:t>Slide Title</a:t>
            </a:r>
            <a:endParaRPr lang="en-US" dirty="0"/>
          </a:p>
        </p:txBody>
      </p:sp>
      <p:sp>
        <p:nvSpPr>
          <p:cNvPr id="5" name="Slide Number Placeholder 2"/>
          <p:cNvSpPr>
            <a:spLocks noGrp="1"/>
          </p:cNvSpPr>
          <p:nvPr>
            <p:ph type="sldNum" sz="quarter" idx="4"/>
          </p:nvPr>
        </p:nvSpPr>
        <p:spPr>
          <a:xfrm>
            <a:off x="4354895" y="4888858"/>
            <a:ext cx="383410" cy="274637"/>
          </a:xfrm>
          <a:prstGeom prst="rect">
            <a:avLst/>
          </a:prstGeom>
        </p:spPr>
        <p:txBody>
          <a:bodyPr vert="horz" lIns="91440" tIns="45720" rIns="91440" bIns="45720" rtlCol="0" anchor="ctr"/>
          <a:lstStyle>
            <a:lvl1pPr marL="0" algn="ctr" defTabSz="458093" rtl="0" eaLnBrk="1" fontAlgn="base" latinLnBrk="0" hangingPunct="1">
              <a:spcBef>
                <a:spcPct val="0"/>
              </a:spcBef>
              <a:spcAft>
                <a:spcPct val="0"/>
              </a:spcAft>
              <a:defRPr lang="en-US" sz="700" kern="1200" smtClean="0">
                <a:solidFill>
                  <a:schemeClr val="bg2"/>
                </a:solidFill>
                <a:latin typeface="+mn-lt"/>
                <a:ea typeface="+mn-ea"/>
                <a:cs typeface="+mn-cs"/>
              </a:defRPr>
            </a:lvl1pPr>
          </a:lstStyle>
          <a:p>
            <a:fld id="{3945D0FD-48F1-4D72-80C5-FFB60B92A834}" type="slidenum">
              <a:rPr lang="en-US" smtClean="0"/>
              <a:pPr/>
              <a:t>‹#›</a:t>
            </a:fld>
            <a:endParaRPr lang="en-US" dirty="0"/>
          </a:p>
        </p:txBody>
      </p:sp>
    </p:spTree>
    <p:extLst>
      <p:ext uri="{BB962C8B-B14F-4D97-AF65-F5344CB8AC3E}">
        <p14:creationId xmlns:p14="http://schemas.microsoft.com/office/powerpoint/2010/main" val="3610710549"/>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ith Footer and Logo">
    <p:spTree>
      <p:nvGrpSpPr>
        <p:cNvPr id="1" name=""/>
        <p:cNvGrpSpPr/>
        <p:nvPr/>
      </p:nvGrpSpPr>
      <p:grpSpPr>
        <a:xfrm>
          <a:off x="0" y="0"/>
          <a:ext cx="0" cy="0"/>
          <a:chOff x="0" y="0"/>
          <a:chExt cx="0" cy="0"/>
        </a:xfrm>
      </p:grpSpPr>
      <p:sp>
        <p:nvSpPr>
          <p:cNvPr id="2" name="Rectangle 1"/>
          <p:cNvSpPr/>
          <p:nvPr userDrawn="1"/>
        </p:nvSpPr>
        <p:spPr bwMode="white">
          <a:xfrm>
            <a:off x="0" y="1"/>
            <a:ext cx="9144000" cy="828674"/>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lnSpc>
                <a:spcPct val="90000"/>
              </a:lnSpc>
              <a:spcBef>
                <a:spcPct val="0"/>
              </a:spcBef>
              <a:spcAft>
                <a:spcPct val="0"/>
              </a:spcAft>
            </a:pPr>
            <a:endParaRPr lang="en-US" dirty="0" err="1">
              <a:solidFill>
                <a:srgbClr val="FFFFFF"/>
              </a:solidFill>
              <a:sym typeface="Arial" pitchFamily="-107" charset="0"/>
            </a:endParaRPr>
          </a:p>
        </p:txBody>
      </p:sp>
      <p:sp>
        <p:nvSpPr>
          <p:cNvPr id="4" name="Slide Number Placeholder 2"/>
          <p:cNvSpPr>
            <a:spLocks noGrp="1"/>
          </p:cNvSpPr>
          <p:nvPr>
            <p:ph type="sldNum" sz="quarter" idx="4"/>
          </p:nvPr>
        </p:nvSpPr>
        <p:spPr>
          <a:xfrm>
            <a:off x="4354895" y="4888858"/>
            <a:ext cx="383410" cy="274637"/>
          </a:xfrm>
          <a:prstGeom prst="rect">
            <a:avLst/>
          </a:prstGeom>
        </p:spPr>
        <p:txBody>
          <a:bodyPr vert="horz" lIns="91440" tIns="45720" rIns="91440" bIns="45720" rtlCol="0" anchor="ctr"/>
          <a:lstStyle>
            <a:lvl1pPr marL="0" algn="ctr" defTabSz="458093" rtl="0" eaLnBrk="1" fontAlgn="base" latinLnBrk="0" hangingPunct="1">
              <a:spcBef>
                <a:spcPct val="0"/>
              </a:spcBef>
              <a:spcAft>
                <a:spcPct val="0"/>
              </a:spcAft>
              <a:defRPr lang="en-US" sz="700" kern="1200" smtClean="0">
                <a:solidFill>
                  <a:schemeClr val="bg2"/>
                </a:solidFill>
                <a:latin typeface="+mn-lt"/>
                <a:ea typeface="+mn-ea"/>
                <a:cs typeface="+mn-cs"/>
              </a:defRPr>
            </a:lvl1pPr>
          </a:lstStyle>
          <a:p>
            <a:fld id="{3945D0FD-48F1-4D72-80C5-FFB60B92A834}" type="slidenum">
              <a:rPr lang="en-US" smtClean="0"/>
              <a:pPr/>
              <a:t>‹#›</a:t>
            </a:fld>
            <a:endParaRPr lang="en-US" dirty="0"/>
          </a:p>
        </p:txBody>
      </p:sp>
    </p:spTree>
    <p:extLst>
      <p:ext uri="{BB962C8B-B14F-4D97-AF65-F5344CB8AC3E}">
        <p14:creationId xmlns:p14="http://schemas.microsoft.com/office/powerpoint/2010/main" val="26351020"/>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with Page Number">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7907569" y="4613278"/>
            <a:ext cx="1040238" cy="34952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2"/>
          <p:cNvSpPr>
            <a:spLocks noGrp="1"/>
          </p:cNvSpPr>
          <p:nvPr>
            <p:ph type="sldNum" sz="quarter" idx="4"/>
          </p:nvPr>
        </p:nvSpPr>
        <p:spPr>
          <a:xfrm>
            <a:off x="4354895" y="4888858"/>
            <a:ext cx="383410" cy="274637"/>
          </a:xfrm>
          <a:prstGeom prst="rect">
            <a:avLst/>
          </a:prstGeom>
        </p:spPr>
        <p:txBody>
          <a:bodyPr vert="horz" lIns="91440" tIns="45720" rIns="91440" bIns="45720" rtlCol="0" anchor="ctr"/>
          <a:lstStyle>
            <a:lvl1pPr marL="0" algn="ctr" defTabSz="458093" rtl="0" eaLnBrk="1" fontAlgn="base" latinLnBrk="0" hangingPunct="1">
              <a:spcBef>
                <a:spcPct val="0"/>
              </a:spcBef>
              <a:spcAft>
                <a:spcPct val="0"/>
              </a:spcAft>
              <a:defRPr lang="en-US" sz="700" kern="1200" smtClean="0">
                <a:solidFill>
                  <a:schemeClr val="bg2"/>
                </a:solidFill>
                <a:latin typeface="+mn-lt"/>
                <a:ea typeface="+mn-ea"/>
                <a:cs typeface="+mn-cs"/>
              </a:defRPr>
            </a:lvl1pPr>
          </a:lstStyle>
          <a:p>
            <a:fld id="{3945D0FD-48F1-4D72-80C5-FFB60B92A834}" type="slidenum">
              <a:rPr lang="en-US" smtClean="0"/>
              <a:pPr/>
              <a:t>‹#›</a:t>
            </a:fld>
            <a:endParaRPr lang="en-US" dirty="0"/>
          </a:p>
        </p:txBody>
      </p:sp>
    </p:spTree>
    <p:extLst>
      <p:ext uri="{BB962C8B-B14F-4D97-AF65-F5344CB8AC3E}">
        <p14:creationId xmlns:p14="http://schemas.microsoft.com/office/powerpoint/2010/main" val="1748202884"/>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with Logo">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4354895" y="4888858"/>
            <a:ext cx="383410" cy="274637"/>
          </a:xfrm>
          <a:prstGeom prst="rect">
            <a:avLst/>
          </a:prstGeom>
        </p:spPr>
        <p:txBody>
          <a:bodyPr vert="horz" lIns="91440" tIns="45720" rIns="91440" bIns="45720" rtlCol="0" anchor="ctr"/>
          <a:lstStyle>
            <a:lvl1pPr marL="0" algn="ctr" defTabSz="458093" rtl="0" eaLnBrk="1" fontAlgn="base" latinLnBrk="0" hangingPunct="1">
              <a:spcBef>
                <a:spcPct val="0"/>
              </a:spcBef>
              <a:spcAft>
                <a:spcPct val="0"/>
              </a:spcAft>
              <a:defRPr lang="en-US" sz="700" kern="1200" smtClean="0">
                <a:solidFill>
                  <a:schemeClr val="bg2"/>
                </a:solidFill>
                <a:latin typeface="+mn-lt"/>
                <a:ea typeface="+mn-ea"/>
                <a:cs typeface="+mn-cs"/>
              </a:defRPr>
            </a:lvl1pPr>
          </a:lstStyle>
          <a:p>
            <a:fld id="{3945D0FD-48F1-4D72-80C5-FFB60B92A834}" type="slidenum">
              <a:rPr lang="en-US" smtClean="0"/>
              <a:pPr/>
              <a:t>‹#›</a:t>
            </a:fld>
            <a:endParaRPr lang="en-US" dirty="0"/>
          </a:p>
        </p:txBody>
      </p:sp>
    </p:spTree>
    <p:extLst>
      <p:ext uri="{BB962C8B-B14F-4D97-AF65-F5344CB8AC3E}">
        <p14:creationId xmlns:p14="http://schemas.microsoft.com/office/powerpoint/2010/main" val="1060925906"/>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esenter Title Slide">
    <p:spTree>
      <p:nvGrpSpPr>
        <p:cNvPr id="1" name=""/>
        <p:cNvGrpSpPr/>
        <p:nvPr/>
      </p:nvGrpSpPr>
      <p:grpSpPr>
        <a:xfrm>
          <a:off x="0" y="0"/>
          <a:ext cx="0" cy="0"/>
          <a:chOff x="0" y="0"/>
          <a:chExt cx="0" cy="0"/>
        </a:xfrm>
      </p:grpSpPr>
      <p:pic>
        <p:nvPicPr>
          <p:cNvPr id="6146" name="Picture 2" descr="C:\Users\Kirk Travel\Dropbox\Cisco Live 2014\From Rick\JPGs 125dpi Images\125dpi Image-02.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305775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Grp="1" noChangeArrowheads="1"/>
          </p:cNvSpPr>
          <p:nvPr>
            <p:ph type="title" hasCustomPrompt="1"/>
          </p:nvPr>
        </p:nvSpPr>
        <p:spPr bwMode="white">
          <a:xfrm>
            <a:off x="669746" y="1831745"/>
            <a:ext cx="6089869" cy="1212398"/>
          </a:xfrm>
          <a:prstGeom prst="rect">
            <a:avLst/>
          </a:prstGeom>
          <a:noFill/>
          <a:ln w="12700">
            <a:noFill/>
            <a:miter lim="800000"/>
            <a:headEnd/>
            <a:tailEnd/>
          </a:ln>
          <a:effectLst/>
        </p:spPr>
        <p:txBody>
          <a:bodyPr lIns="91440" tIns="45720" rIns="91440" bIns="45720"/>
          <a:lstStyle>
            <a:lvl1pPr>
              <a:defRPr sz="2800" b="0" baseline="0">
                <a:solidFill>
                  <a:schemeClr val="bg1"/>
                </a:solidFill>
              </a:defRPr>
            </a:lvl1pPr>
          </a:lstStyle>
          <a:p>
            <a:pPr lvl="0"/>
            <a:r>
              <a:rPr lang="en-US" dirty="0" smtClean="0">
                <a:sym typeface="Arial" pitchFamily="-107" charset="0"/>
              </a:rPr>
              <a:t>Presentation Title</a:t>
            </a:r>
            <a:endParaRPr lang="en-US" dirty="0">
              <a:sym typeface="Arial" pitchFamily="-107" charset="0"/>
            </a:endParaRPr>
          </a:p>
        </p:txBody>
      </p:sp>
      <p:sp>
        <p:nvSpPr>
          <p:cNvPr id="3" name="Rectangle 3"/>
          <p:cNvSpPr>
            <a:spLocks noGrp="1" noChangeArrowheads="1"/>
          </p:cNvSpPr>
          <p:nvPr>
            <p:ph idx="1" hasCustomPrompt="1"/>
          </p:nvPr>
        </p:nvSpPr>
        <p:spPr bwMode="auto">
          <a:xfrm>
            <a:off x="675288" y="3194841"/>
            <a:ext cx="7178040" cy="367509"/>
          </a:xfrm>
          <a:prstGeom prst="rect">
            <a:avLst/>
          </a:prstGeom>
          <a:noFill/>
          <a:ln w="12700">
            <a:noFill/>
            <a:miter lim="800000"/>
            <a:headEnd/>
            <a:tailEnd/>
          </a:ln>
          <a:effectLst/>
        </p:spPr>
        <p:txBody>
          <a:bodyPr lIns="91440" tIns="45720" rIns="91440" bIns="45720"/>
          <a:lstStyle>
            <a:lvl1pPr marL="1786" indent="0">
              <a:buFontTx/>
              <a:buNone/>
              <a:defRPr sz="1400">
                <a:solidFill>
                  <a:srgbClr val="000000"/>
                </a:solidFill>
              </a:defRPr>
            </a:lvl1pPr>
          </a:lstStyle>
          <a:p>
            <a:pPr lvl="0"/>
            <a:r>
              <a:rPr lang="en-US" dirty="0" smtClean="0">
                <a:sym typeface="Arial" pitchFamily="-107" charset="0"/>
              </a:rPr>
              <a:t>Session ID</a:t>
            </a:r>
            <a:endParaRPr lang="en-US" dirty="0">
              <a:sym typeface="Arial" pitchFamily="-107" charset="0"/>
            </a:endParaRPr>
          </a:p>
        </p:txBody>
      </p:sp>
      <p:sp>
        <p:nvSpPr>
          <p:cNvPr id="9" name="Text Placeholder 8"/>
          <p:cNvSpPr>
            <a:spLocks noGrp="1"/>
          </p:cNvSpPr>
          <p:nvPr>
            <p:ph type="body" sz="quarter" idx="10" hasCustomPrompt="1"/>
          </p:nvPr>
        </p:nvSpPr>
        <p:spPr>
          <a:xfrm>
            <a:off x="673129" y="3682999"/>
            <a:ext cx="7178040" cy="1055688"/>
          </a:xfrm>
        </p:spPr>
        <p:txBody>
          <a:bodyPr lIns="91440" tIns="45720" rIns="91440" bIns="45720"/>
          <a:lstStyle>
            <a:lvl1pPr marL="1785" indent="0">
              <a:buNone/>
              <a:defRPr sz="1800" baseline="0">
                <a:solidFill>
                  <a:schemeClr val="tx1"/>
                </a:solidFill>
              </a:defRPr>
            </a:lvl1pPr>
            <a:lvl2pPr marL="192881" indent="0">
              <a:buNone/>
              <a:defRPr/>
            </a:lvl2pPr>
            <a:lvl3pPr marL="386655" indent="0">
              <a:buNone/>
              <a:defRPr/>
            </a:lvl3pPr>
            <a:lvl4pPr marL="546497" indent="0">
              <a:buNone/>
              <a:defRPr/>
            </a:lvl4pPr>
            <a:lvl5pPr marL="706338" indent="0">
              <a:buNone/>
              <a:defRPr/>
            </a:lvl5pPr>
          </a:lstStyle>
          <a:p>
            <a:pPr lvl="0"/>
            <a:r>
              <a:rPr lang="en-US" dirty="0" smtClean="0"/>
              <a:t>Presenter Name and Title</a:t>
            </a:r>
          </a:p>
        </p:txBody>
      </p:sp>
      <p:pic>
        <p:nvPicPr>
          <p:cNvPr id="7"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907569" y="4613278"/>
            <a:ext cx="1040237" cy="349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644641"/>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gue">
    <p:spTree>
      <p:nvGrpSpPr>
        <p:cNvPr id="1" name=""/>
        <p:cNvGrpSpPr/>
        <p:nvPr/>
      </p:nvGrpSpPr>
      <p:grpSpPr>
        <a:xfrm>
          <a:off x="0" y="0"/>
          <a:ext cx="0" cy="0"/>
          <a:chOff x="0" y="0"/>
          <a:chExt cx="0" cy="0"/>
        </a:xfrm>
      </p:grpSpPr>
      <p:pic>
        <p:nvPicPr>
          <p:cNvPr id="5" name="Picture 2" descr="C:\Users\Kirk Travel\Dropbox\Cisco Live 2014\From Rick\JPGs 125dpi Images\125dpi Image-04.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2286"/>
            <a:ext cx="9144000" cy="51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177162"/>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4309872"/>
          </a:xfrm>
          <a:prstGeom prst="rect">
            <a:avLst/>
          </a:prstGeom>
        </p:spPr>
      </p:pic>
      <p:sp>
        <p:nvSpPr>
          <p:cNvPr id="6" name="Title 1"/>
          <p:cNvSpPr>
            <a:spLocks noGrp="1"/>
          </p:cNvSpPr>
          <p:nvPr>
            <p:ph type="title"/>
          </p:nvPr>
        </p:nvSpPr>
        <p:spPr>
          <a:xfrm>
            <a:off x="304800" y="218947"/>
            <a:ext cx="4876800" cy="765432"/>
          </a:xfrm>
        </p:spPr>
        <p:txBody>
          <a:bodyPr/>
          <a:lstStyle>
            <a:lvl1pPr>
              <a:defRPr baseline="0">
                <a:solidFill>
                  <a:schemeClr val="bg1"/>
                </a:solidFill>
              </a:defRPr>
            </a:lvl1pPr>
          </a:lstStyle>
          <a:p>
            <a:endParaRPr lang="en-US" dirty="0"/>
          </a:p>
        </p:txBody>
      </p:sp>
      <p:sp>
        <p:nvSpPr>
          <p:cNvPr id="7" name="Content Placeholder 4"/>
          <p:cNvSpPr>
            <a:spLocks noGrp="1"/>
          </p:cNvSpPr>
          <p:nvPr>
            <p:ph sz="quarter" idx="11"/>
          </p:nvPr>
        </p:nvSpPr>
        <p:spPr>
          <a:xfrm>
            <a:off x="304800" y="1077912"/>
            <a:ext cx="4876800" cy="3017838"/>
          </a:xfrm>
        </p:spPr>
        <p:txBody>
          <a:bodyPr/>
          <a:lstStyle>
            <a:lvl1pPr>
              <a:buClr>
                <a:srgbClr val="0C65B7"/>
              </a:buClr>
              <a:defRPr>
                <a:solidFill>
                  <a:schemeClr val="bg1"/>
                </a:solidFill>
              </a:defRPr>
            </a:lvl1pPr>
            <a:lvl2pPr>
              <a:buClr>
                <a:srgbClr val="0C65B7"/>
              </a:buClr>
              <a:defRPr>
                <a:solidFill>
                  <a:schemeClr val="bg1"/>
                </a:solidFill>
              </a:defRPr>
            </a:lvl2pPr>
            <a:lvl3pPr>
              <a:buClr>
                <a:srgbClr val="0C65B7"/>
              </a:buClr>
              <a:defRPr>
                <a:solidFill>
                  <a:schemeClr val="bg1"/>
                </a:solidFill>
              </a:defRPr>
            </a:lvl3pPr>
            <a:lvl4pPr>
              <a:buClr>
                <a:srgbClr val="0C65B7"/>
              </a:buClr>
              <a:defRPr>
                <a:solidFill>
                  <a:schemeClr val="bg1"/>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Rectangle 4"/>
          <p:cNvSpPr>
            <a:spLocks noChangeArrowheads="1"/>
          </p:cNvSpPr>
          <p:nvPr userDrawn="1"/>
        </p:nvSpPr>
        <p:spPr bwMode="black">
          <a:xfrm>
            <a:off x="1283527" y="4948994"/>
            <a:ext cx="2177196" cy="15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195" tIns="23097" rIns="46195" bIns="23097" anchor="b" anchorCtr="1">
            <a:spAutoFit/>
          </a:bodyPr>
          <a:lstStyle/>
          <a:p>
            <a:pPr defTabSz="458093" fontAlgn="base">
              <a:spcBef>
                <a:spcPct val="0"/>
              </a:spcBef>
              <a:spcAft>
                <a:spcPct val="0"/>
              </a:spcAft>
            </a:pPr>
            <a:r>
              <a:rPr lang="en-US" sz="700" dirty="0">
                <a:solidFill>
                  <a:schemeClr val="bg2"/>
                </a:solidFill>
                <a:sym typeface="Arial" pitchFamily="34" charset="0"/>
              </a:rPr>
              <a:t>© </a:t>
            </a:r>
            <a:r>
              <a:rPr lang="en-US" sz="700" dirty="0" smtClean="0">
                <a:solidFill>
                  <a:schemeClr val="bg2"/>
                </a:solidFill>
                <a:sym typeface="Arial" pitchFamily="34" charset="0"/>
              </a:rPr>
              <a:t>2014 </a:t>
            </a:r>
            <a:r>
              <a:rPr lang="en-US" sz="700" dirty="0">
                <a:solidFill>
                  <a:schemeClr val="bg2"/>
                </a:solidFill>
                <a:sym typeface="Arial" pitchFamily="34" charset="0"/>
              </a:rPr>
              <a:t>Cisco and/or its affiliates. All rights reserved.</a:t>
            </a:r>
          </a:p>
        </p:txBody>
      </p:sp>
      <p:sp>
        <p:nvSpPr>
          <p:cNvPr id="14" name="Rectangle 6"/>
          <p:cNvSpPr>
            <a:spLocks noChangeArrowheads="1"/>
          </p:cNvSpPr>
          <p:nvPr userDrawn="1"/>
        </p:nvSpPr>
        <p:spPr bwMode="black">
          <a:xfrm>
            <a:off x="347332" y="4948994"/>
            <a:ext cx="792141" cy="15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195" tIns="23097" rIns="46195" bIns="23097" anchor="b">
            <a:spAutoFit/>
          </a:bodyPr>
          <a:lstStyle/>
          <a:p>
            <a:pPr defTabSz="458093" fontAlgn="base">
              <a:spcBef>
                <a:spcPct val="0"/>
              </a:spcBef>
              <a:spcAft>
                <a:spcPct val="0"/>
              </a:spcAft>
            </a:pPr>
            <a:r>
              <a:rPr lang="en-US" sz="700" kern="1200" dirty="0" smtClean="0">
                <a:solidFill>
                  <a:schemeClr val="bg2"/>
                </a:solidFill>
                <a:latin typeface="+mn-lt"/>
                <a:ea typeface="+mn-ea"/>
                <a:cs typeface="+mn-cs"/>
              </a:rPr>
              <a:t>BRKMPL-1100</a:t>
            </a:r>
            <a:endParaRPr lang="en-US" sz="700" kern="1200" dirty="0">
              <a:solidFill>
                <a:schemeClr val="bg2"/>
              </a:solidFill>
              <a:latin typeface="+mn-lt"/>
              <a:ea typeface="+mn-ea"/>
              <a:cs typeface="+mn-cs"/>
              <a:sym typeface="Arial" pitchFamily="34" charset="0"/>
            </a:endParaRPr>
          </a:p>
        </p:txBody>
      </p:sp>
      <p:sp>
        <p:nvSpPr>
          <p:cNvPr id="15" name="Rectangle 4"/>
          <p:cNvSpPr>
            <a:spLocks noChangeArrowheads="1"/>
          </p:cNvSpPr>
          <p:nvPr userDrawn="1"/>
        </p:nvSpPr>
        <p:spPr bwMode="black">
          <a:xfrm>
            <a:off x="3604777" y="4948994"/>
            <a:ext cx="583811" cy="15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195" tIns="23097" rIns="46195" bIns="23097" anchor="b" anchorCtr="1">
            <a:spAutoFit/>
          </a:bodyPr>
          <a:lstStyle/>
          <a:p>
            <a:pPr defTabSz="458093" fontAlgn="base">
              <a:spcBef>
                <a:spcPct val="0"/>
              </a:spcBef>
              <a:spcAft>
                <a:spcPct val="0"/>
              </a:spcAft>
            </a:pPr>
            <a:r>
              <a:rPr lang="en-US" sz="700" dirty="0">
                <a:solidFill>
                  <a:schemeClr val="bg2"/>
                </a:solidFill>
                <a:sym typeface="Arial" pitchFamily="34" charset="0"/>
              </a:rPr>
              <a:t>Cisco Public</a:t>
            </a:r>
          </a:p>
        </p:txBody>
      </p:sp>
      <p:pic>
        <p:nvPicPr>
          <p:cNvPr id="16"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907569" y="4613278"/>
            <a:ext cx="1040237" cy="349520"/>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2"/>
          <p:cNvSpPr>
            <a:spLocks noGrp="1"/>
          </p:cNvSpPr>
          <p:nvPr>
            <p:ph type="sldNum" sz="quarter" idx="4"/>
          </p:nvPr>
        </p:nvSpPr>
        <p:spPr>
          <a:xfrm>
            <a:off x="4354895" y="4888858"/>
            <a:ext cx="383410" cy="274637"/>
          </a:xfrm>
          <a:prstGeom prst="rect">
            <a:avLst/>
          </a:prstGeom>
        </p:spPr>
        <p:txBody>
          <a:bodyPr vert="horz" lIns="91440" tIns="45720" rIns="91440" bIns="45720" rtlCol="0" anchor="ctr"/>
          <a:lstStyle>
            <a:lvl1pPr marL="0" algn="ctr" defTabSz="458093" rtl="0" eaLnBrk="1" fontAlgn="base" latinLnBrk="0" hangingPunct="1">
              <a:spcBef>
                <a:spcPct val="0"/>
              </a:spcBef>
              <a:spcAft>
                <a:spcPct val="0"/>
              </a:spcAft>
              <a:defRPr lang="en-US" sz="700" kern="1200" smtClean="0">
                <a:solidFill>
                  <a:schemeClr val="bg2"/>
                </a:solidFill>
                <a:latin typeface="+mn-lt"/>
                <a:ea typeface="+mn-ea"/>
                <a:cs typeface="+mn-cs"/>
              </a:defRPr>
            </a:lvl1pPr>
          </a:lstStyle>
          <a:p>
            <a:fld id="{3945D0FD-48F1-4D72-80C5-FFB60B92A834}" type="slidenum">
              <a:rPr lang="en-US" smtClean="0"/>
              <a:pPr/>
              <a:t>‹#›</a:t>
            </a:fld>
            <a:endParaRPr lang="en-US" dirty="0"/>
          </a:p>
        </p:txBody>
      </p:sp>
    </p:spTree>
    <p:extLst>
      <p:ext uri="{BB962C8B-B14F-4D97-AF65-F5344CB8AC3E}">
        <p14:creationId xmlns:p14="http://schemas.microsoft.com/office/powerpoint/2010/main" val="892009103"/>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gue Video">
    <p:spTree>
      <p:nvGrpSpPr>
        <p:cNvPr id="1" name=""/>
        <p:cNvGrpSpPr/>
        <p:nvPr/>
      </p:nvGrpSpPr>
      <p:grpSpPr>
        <a:xfrm>
          <a:off x="0" y="0"/>
          <a:ext cx="0" cy="0"/>
          <a:chOff x="0" y="0"/>
          <a:chExt cx="0" cy="0"/>
        </a:xfrm>
      </p:grpSpPr>
      <p:pic>
        <p:nvPicPr>
          <p:cNvPr id="4098" name="Picture 2" descr="C:\Users\Kirk Travel\Dropbox\Cisco Live 2014\From Rick\JPGs 125dpi Images\125dpi Image-05.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827091"/>
            <a:ext cx="9144000" cy="123626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hasCustomPrompt="1"/>
          </p:nvPr>
        </p:nvSpPr>
        <p:spPr bwMode="white">
          <a:xfrm>
            <a:off x="606425" y="1938151"/>
            <a:ext cx="7253007" cy="1014149"/>
          </a:xfrm>
        </p:spPr>
        <p:txBody>
          <a:bodyPr anchor="ctr" anchorCtr="0"/>
          <a:lstStyle>
            <a:lvl1pPr>
              <a:defRPr sz="3200" b="0">
                <a:solidFill>
                  <a:schemeClr val="bg1"/>
                </a:solidFill>
              </a:defRPr>
            </a:lvl1pPr>
          </a:lstStyle>
          <a:p>
            <a:r>
              <a:rPr lang="en-US" dirty="0" smtClean="0"/>
              <a:t>Click to Edit Video Title Slide</a:t>
            </a:r>
            <a:endParaRPr lang="en-US" dirty="0"/>
          </a:p>
        </p:txBody>
      </p:sp>
      <p:pic>
        <p:nvPicPr>
          <p:cNvPr id="6"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907569" y="4613278"/>
            <a:ext cx="1040237" cy="349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982230"/>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gue Demo">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0" y="1827090"/>
            <a:ext cx="9144000" cy="123825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7"/>
          <p:cNvSpPr>
            <a:spLocks noGrp="1"/>
          </p:cNvSpPr>
          <p:nvPr>
            <p:ph type="title" hasCustomPrompt="1"/>
          </p:nvPr>
        </p:nvSpPr>
        <p:spPr bwMode="white">
          <a:xfrm>
            <a:off x="606425" y="1938151"/>
            <a:ext cx="7253007" cy="1014149"/>
          </a:xfrm>
        </p:spPr>
        <p:txBody>
          <a:bodyPr anchor="ctr" anchorCtr="0"/>
          <a:lstStyle>
            <a:lvl1pPr>
              <a:defRPr sz="3200" b="0">
                <a:solidFill>
                  <a:schemeClr val="bg1"/>
                </a:solidFill>
              </a:defRPr>
            </a:lvl1pPr>
          </a:lstStyle>
          <a:p>
            <a:r>
              <a:rPr lang="en-US" dirty="0" smtClean="0"/>
              <a:t>Click to Edit Demo Title Slide</a:t>
            </a:r>
            <a:endParaRPr lang="en-US" dirty="0"/>
          </a:p>
        </p:txBody>
      </p:sp>
      <p:pic>
        <p:nvPicPr>
          <p:cNvPr id="5"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907569" y="4613278"/>
            <a:ext cx="1040237" cy="349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464381"/>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Quot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916680"/>
            <a:ext cx="9144000" cy="1226820"/>
          </a:xfrm>
          <a:prstGeom prst="rect">
            <a:avLst/>
          </a:prstGeom>
        </p:spPr>
      </p:pic>
      <p:sp>
        <p:nvSpPr>
          <p:cNvPr id="6" name="Text Placeholder 4"/>
          <p:cNvSpPr>
            <a:spLocks noGrp="1"/>
          </p:cNvSpPr>
          <p:nvPr>
            <p:ph type="body" sz="quarter" idx="13" hasCustomPrompt="1"/>
          </p:nvPr>
        </p:nvSpPr>
        <p:spPr>
          <a:xfrm>
            <a:off x="357850" y="1352550"/>
            <a:ext cx="7338350" cy="1733550"/>
          </a:xfrm>
        </p:spPr>
        <p:txBody>
          <a:bodyPr/>
          <a:lstStyle>
            <a:lvl1pPr marL="112713" indent="-111125">
              <a:lnSpc>
                <a:spcPct val="100000"/>
              </a:lnSpc>
              <a:spcBef>
                <a:spcPts val="0"/>
              </a:spcBef>
              <a:buClr>
                <a:schemeClr val="tx1"/>
              </a:buClr>
              <a:buSzPct val="100000"/>
              <a:buFont typeface="Arial" panose="020B0604020202020204" pitchFamily="34" charset="0"/>
              <a:buChar char="“"/>
              <a:defRPr sz="2000" baseline="0"/>
            </a:lvl1pPr>
          </a:lstStyle>
          <a:p>
            <a:pPr lvl="0"/>
            <a:r>
              <a:rPr lang="en-US" dirty="0" smtClean="0"/>
              <a:t>Quote goes here.”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9560" y="4601718"/>
            <a:ext cx="1034141" cy="347472"/>
          </a:xfrm>
          <a:prstGeom prst="rect">
            <a:avLst/>
          </a:prstGeom>
        </p:spPr>
      </p:pic>
      <p:sp>
        <p:nvSpPr>
          <p:cNvPr id="4" name="Text Placeholder 3"/>
          <p:cNvSpPr>
            <a:spLocks noGrp="1"/>
          </p:cNvSpPr>
          <p:nvPr>
            <p:ph type="body" sz="quarter" idx="14" hasCustomPrompt="1"/>
          </p:nvPr>
        </p:nvSpPr>
        <p:spPr>
          <a:xfrm>
            <a:off x="2763520" y="2800350"/>
            <a:ext cx="4876800" cy="609600"/>
          </a:xfrm>
        </p:spPr>
        <p:txBody>
          <a:bodyPr/>
          <a:lstStyle>
            <a:lvl1pPr marL="1785" indent="0" algn="r">
              <a:spcBef>
                <a:spcPts val="0"/>
              </a:spcBef>
              <a:buNone/>
              <a:defRPr sz="1600" baseline="0">
                <a:solidFill>
                  <a:schemeClr val="accent1"/>
                </a:solidFill>
              </a:defRPr>
            </a:lvl1pPr>
          </a:lstStyle>
          <a:p>
            <a:pPr lvl="0"/>
            <a:r>
              <a:rPr lang="en-US" dirty="0" smtClean="0"/>
              <a:t>Click to edit Source Name</a:t>
            </a:r>
          </a:p>
          <a:p>
            <a:pPr lvl="0"/>
            <a:r>
              <a:rPr lang="en-US" dirty="0" smtClean="0"/>
              <a:t>Company Name</a:t>
            </a:r>
          </a:p>
        </p:txBody>
      </p:sp>
    </p:spTree>
    <p:extLst>
      <p:ext uri="{BB962C8B-B14F-4D97-AF65-F5344CB8AC3E}">
        <p14:creationId xmlns:p14="http://schemas.microsoft.com/office/powerpoint/2010/main" val="3712233629"/>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2"/>
          <p:cNvSpPr>
            <a:spLocks noGrp="1"/>
          </p:cNvSpPr>
          <p:nvPr>
            <p:ph type="sldNum" sz="quarter" idx="4"/>
          </p:nvPr>
        </p:nvSpPr>
        <p:spPr>
          <a:xfrm>
            <a:off x="4354895" y="4888858"/>
            <a:ext cx="383410" cy="274637"/>
          </a:xfrm>
          <a:prstGeom prst="rect">
            <a:avLst/>
          </a:prstGeom>
        </p:spPr>
        <p:txBody>
          <a:bodyPr vert="horz" lIns="91440" tIns="45720" rIns="91440" bIns="45720" rtlCol="0" anchor="ctr"/>
          <a:lstStyle>
            <a:lvl1pPr marL="0" algn="ctr" defTabSz="458093" rtl="0" eaLnBrk="1" fontAlgn="base" latinLnBrk="0" hangingPunct="1">
              <a:spcBef>
                <a:spcPct val="0"/>
              </a:spcBef>
              <a:spcAft>
                <a:spcPct val="0"/>
              </a:spcAft>
              <a:defRPr lang="en-US" sz="700" kern="1200" smtClean="0">
                <a:solidFill>
                  <a:schemeClr val="bg2"/>
                </a:solidFill>
                <a:latin typeface="+mn-lt"/>
                <a:ea typeface="+mn-ea"/>
                <a:cs typeface="+mn-cs"/>
              </a:defRPr>
            </a:lvl1pPr>
          </a:lstStyle>
          <a:p>
            <a:fld id="{3945D0FD-48F1-4D72-80C5-FFB60B92A834}" type="slidenum">
              <a:rPr lang="en-US" smtClean="0"/>
              <a:pPr/>
              <a:t>‹#›</a:t>
            </a:fld>
            <a:endParaRPr lang="en-US" dirty="0"/>
          </a:p>
        </p:txBody>
      </p:sp>
    </p:spTree>
    <p:extLst>
      <p:ext uri="{BB962C8B-B14F-4D97-AF65-F5344CB8AC3E}">
        <p14:creationId xmlns:p14="http://schemas.microsoft.com/office/powerpoint/2010/main" val="955841298"/>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valuation Layout">
    <p:spTree>
      <p:nvGrpSpPr>
        <p:cNvPr id="1" name=""/>
        <p:cNvGrpSpPr/>
        <p:nvPr/>
      </p:nvGrpSpPr>
      <p:grpSpPr>
        <a:xfrm>
          <a:off x="0" y="0"/>
          <a:ext cx="0" cy="0"/>
          <a:chOff x="0" y="0"/>
          <a:chExt cx="0" cy="0"/>
        </a:xfrm>
      </p:grpSpPr>
      <p:sp>
        <p:nvSpPr>
          <p:cNvPr id="12" name="Rectangle 11"/>
          <p:cNvSpPr/>
          <p:nvPr userDrawn="1"/>
        </p:nvSpPr>
        <p:spPr>
          <a:xfrm>
            <a:off x="304800" y="365327"/>
            <a:ext cx="6842579"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6251" lvl="0" indent="-6251" eaLnBrk="0" fontAlgn="base" hangingPunct="0">
              <a:lnSpc>
                <a:spcPct val="90000"/>
              </a:lnSpc>
              <a:spcBef>
                <a:spcPct val="0"/>
              </a:spcBef>
              <a:spcAft>
                <a:spcPct val="0"/>
              </a:spcAft>
            </a:pPr>
            <a:r>
              <a:rPr lang="en-US" sz="2800" b="0" baseline="0" dirty="0" smtClean="0">
                <a:solidFill>
                  <a:schemeClr val="accent1"/>
                </a:solidFill>
                <a:latin typeface="+mj-lt"/>
                <a:ea typeface="+mj-ea"/>
                <a:cs typeface="+mj-cs"/>
                <a:sym typeface="Arial" pitchFamily="34" charset="0"/>
              </a:rPr>
              <a:t>Complete Your Online Session Evaluation</a:t>
            </a:r>
            <a:endParaRPr lang="en-US" sz="2800" b="0" baseline="0" dirty="0">
              <a:solidFill>
                <a:schemeClr val="accent1"/>
              </a:solidFill>
              <a:latin typeface="+mj-lt"/>
              <a:ea typeface="+mj-ea"/>
              <a:cs typeface="+mj-cs"/>
              <a:sym typeface="Arial" pitchFamily="34" charset="0"/>
            </a:endParaRPr>
          </a:p>
        </p:txBody>
      </p:sp>
      <p:sp>
        <p:nvSpPr>
          <p:cNvPr id="7" name="Slide Number Placeholder 2"/>
          <p:cNvSpPr>
            <a:spLocks noGrp="1"/>
          </p:cNvSpPr>
          <p:nvPr>
            <p:ph type="sldNum" sz="quarter" idx="4"/>
          </p:nvPr>
        </p:nvSpPr>
        <p:spPr>
          <a:xfrm>
            <a:off x="4354895" y="4888858"/>
            <a:ext cx="383410" cy="274637"/>
          </a:xfrm>
          <a:prstGeom prst="rect">
            <a:avLst/>
          </a:prstGeom>
        </p:spPr>
        <p:txBody>
          <a:bodyPr vert="horz" lIns="91440" tIns="45720" rIns="91440" bIns="45720" rtlCol="0" anchor="ctr"/>
          <a:lstStyle>
            <a:lvl1pPr marL="0" algn="ctr" defTabSz="458093" rtl="0" eaLnBrk="1" fontAlgn="base" latinLnBrk="0" hangingPunct="1">
              <a:spcBef>
                <a:spcPct val="0"/>
              </a:spcBef>
              <a:spcAft>
                <a:spcPct val="0"/>
              </a:spcAft>
              <a:defRPr lang="en-US" sz="700" kern="1200" smtClean="0">
                <a:solidFill>
                  <a:schemeClr val="bg2"/>
                </a:solidFill>
                <a:latin typeface="+mn-lt"/>
                <a:ea typeface="+mn-ea"/>
                <a:cs typeface="+mn-cs"/>
              </a:defRPr>
            </a:lvl1pPr>
          </a:lstStyle>
          <a:p>
            <a:fld id="{3945D0FD-48F1-4D72-80C5-FFB60B92A834}" type="slidenum">
              <a:rPr lang="en-US" smtClean="0"/>
              <a:pPr/>
              <a:t>‹#›</a:t>
            </a:fld>
            <a:endParaRPr lang="en-US" dirty="0"/>
          </a:p>
        </p:txBody>
      </p:sp>
      <p:pic>
        <p:nvPicPr>
          <p:cNvPr id="6" name="Picture 5" descr="CiscoLive_girl_with_tablet.jpg"/>
          <p:cNvPicPr>
            <a:picLocks noChangeAspect="1"/>
          </p:cNvPicPr>
          <p:nvPr userDrawn="1"/>
        </p:nvPicPr>
        <p:blipFill rotWithShape="1">
          <a:blip r:embed="rId2">
            <a:extLst>
              <a:ext uri="{28A0092B-C50C-407E-A947-70E740481C1C}">
                <a14:useLocalDpi xmlns:a14="http://schemas.microsoft.com/office/drawing/2010/main" val="0"/>
              </a:ext>
            </a:extLst>
          </a:blip>
          <a:srcRect t="23851" b="23933"/>
          <a:stretch/>
        </p:blipFill>
        <p:spPr>
          <a:xfrm>
            <a:off x="4748784" y="1200513"/>
            <a:ext cx="4088476" cy="2475145"/>
          </a:xfrm>
          <a:prstGeom prst="rect">
            <a:avLst/>
          </a:prstGeom>
        </p:spPr>
      </p:pic>
      <p:sp>
        <p:nvSpPr>
          <p:cNvPr id="8" name="Content Placeholder 2"/>
          <p:cNvSpPr txBox="1">
            <a:spLocks/>
          </p:cNvSpPr>
          <p:nvPr userDrawn="1"/>
        </p:nvSpPr>
        <p:spPr>
          <a:xfrm>
            <a:off x="304800" y="1077913"/>
            <a:ext cx="4343400" cy="2245230"/>
          </a:xfrm>
          <a:prstGeom prst="rect">
            <a:avLst/>
          </a:prstGeom>
        </p:spPr>
        <p:txBody>
          <a:bodyPr wrap="square">
            <a:spAutoFit/>
          </a:bodyPr>
          <a:lstStyle>
            <a:lvl1pPr marL="187523" indent="-185738" algn="l" rtl="0" eaLnBrk="0" fontAlgn="base" hangingPunct="0">
              <a:lnSpc>
                <a:spcPct val="90000"/>
              </a:lnSpc>
              <a:spcBef>
                <a:spcPts val="1200"/>
              </a:spcBef>
              <a:spcAft>
                <a:spcPct val="0"/>
              </a:spcAft>
              <a:buClr>
                <a:srgbClr val="0C65B7"/>
              </a:buClr>
              <a:buSzPct val="100000"/>
              <a:buFont typeface="Arial" panose="020B0604020202020204" pitchFamily="34" charset="0"/>
              <a:buChar char="•"/>
              <a:defRPr sz="1800">
                <a:solidFill>
                  <a:schemeClr val="tx1"/>
                </a:solidFill>
                <a:latin typeface="+mn-lt"/>
                <a:ea typeface="+mn-ea"/>
                <a:cs typeface="+mn-cs"/>
                <a:sym typeface="Arial" pitchFamily="34" charset="0"/>
              </a:defRPr>
            </a:lvl1pPr>
            <a:lvl2pPr marL="386656" indent="-193775" algn="l" rtl="0" eaLnBrk="0" fontAlgn="base" hangingPunct="0">
              <a:lnSpc>
                <a:spcPct val="90000"/>
              </a:lnSpc>
              <a:spcBef>
                <a:spcPts val="400"/>
              </a:spcBef>
              <a:spcAft>
                <a:spcPct val="0"/>
              </a:spcAft>
              <a:buClr>
                <a:srgbClr val="0C65B7"/>
              </a:buClr>
              <a:buSzPct val="100000"/>
              <a:buFont typeface="Arial"/>
              <a:buChar char="–"/>
              <a:defRPr sz="1600">
                <a:solidFill>
                  <a:schemeClr val="tx1"/>
                </a:solidFill>
                <a:latin typeface="+mn-lt"/>
                <a:ea typeface="+mn-ea"/>
                <a:cs typeface="+mn-cs"/>
                <a:sym typeface="Arial" pitchFamily="34" charset="0"/>
              </a:defRPr>
            </a:lvl2pPr>
            <a:lvl3pPr marL="546497" indent="-159842" algn="l" rtl="0" eaLnBrk="0" fontAlgn="base" hangingPunct="0">
              <a:lnSpc>
                <a:spcPct val="90000"/>
              </a:lnSpc>
              <a:spcBef>
                <a:spcPts val="200"/>
              </a:spcBef>
              <a:spcAft>
                <a:spcPct val="0"/>
              </a:spcAft>
              <a:buClr>
                <a:srgbClr val="0C65B7"/>
              </a:buClr>
              <a:buSzPct val="100000"/>
              <a:buFont typeface="Arial" panose="020B0604020202020204" pitchFamily="34" charset="0"/>
              <a:buChar char="•"/>
              <a:defRPr sz="1400">
                <a:solidFill>
                  <a:schemeClr val="tx1"/>
                </a:solidFill>
                <a:latin typeface="+mn-lt"/>
                <a:ea typeface="+mn-ea"/>
                <a:cs typeface="+mn-cs"/>
                <a:sym typeface="Arial" pitchFamily="34" charset="0"/>
              </a:defRPr>
            </a:lvl3pPr>
            <a:lvl4pPr marL="706339" indent="-159842" algn="l" rtl="0" eaLnBrk="0" fontAlgn="base" hangingPunct="0">
              <a:lnSpc>
                <a:spcPct val="90000"/>
              </a:lnSpc>
              <a:spcBef>
                <a:spcPts val="200"/>
              </a:spcBef>
              <a:spcAft>
                <a:spcPct val="0"/>
              </a:spcAft>
              <a:buClr>
                <a:srgbClr val="0C65B7"/>
              </a:buClr>
              <a:buSzPct val="100000"/>
              <a:buFont typeface="Arial" pitchFamily="34" charset="0"/>
              <a:buChar char="–"/>
              <a:defRPr sz="1100">
                <a:solidFill>
                  <a:schemeClr val="tx1"/>
                </a:solidFill>
                <a:latin typeface="+mn-lt"/>
                <a:ea typeface="+mn-ea"/>
                <a:cs typeface="+mn-cs"/>
                <a:sym typeface="Arial" pitchFamily="34" charset="0"/>
              </a:defRPr>
            </a:lvl4pPr>
            <a:lvl5pPr marL="773311" indent="-66973" algn="l" rtl="0" eaLnBrk="0" fontAlgn="base" hangingPunct="0">
              <a:lnSpc>
                <a:spcPct val="95000"/>
              </a:lnSpc>
              <a:spcBef>
                <a:spcPts val="675"/>
              </a:spcBef>
              <a:spcAft>
                <a:spcPct val="0"/>
              </a:spcAft>
              <a:buClr>
                <a:srgbClr val="FFFFFF"/>
              </a:buClr>
              <a:buSzPct val="100000"/>
              <a:buFont typeface="Arial" pitchFamily="34" charset="0"/>
              <a:buChar char="»"/>
              <a:defRPr>
                <a:solidFill>
                  <a:schemeClr val="tx2"/>
                </a:solidFill>
                <a:latin typeface="+mn-lt"/>
                <a:ea typeface="+mn-ea"/>
                <a:cs typeface="+mn-cs"/>
                <a:sym typeface="Arial" pitchFamily="34" charset="0"/>
              </a:defRPr>
            </a:lvl5pPr>
            <a:lvl6pPr marL="1416248" indent="-128588" algn="l" rtl="0" fontAlgn="base">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6pPr>
            <a:lvl7pPr marL="1673423" indent="-128588" algn="l" rtl="0" fontAlgn="base">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7pPr>
            <a:lvl8pPr marL="1930598" indent="-128588" algn="l" rtl="0" fontAlgn="base">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8pPr>
            <a:lvl9pPr marL="2187773" indent="-128588" algn="l" rtl="0" fontAlgn="base">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9pPr>
          </a:lstStyle>
          <a:p>
            <a:r>
              <a:rPr lang="en-US" dirty="0">
                <a:solidFill>
                  <a:srgbClr val="000000"/>
                </a:solidFill>
              </a:rPr>
              <a:t>Give us your feedback and </a:t>
            </a:r>
            <a:r>
              <a:rPr lang="en-US" dirty="0" smtClean="0">
                <a:solidFill>
                  <a:srgbClr val="000000"/>
                </a:solidFill>
              </a:rPr>
              <a:t>you</a:t>
            </a:r>
            <a:br>
              <a:rPr lang="en-US" dirty="0" smtClean="0">
                <a:solidFill>
                  <a:srgbClr val="000000"/>
                </a:solidFill>
              </a:rPr>
            </a:br>
            <a:r>
              <a:rPr lang="en-US" dirty="0" smtClean="0">
                <a:solidFill>
                  <a:srgbClr val="000000"/>
                </a:solidFill>
              </a:rPr>
              <a:t>could </a:t>
            </a:r>
            <a:r>
              <a:rPr lang="en-US" dirty="0">
                <a:solidFill>
                  <a:srgbClr val="000000"/>
                </a:solidFill>
              </a:rPr>
              <a:t>win fabulous prizes. </a:t>
            </a:r>
            <a:r>
              <a:rPr lang="en-US" dirty="0" smtClean="0">
                <a:solidFill>
                  <a:srgbClr val="000000"/>
                </a:solidFill>
              </a:rPr>
              <a:t>Winners </a:t>
            </a:r>
            <a:r>
              <a:rPr lang="en-US" dirty="0">
                <a:solidFill>
                  <a:srgbClr val="000000"/>
                </a:solidFill>
              </a:rPr>
              <a:t>announced daily.</a:t>
            </a:r>
          </a:p>
          <a:p>
            <a:pPr>
              <a:defRPr/>
            </a:pPr>
            <a:r>
              <a:rPr lang="en-US" dirty="0" smtClean="0"/>
              <a:t>Complete </a:t>
            </a:r>
            <a:r>
              <a:rPr lang="en-US" dirty="0"/>
              <a:t>your session evaluation through the Cisco Live mobile </a:t>
            </a:r>
            <a:r>
              <a:rPr lang="en-US" dirty="0" smtClean="0"/>
              <a:t>app</a:t>
            </a:r>
            <a:br>
              <a:rPr lang="en-US" dirty="0" smtClean="0"/>
            </a:br>
            <a:r>
              <a:rPr lang="en-US" dirty="0" smtClean="0"/>
              <a:t>or </a:t>
            </a:r>
            <a:r>
              <a:rPr lang="en-US" dirty="0"/>
              <a:t>visit one </a:t>
            </a:r>
            <a:r>
              <a:rPr lang="en-US" dirty="0" smtClean="0"/>
              <a:t>of the interactive kiosks located throughout the convention center.</a:t>
            </a:r>
            <a:endParaRPr lang="en-US" b="0" u="sng" dirty="0">
              <a:solidFill>
                <a:schemeClr val="accent2"/>
              </a:solidFill>
              <a:sym typeface="Arial" charset="0"/>
            </a:endParaRPr>
          </a:p>
        </p:txBody>
      </p:sp>
      <p:sp>
        <p:nvSpPr>
          <p:cNvPr id="3" name="TextBox 2"/>
          <p:cNvSpPr txBox="1"/>
          <p:nvPr userDrawn="1"/>
        </p:nvSpPr>
        <p:spPr>
          <a:xfrm>
            <a:off x="4724400" y="3714750"/>
            <a:ext cx="4191000" cy="677621"/>
          </a:xfrm>
          <a:prstGeom prst="rect">
            <a:avLst/>
          </a:prstGeom>
          <a:noFill/>
        </p:spPr>
        <p:txBody>
          <a:bodyPr wrap="square" rtlCol="0">
            <a:spAutoFit/>
          </a:bodyPr>
          <a:lstStyle/>
          <a:p>
            <a:pPr marL="0" marR="0" indent="0" algn="l" defTabSz="914400" rtl="0" eaLnBrk="1" fontAlgn="auto" latinLnBrk="0" hangingPunct="1">
              <a:lnSpc>
                <a:spcPct val="90000"/>
              </a:lnSpc>
              <a:spcBef>
                <a:spcPts val="600"/>
              </a:spcBef>
              <a:spcAft>
                <a:spcPts val="0"/>
              </a:spcAft>
              <a:buClrTx/>
              <a:buSzTx/>
              <a:buFontTx/>
              <a:buNone/>
              <a:tabLst/>
              <a:defRPr/>
            </a:pPr>
            <a:r>
              <a:rPr lang="en-US" sz="1400" dirty="0" smtClean="0">
                <a:latin typeface="+mn-lt"/>
                <a:ea typeface="Apple LiGothic Medium" pitchFamily="2" charset="-120"/>
              </a:rPr>
              <a:t>Don’t forget: Cisco Live sessions will be available for viewing</a:t>
            </a:r>
            <a:r>
              <a:rPr lang="en-US" sz="1400" baseline="0" dirty="0" smtClean="0">
                <a:latin typeface="+mn-lt"/>
                <a:ea typeface="Apple LiGothic Medium" pitchFamily="2" charset="-120"/>
              </a:rPr>
              <a:t> </a:t>
            </a:r>
            <a:r>
              <a:rPr lang="en-US" sz="1400" dirty="0" smtClean="0">
                <a:latin typeface="+mn-lt"/>
                <a:ea typeface="Apple LiGothic Medium" pitchFamily="2" charset="-120"/>
              </a:rPr>
              <a:t>on-demand after the event at </a:t>
            </a:r>
            <a:r>
              <a:rPr lang="en-US" sz="1400" b="0" u="sng" dirty="0" smtClean="0">
                <a:solidFill>
                  <a:schemeClr val="accent2"/>
                </a:solidFill>
                <a:latin typeface="+mn-lt"/>
                <a:ea typeface="Apple LiGothic Medium" pitchFamily="2" charset="-120"/>
                <a:hlinkClick r:id="rId3"/>
              </a:rPr>
              <a:t>CiscoLive.com/Online</a:t>
            </a:r>
            <a:r>
              <a:rPr lang="en-US" sz="1400" b="0" u="sng" dirty="0" smtClean="0">
                <a:solidFill>
                  <a:schemeClr val="accent2"/>
                </a:solidFill>
                <a:latin typeface="+mn-lt"/>
                <a:ea typeface="Apple LiGothic Medium" pitchFamily="2" charset="-120"/>
              </a:rPr>
              <a:t> </a:t>
            </a:r>
            <a:endParaRPr lang="en-US" sz="1600" dirty="0" smtClean="0">
              <a:solidFill>
                <a:srgbClr val="000000"/>
              </a:solidFill>
              <a:latin typeface="+mn-lt"/>
            </a:endParaRPr>
          </a:p>
        </p:txBody>
      </p:sp>
    </p:spTree>
    <p:extLst>
      <p:ext uri="{BB962C8B-B14F-4D97-AF65-F5344CB8AC3E}">
        <p14:creationId xmlns:p14="http://schemas.microsoft.com/office/powerpoint/2010/main" val="1831943957"/>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eme Graphic">
    <p:spTree>
      <p:nvGrpSpPr>
        <p:cNvPr id="1" name=""/>
        <p:cNvGrpSpPr/>
        <p:nvPr/>
      </p:nvGrpSpPr>
      <p:grpSpPr>
        <a:xfrm>
          <a:off x="0" y="0"/>
          <a:ext cx="0" cy="0"/>
          <a:chOff x="0" y="0"/>
          <a:chExt cx="0" cy="0"/>
        </a:xfrm>
      </p:grpSpPr>
      <p:pic>
        <p:nvPicPr>
          <p:cNvPr id="10" name="Picture 4" descr="C:\Users\Kirk Travel\Dropbox\Cisco Live 2014\From Rick\JPGs 125dpi Images\125dpi Image-06.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813" y="0"/>
            <a:ext cx="9145627"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4058628" y="1864655"/>
            <a:ext cx="2640012" cy="7804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8060055" y="448837"/>
            <a:ext cx="712787" cy="3777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907569" y="4613278"/>
            <a:ext cx="1040237" cy="349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129408"/>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11" name="Picture 4" descr="C:\Users\Kirk Travel\Dropbox\Cisco Live 2014\From Rick\JPGs 125dpi Images\125dpi Image-06.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gray">
          <a:xfrm>
            <a:off x="-813" y="0"/>
            <a:ext cx="9145627" cy="5143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060055" y="448837"/>
            <a:ext cx="712787" cy="3777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907569" y="4613278"/>
            <a:ext cx="1040237" cy="3495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54437" y="2134814"/>
            <a:ext cx="2493963"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9725940"/>
      </p:ext>
    </p:extLst>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grpSp>
        <p:nvGrpSpPr>
          <p:cNvPr id="2" name="Group 1"/>
          <p:cNvGrpSpPr/>
          <p:nvPr userDrawn="1"/>
        </p:nvGrpSpPr>
        <p:grpSpPr bwMode="invGray">
          <a:xfrm>
            <a:off x="2743200" y="1442604"/>
            <a:ext cx="3655787" cy="1932708"/>
            <a:chOff x="2743200" y="1442604"/>
            <a:chExt cx="3655787" cy="1932708"/>
          </a:xfrm>
          <a:solidFill>
            <a:schemeClr val="accent1"/>
          </a:solidFill>
        </p:grpSpPr>
        <p:sp>
          <p:nvSpPr>
            <p:cNvPr id="5" name="Rectangle 4"/>
            <p:cNvSpPr>
              <a:spLocks noChangeArrowheads="1"/>
            </p:cNvSpPr>
            <p:nvPr/>
          </p:nvSpPr>
          <p:spPr bwMode="invGray">
            <a:xfrm>
              <a:off x="3773026" y="2725892"/>
              <a:ext cx="166790" cy="631922"/>
            </a:xfrm>
            <a:prstGeom prst="rect">
              <a:avLst/>
            </a:prstGeom>
            <a:grpFill/>
            <a:ln w="9525">
              <a:noFill/>
              <a:miter lim="800000"/>
              <a:headEnd/>
              <a:tailEnd/>
            </a:ln>
          </p:spPr>
          <p:txBody>
            <a:bodyPr/>
            <a:lstStyle/>
            <a:p>
              <a:endParaRPr lang="en-US">
                <a:solidFill>
                  <a:srgbClr val="FF0000"/>
                </a:solidFill>
                <a:latin typeface="+mj-lt"/>
              </a:endParaRPr>
            </a:p>
          </p:txBody>
        </p:sp>
        <p:sp>
          <p:nvSpPr>
            <p:cNvPr id="6" name="Freeform 5"/>
            <p:cNvSpPr>
              <a:spLocks/>
            </p:cNvSpPr>
            <p:nvPr/>
          </p:nvSpPr>
          <p:spPr bwMode="invGray">
            <a:xfrm>
              <a:off x="4744670" y="2708392"/>
              <a:ext cx="482913" cy="66692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solidFill>
                  <a:srgbClr val="FF0000"/>
                </a:solidFill>
                <a:latin typeface="+mj-lt"/>
              </a:endParaRPr>
            </a:p>
          </p:txBody>
        </p:sp>
        <p:sp>
          <p:nvSpPr>
            <p:cNvPr id="7" name="Freeform 6"/>
            <p:cNvSpPr>
              <a:spLocks/>
            </p:cNvSpPr>
            <p:nvPr/>
          </p:nvSpPr>
          <p:spPr bwMode="invGray">
            <a:xfrm>
              <a:off x="3074840" y="2708392"/>
              <a:ext cx="482913" cy="66692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solidFill>
                  <a:srgbClr val="FF0000"/>
                </a:solidFill>
                <a:latin typeface="+mj-lt"/>
              </a:endParaRPr>
            </a:p>
          </p:txBody>
        </p:sp>
        <p:sp>
          <p:nvSpPr>
            <p:cNvPr id="8" name="Freeform 7"/>
            <p:cNvSpPr>
              <a:spLocks noEditPoints="1"/>
            </p:cNvSpPr>
            <p:nvPr/>
          </p:nvSpPr>
          <p:spPr bwMode="invGray">
            <a:xfrm>
              <a:off x="5402130" y="2708392"/>
              <a:ext cx="663279" cy="66692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solidFill>
                  <a:srgbClr val="FF0000"/>
                </a:solidFill>
                <a:latin typeface="+mj-lt"/>
              </a:endParaRPr>
            </a:p>
          </p:txBody>
        </p:sp>
        <p:sp>
          <p:nvSpPr>
            <p:cNvPr id="9" name="Freeform 8"/>
            <p:cNvSpPr>
              <a:spLocks/>
            </p:cNvSpPr>
            <p:nvPr/>
          </p:nvSpPr>
          <p:spPr bwMode="invGray">
            <a:xfrm>
              <a:off x="4155090" y="2708392"/>
              <a:ext cx="432490" cy="66692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solidFill>
                  <a:srgbClr val="FF0000"/>
                </a:solidFill>
                <a:latin typeface="+mj-lt"/>
              </a:endParaRPr>
            </a:p>
          </p:txBody>
        </p:sp>
        <p:sp>
          <p:nvSpPr>
            <p:cNvPr id="10" name="Freeform 9"/>
            <p:cNvSpPr>
              <a:spLocks/>
            </p:cNvSpPr>
            <p:nvPr/>
          </p:nvSpPr>
          <p:spPr bwMode="invGray">
            <a:xfrm>
              <a:off x="2743200" y="1959807"/>
              <a:ext cx="157091" cy="32471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solidFill>
                  <a:srgbClr val="FF0000"/>
                </a:solidFill>
                <a:latin typeface="+mj-lt"/>
              </a:endParaRPr>
            </a:p>
          </p:txBody>
        </p:sp>
        <p:sp>
          <p:nvSpPr>
            <p:cNvPr id="11" name="Freeform 10"/>
            <p:cNvSpPr>
              <a:spLocks/>
            </p:cNvSpPr>
            <p:nvPr/>
          </p:nvSpPr>
          <p:spPr bwMode="invGray">
            <a:xfrm>
              <a:off x="3183445" y="1742036"/>
              <a:ext cx="157091" cy="54248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solidFill>
                  <a:srgbClr val="FF0000"/>
                </a:solidFill>
                <a:latin typeface="+mj-lt"/>
              </a:endParaRPr>
            </a:p>
          </p:txBody>
        </p:sp>
        <p:sp>
          <p:nvSpPr>
            <p:cNvPr id="12" name="Freeform 11"/>
            <p:cNvSpPr>
              <a:spLocks/>
            </p:cNvSpPr>
            <p:nvPr/>
          </p:nvSpPr>
          <p:spPr bwMode="invGray">
            <a:xfrm>
              <a:off x="3615935" y="1442604"/>
              <a:ext cx="157091" cy="999410"/>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solidFill>
                  <a:srgbClr val="FF0000"/>
                </a:solidFill>
                <a:latin typeface="+mj-lt"/>
              </a:endParaRPr>
            </a:p>
          </p:txBody>
        </p:sp>
        <p:sp>
          <p:nvSpPr>
            <p:cNvPr id="13" name="Freeform 12"/>
            <p:cNvSpPr>
              <a:spLocks/>
            </p:cNvSpPr>
            <p:nvPr/>
          </p:nvSpPr>
          <p:spPr bwMode="invGray">
            <a:xfrm>
              <a:off x="4056180" y="1742036"/>
              <a:ext cx="157091" cy="54248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solidFill>
                  <a:srgbClr val="FF0000"/>
                </a:solidFill>
                <a:latin typeface="+mj-lt"/>
              </a:endParaRPr>
            </a:p>
          </p:txBody>
        </p:sp>
        <p:sp>
          <p:nvSpPr>
            <p:cNvPr id="14" name="Freeform 13"/>
            <p:cNvSpPr>
              <a:spLocks/>
            </p:cNvSpPr>
            <p:nvPr/>
          </p:nvSpPr>
          <p:spPr bwMode="invGray">
            <a:xfrm>
              <a:off x="4486729" y="1959807"/>
              <a:ext cx="166790" cy="32471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solidFill>
                  <a:srgbClr val="FF0000"/>
                </a:solidFill>
                <a:latin typeface="+mj-lt"/>
              </a:endParaRPr>
            </a:p>
          </p:txBody>
        </p:sp>
        <p:sp>
          <p:nvSpPr>
            <p:cNvPr id="15" name="Freeform 14"/>
            <p:cNvSpPr>
              <a:spLocks/>
            </p:cNvSpPr>
            <p:nvPr/>
          </p:nvSpPr>
          <p:spPr bwMode="invGray">
            <a:xfrm>
              <a:off x="4926975" y="1742036"/>
              <a:ext cx="159032" cy="54248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solidFill>
                  <a:srgbClr val="FF0000"/>
                </a:solidFill>
                <a:latin typeface="+mj-lt"/>
              </a:endParaRPr>
            </a:p>
          </p:txBody>
        </p:sp>
        <p:sp>
          <p:nvSpPr>
            <p:cNvPr id="16" name="Freeform 15"/>
            <p:cNvSpPr>
              <a:spLocks/>
            </p:cNvSpPr>
            <p:nvPr/>
          </p:nvSpPr>
          <p:spPr bwMode="invGray">
            <a:xfrm>
              <a:off x="5367223" y="1442604"/>
              <a:ext cx="159032" cy="999410"/>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solidFill>
                  <a:srgbClr val="FF0000"/>
                </a:solidFill>
                <a:latin typeface="+mj-lt"/>
              </a:endParaRPr>
            </a:p>
          </p:txBody>
        </p:sp>
        <p:sp>
          <p:nvSpPr>
            <p:cNvPr id="17" name="Freeform 16"/>
            <p:cNvSpPr>
              <a:spLocks/>
            </p:cNvSpPr>
            <p:nvPr/>
          </p:nvSpPr>
          <p:spPr bwMode="invGray">
            <a:xfrm>
              <a:off x="5799710" y="1742036"/>
              <a:ext cx="159032" cy="54248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solidFill>
                  <a:srgbClr val="FF0000"/>
                </a:solidFill>
                <a:latin typeface="+mj-lt"/>
              </a:endParaRPr>
            </a:p>
          </p:txBody>
        </p:sp>
        <p:sp>
          <p:nvSpPr>
            <p:cNvPr id="18" name="Freeform 17"/>
            <p:cNvSpPr>
              <a:spLocks/>
            </p:cNvSpPr>
            <p:nvPr/>
          </p:nvSpPr>
          <p:spPr bwMode="invGray">
            <a:xfrm>
              <a:off x="6239955" y="1959807"/>
              <a:ext cx="159032" cy="32471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solidFill>
                  <a:srgbClr val="FF0000"/>
                </a:solidFill>
                <a:latin typeface="+mj-lt"/>
              </a:endParaRPr>
            </a:p>
          </p:txBody>
        </p:sp>
      </p:grpSp>
    </p:spTree>
    <p:extLst>
      <p:ext uri="{BB962C8B-B14F-4D97-AF65-F5344CB8AC3E}">
        <p14:creationId xmlns:p14="http://schemas.microsoft.com/office/powerpoint/2010/main" val="698419747"/>
      </p:ext>
    </p:extLst>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1_Segue">
    <p:spTree>
      <p:nvGrpSpPr>
        <p:cNvPr id="1" name=""/>
        <p:cNvGrpSpPr/>
        <p:nvPr/>
      </p:nvGrpSpPr>
      <p:grpSpPr>
        <a:xfrm>
          <a:off x="0" y="0"/>
          <a:ext cx="0" cy="0"/>
          <a:chOff x="0" y="0"/>
          <a:chExt cx="0" cy="0"/>
        </a:xfrm>
      </p:grpSpPr>
      <p:pic>
        <p:nvPicPr>
          <p:cNvPr id="11" name="Picture 10" descr="segue texture.jpg"/>
          <p:cNvPicPr>
            <a:picLocks noChangeAspect="1"/>
          </p:cNvPicPr>
          <p:nvPr userDrawn="1"/>
        </p:nvPicPr>
        <p:blipFill>
          <a:blip r:embed="rId2" cstate="print"/>
          <a:srcRect r="2996"/>
          <a:stretch>
            <a:fillRect/>
          </a:stretch>
        </p:blipFill>
        <p:spPr>
          <a:xfrm>
            <a:off x="333375" y="2330055"/>
            <a:ext cx="8477250" cy="2578894"/>
          </a:xfrm>
          <a:prstGeom prst="rect">
            <a:avLst/>
          </a:prstGeom>
        </p:spPr>
      </p:pic>
      <p:sp>
        <p:nvSpPr>
          <p:cNvPr id="27" name="Rectangle 3"/>
          <p:cNvSpPr>
            <a:spLocks noChangeArrowheads="1"/>
          </p:cNvSpPr>
          <p:nvPr userDrawn="1"/>
        </p:nvSpPr>
        <p:spPr bwMode="white">
          <a:xfrm>
            <a:off x="0" y="0"/>
            <a:ext cx="9144000" cy="133350"/>
          </a:xfrm>
          <a:prstGeom prst="rect">
            <a:avLst/>
          </a:prstGeom>
          <a:solidFill>
            <a:schemeClr val="bg2"/>
          </a:solidFill>
          <a:ln w="25400" algn="ctr">
            <a:noFill/>
            <a:miter lim="800000"/>
            <a:headEnd/>
            <a:tailEnd/>
          </a:ln>
          <a:effectLst/>
        </p:spPr>
        <p:txBody>
          <a:bodyPr wrap="none" lIns="68589" tIns="34295" rIns="68589" bIns="34295" anchor="ctr"/>
          <a:lstStyle/>
          <a:p>
            <a:endParaRPr lang="en-US">
              <a:latin typeface="+mj-lt"/>
            </a:endParaRPr>
          </a:p>
        </p:txBody>
      </p:sp>
      <p:sp>
        <p:nvSpPr>
          <p:cNvPr id="47" name="Rectangle 3"/>
          <p:cNvSpPr>
            <a:spLocks noChangeArrowheads="1"/>
          </p:cNvSpPr>
          <p:nvPr userDrawn="1"/>
        </p:nvSpPr>
        <p:spPr bwMode="hidden">
          <a:xfrm>
            <a:off x="0" y="0"/>
            <a:ext cx="9144000" cy="133350"/>
          </a:xfrm>
          <a:prstGeom prst="rect">
            <a:avLst/>
          </a:prstGeom>
          <a:solidFill>
            <a:schemeClr val="bg2"/>
          </a:solidFill>
          <a:ln w="25400" algn="ctr">
            <a:noFill/>
            <a:miter lim="800000"/>
            <a:headEnd/>
            <a:tailEnd/>
          </a:ln>
          <a:effectLst/>
        </p:spPr>
        <p:txBody>
          <a:bodyPr wrap="none" lIns="68589" tIns="34295" rIns="68589" bIns="34295" anchor="ctr"/>
          <a:lstStyle/>
          <a:p>
            <a:endParaRPr lang="en-US">
              <a:latin typeface="+mj-lt"/>
            </a:endParaRPr>
          </a:p>
        </p:txBody>
      </p:sp>
      <p:sp>
        <p:nvSpPr>
          <p:cNvPr id="24" name="Rectangle 5"/>
          <p:cNvSpPr>
            <a:spLocks noChangeArrowheads="1"/>
          </p:cNvSpPr>
          <p:nvPr userDrawn="1"/>
        </p:nvSpPr>
        <p:spPr bwMode="ltGray">
          <a:xfrm>
            <a:off x="7731497" y="4908372"/>
            <a:ext cx="844154" cy="169923"/>
          </a:xfrm>
          <a:prstGeom prst="rect">
            <a:avLst/>
          </a:prstGeom>
          <a:noFill/>
          <a:ln w="9525">
            <a:noFill/>
            <a:miter lim="800000"/>
            <a:headEnd/>
            <a:tailEnd/>
          </a:ln>
          <a:effectLst/>
        </p:spPr>
        <p:txBody>
          <a:bodyPr wrap="none" lIns="61601" tIns="30800" rIns="61601" bIns="30800" anchor="b">
            <a:spAutoFit/>
          </a:bodyPr>
          <a:lstStyle/>
          <a:p>
            <a:pPr algn="r" defTabSz="610872">
              <a:lnSpc>
                <a:spcPct val="100000"/>
              </a:lnSpc>
            </a:pPr>
            <a:r>
              <a:rPr lang="en-US" sz="700" dirty="0">
                <a:solidFill>
                  <a:srgbClr val="C00000"/>
                </a:solidFill>
                <a:latin typeface="+mj-lt"/>
              </a:rPr>
              <a:t>Cisco Confidential</a:t>
            </a:r>
          </a:p>
        </p:txBody>
      </p:sp>
      <p:sp>
        <p:nvSpPr>
          <p:cNvPr id="13" name="Rectangle 7"/>
          <p:cNvSpPr>
            <a:spLocks noChangeArrowheads="1"/>
          </p:cNvSpPr>
          <p:nvPr userDrawn="1"/>
        </p:nvSpPr>
        <p:spPr bwMode="ltGray">
          <a:xfrm>
            <a:off x="8680020" y="4927604"/>
            <a:ext cx="201349" cy="139146"/>
          </a:xfrm>
          <a:prstGeom prst="rect">
            <a:avLst/>
          </a:prstGeom>
          <a:noFill/>
          <a:ln w="9525" algn="ctr">
            <a:noFill/>
            <a:miter lim="800000"/>
            <a:headEnd/>
            <a:tailEnd/>
          </a:ln>
          <a:effectLst/>
        </p:spPr>
        <p:txBody>
          <a:bodyPr wrap="none" lIns="61601" tIns="30800" rIns="61601" bIns="30800" anchor="b">
            <a:spAutoFit/>
          </a:bodyPr>
          <a:lstStyle/>
          <a:p>
            <a:pPr algn="r" defTabSz="610872">
              <a:lnSpc>
                <a:spcPct val="100000"/>
              </a:lnSpc>
            </a:pPr>
            <a:fld id="{DFCF27A5-1A5B-48D3-A060-2758FFBB1ADD}" type="slidenum">
              <a:rPr lang="en-US" sz="500">
                <a:solidFill>
                  <a:srgbClr val="C0C0C0"/>
                </a:solidFill>
                <a:latin typeface="+mj-lt"/>
              </a:rPr>
              <a:pPr algn="r" defTabSz="610872">
                <a:lnSpc>
                  <a:spcPct val="100000"/>
                </a:lnSpc>
              </a:pPr>
              <a:t>‹#›</a:t>
            </a:fld>
            <a:endParaRPr lang="en-US" sz="500" dirty="0">
              <a:solidFill>
                <a:srgbClr val="C0C0C0"/>
              </a:solidFill>
              <a:latin typeface="+mj-lt"/>
            </a:endParaRPr>
          </a:p>
        </p:txBody>
      </p:sp>
      <p:pic>
        <p:nvPicPr>
          <p:cNvPr id="16" name="Picture 15" descr="segue texture.jpg"/>
          <p:cNvPicPr>
            <a:picLocks noChangeAspect="1"/>
          </p:cNvPicPr>
          <p:nvPr userDrawn="1"/>
        </p:nvPicPr>
        <p:blipFill>
          <a:blip r:embed="rId2" cstate="print"/>
          <a:srcRect t="95236" r="2996"/>
          <a:stretch>
            <a:fillRect/>
          </a:stretch>
        </p:blipFill>
        <p:spPr>
          <a:xfrm>
            <a:off x="333375" y="4786092"/>
            <a:ext cx="8477250" cy="122856"/>
          </a:xfrm>
          <a:prstGeom prst="rect">
            <a:avLst/>
          </a:prstGeom>
        </p:spPr>
      </p:pic>
      <p:sp>
        <p:nvSpPr>
          <p:cNvPr id="31" name="Rectangle 30"/>
          <p:cNvSpPr/>
          <p:nvPr userDrawn="1"/>
        </p:nvSpPr>
        <p:spPr>
          <a:xfrm>
            <a:off x="217358" y="2267175"/>
            <a:ext cx="8694295" cy="1290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j-lt"/>
            </a:endParaRPr>
          </a:p>
        </p:txBody>
      </p:sp>
      <p:sp>
        <p:nvSpPr>
          <p:cNvPr id="2" name="Title 1"/>
          <p:cNvSpPr>
            <a:spLocks noGrp="1"/>
          </p:cNvSpPr>
          <p:nvPr>
            <p:ph type="ctrTitle" hasCustomPrompt="1"/>
          </p:nvPr>
        </p:nvSpPr>
        <p:spPr>
          <a:xfrm>
            <a:off x="221393" y="1330905"/>
            <a:ext cx="8112125" cy="1805282"/>
          </a:xfrm>
        </p:spPr>
        <p:txBody>
          <a:bodyPr/>
          <a:lstStyle>
            <a:lvl1pPr algn="l" defTabSz="685891" rtl="0" eaLnBrk="1" latinLnBrk="0" hangingPunct="1">
              <a:lnSpc>
                <a:spcPct val="85000"/>
              </a:lnSpc>
              <a:spcBef>
                <a:spcPct val="0"/>
              </a:spcBef>
              <a:buNone/>
              <a:defRPr lang="en-US" sz="4100" b="0" kern="1200" spc="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Tree>
    <p:extLst>
      <p:ext uri="{BB962C8B-B14F-4D97-AF65-F5344CB8AC3E}">
        <p14:creationId xmlns:p14="http://schemas.microsoft.com/office/powerpoint/2010/main" val="727839741"/>
      </p:ext>
    </p:extLst>
  </p:cSld>
  <p:clrMapOvr>
    <a:masterClrMapping/>
  </p:clrMapOvr>
  <p:transition>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4_Segue">
    <p:spTree>
      <p:nvGrpSpPr>
        <p:cNvPr id="1" name=""/>
        <p:cNvGrpSpPr/>
        <p:nvPr/>
      </p:nvGrpSpPr>
      <p:grpSpPr>
        <a:xfrm>
          <a:off x="0" y="0"/>
          <a:ext cx="0" cy="0"/>
          <a:chOff x="0" y="0"/>
          <a:chExt cx="0" cy="0"/>
        </a:xfrm>
      </p:grpSpPr>
      <p:pic>
        <p:nvPicPr>
          <p:cNvPr id="11" name="Picture 10" descr="segue texture.jpg"/>
          <p:cNvPicPr>
            <a:picLocks noChangeAspect="1"/>
          </p:cNvPicPr>
          <p:nvPr userDrawn="1"/>
        </p:nvPicPr>
        <p:blipFill>
          <a:blip r:embed="rId2" cstate="print"/>
          <a:srcRect r="2996"/>
          <a:stretch>
            <a:fillRect/>
          </a:stretch>
        </p:blipFill>
        <p:spPr>
          <a:xfrm>
            <a:off x="333375" y="2330055"/>
            <a:ext cx="8477250" cy="2578894"/>
          </a:xfrm>
          <a:prstGeom prst="rect">
            <a:avLst/>
          </a:prstGeom>
        </p:spPr>
      </p:pic>
      <p:sp>
        <p:nvSpPr>
          <p:cNvPr id="27" name="Rectangle 3"/>
          <p:cNvSpPr>
            <a:spLocks noChangeArrowheads="1"/>
          </p:cNvSpPr>
          <p:nvPr userDrawn="1"/>
        </p:nvSpPr>
        <p:spPr bwMode="white">
          <a:xfrm>
            <a:off x="0" y="0"/>
            <a:ext cx="9144000" cy="133350"/>
          </a:xfrm>
          <a:prstGeom prst="rect">
            <a:avLst/>
          </a:prstGeom>
          <a:solidFill>
            <a:schemeClr val="bg2"/>
          </a:solidFill>
          <a:ln w="25400" algn="ctr">
            <a:noFill/>
            <a:miter lim="800000"/>
            <a:headEnd/>
            <a:tailEnd/>
          </a:ln>
          <a:effectLst/>
        </p:spPr>
        <p:txBody>
          <a:bodyPr wrap="none" lIns="68589" tIns="34295" rIns="68589" bIns="34295" anchor="ctr"/>
          <a:lstStyle/>
          <a:p>
            <a:endParaRPr lang="en-US">
              <a:latin typeface="+mj-lt"/>
            </a:endParaRPr>
          </a:p>
        </p:txBody>
      </p:sp>
      <p:sp>
        <p:nvSpPr>
          <p:cNvPr id="47" name="Rectangle 3"/>
          <p:cNvSpPr>
            <a:spLocks noChangeArrowheads="1"/>
          </p:cNvSpPr>
          <p:nvPr userDrawn="1"/>
        </p:nvSpPr>
        <p:spPr bwMode="hidden">
          <a:xfrm>
            <a:off x="0" y="0"/>
            <a:ext cx="9144000" cy="133350"/>
          </a:xfrm>
          <a:prstGeom prst="rect">
            <a:avLst/>
          </a:prstGeom>
          <a:solidFill>
            <a:schemeClr val="bg2"/>
          </a:solidFill>
          <a:ln w="25400" algn="ctr">
            <a:noFill/>
            <a:miter lim="800000"/>
            <a:headEnd/>
            <a:tailEnd/>
          </a:ln>
          <a:effectLst/>
        </p:spPr>
        <p:txBody>
          <a:bodyPr wrap="none" lIns="68589" tIns="34295" rIns="68589" bIns="34295" anchor="ctr"/>
          <a:lstStyle/>
          <a:p>
            <a:endParaRPr lang="en-US">
              <a:latin typeface="+mj-lt"/>
            </a:endParaRPr>
          </a:p>
        </p:txBody>
      </p:sp>
      <p:sp>
        <p:nvSpPr>
          <p:cNvPr id="24" name="Rectangle 5"/>
          <p:cNvSpPr>
            <a:spLocks noChangeArrowheads="1"/>
          </p:cNvSpPr>
          <p:nvPr userDrawn="1"/>
        </p:nvSpPr>
        <p:spPr bwMode="ltGray">
          <a:xfrm>
            <a:off x="7731497" y="4908372"/>
            <a:ext cx="844154" cy="169923"/>
          </a:xfrm>
          <a:prstGeom prst="rect">
            <a:avLst/>
          </a:prstGeom>
          <a:noFill/>
          <a:ln w="9525">
            <a:noFill/>
            <a:miter lim="800000"/>
            <a:headEnd/>
            <a:tailEnd/>
          </a:ln>
          <a:effectLst/>
        </p:spPr>
        <p:txBody>
          <a:bodyPr wrap="none" lIns="61601" tIns="30800" rIns="61601" bIns="30800" anchor="b">
            <a:spAutoFit/>
          </a:bodyPr>
          <a:lstStyle/>
          <a:p>
            <a:pPr algn="r" defTabSz="610872">
              <a:lnSpc>
                <a:spcPct val="100000"/>
              </a:lnSpc>
            </a:pPr>
            <a:r>
              <a:rPr lang="en-US" sz="700" dirty="0">
                <a:solidFill>
                  <a:srgbClr val="C00000"/>
                </a:solidFill>
                <a:latin typeface="+mj-lt"/>
              </a:rPr>
              <a:t>Cisco Confidential</a:t>
            </a:r>
          </a:p>
        </p:txBody>
      </p:sp>
      <p:sp>
        <p:nvSpPr>
          <p:cNvPr id="13" name="Rectangle 7"/>
          <p:cNvSpPr>
            <a:spLocks noChangeArrowheads="1"/>
          </p:cNvSpPr>
          <p:nvPr userDrawn="1"/>
        </p:nvSpPr>
        <p:spPr bwMode="ltGray">
          <a:xfrm>
            <a:off x="8680020" y="4927604"/>
            <a:ext cx="201349" cy="139146"/>
          </a:xfrm>
          <a:prstGeom prst="rect">
            <a:avLst/>
          </a:prstGeom>
          <a:noFill/>
          <a:ln w="9525" algn="ctr">
            <a:noFill/>
            <a:miter lim="800000"/>
            <a:headEnd/>
            <a:tailEnd/>
          </a:ln>
          <a:effectLst/>
        </p:spPr>
        <p:txBody>
          <a:bodyPr wrap="none" lIns="61601" tIns="30800" rIns="61601" bIns="30800" anchor="b">
            <a:spAutoFit/>
          </a:bodyPr>
          <a:lstStyle/>
          <a:p>
            <a:pPr algn="r" defTabSz="610872">
              <a:lnSpc>
                <a:spcPct val="100000"/>
              </a:lnSpc>
            </a:pPr>
            <a:fld id="{DFCF27A5-1A5B-48D3-A060-2758FFBB1ADD}" type="slidenum">
              <a:rPr lang="en-US" sz="500">
                <a:solidFill>
                  <a:srgbClr val="C0C0C0"/>
                </a:solidFill>
                <a:latin typeface="+mj-lt"/>
              </a:rPr>
              <a:pPr algn="r" defTabSz="610872">
                <a:lnSpc>
                  <a:spcPct val="100000"/>
                </a:lnSpc>
              </a:pPr>
              <a:t>‹#›</a:t>
            </a:fld>
            <a:endParaRPr lang="en-US" sz="500" dirty="0">
              <a:solidFill>
                <a:srgbClr val="C0C0C0"/>
              </a:solidFill>
              <a:latin typeface="+mj-lt"/>
            </a:endParaRPr>
          </a:p>
        </p:txBody>
      </p:sp>
      <p:pic>
        <p:nvPicPr>
          <p:cNvPr id="16" name="Picture 15" descr="segue texture.jpg"/>
          <p:cNvPicPr>
            <a:picLocks noChangeAspect="1"/>
          </p:cNvPicPr>
          <p:nvPr userDrawn="1"/>
        </p:nvPicPr>
        <p:blipFill>
          <a:blip r:embed="rId2" cstate="print"/>
          <a:srcRect t="95236" r="2996"/>
          <a:stretch>
            <a:fillRect/>
          </a:stretch>
        </p:blipFill>
        <p:spPr>
          <a:xfrm>
            <a:off x="333375" y="4786092"/>
            <a:ext cx="8477250" cy="122856"/>
          </a:xfrm>
          <a:prstGeom prst="rect">
            <a:avLst/>
          </a:prstGeom>
        </p:spPr>
      </p:pic>
      <p:sp>
        <p:nvSpPr>
          <p:cNvPr id="31" name="Rectangle 30"/>
          <p:cNvSpPr/>
          <p:nvPr userDrawn="1"/>
        </p:nvSpPr>
        <p:spPr>
          <a:xfrm>
            <a:off x="217358" y="2267175"/>
            <a:ext cx="8694295" cy="1290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j-lt"/>
            </a:endParaRPr>
          </a:p>
        </p:txBody>
      </p:sp>
      <p:sp>
        <p:nvSpPr>
          <p:cNvPr id="2" name="Title 1"/>
          <p:cNvSpPr>
            <a:spLocks noGrp="1"/>
          </p:cNvSpPr>
          <p:nvPr>
            <p:ph type="ctrTitle" hasCustomPrompt="1"/>
          </p:nvPr>
        </p:nvSpPr>
        <p:spPr>
          <a:xfrm>
            <a:off x="221393" y="1330905"/>
            <a:ext cx="8112125" cy="1805282"/>
          </a:xfrm>
        </p:spPr>
        <p:txBody>
          <a:bodyPr/>
          <a:lstStyle>
            <a:lvl1pPr algn="l" defTabSz="685891" rtl="0" eaLnBrk="1" latinLnBrk="0" hangingPunct="1">
              <a:lnSpc>
                <a:spcPct val="85000"/>
              </a:lnSpc>
              <a:spcBef>
                <a:spcPct val="0"/>
              </a:spcBef>
              <a:buNone/>
              <a:defRPr lang="en-US" sz="4100" b="0" kern="1200" spc="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Tree>
    <p:extLst>
      <p:ext uri="{BB962C8B-B14F-4D97-AF65-F5344CB8AC3E}">
        <p14:creationId xmlns:p14="http://schemas.microsoft.com/office/powerpoint/2010/main" val="717448583"/>
      </p:ext>
    </p:extLst>
  </p:cSld>
  <p:clrMapOvr>
    <a:masterClrMapping/>
  </p:clrMapOvr>
  <p:transition>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228600"/>
            <a:ext cx="8145462" cy="6286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55639" y="1140619"/>
            <a:ext cx="7940675" cy="12823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5639" y="2537223"/>
            <a:ext cx="7940675" cy="1282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3186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5143500"/>
          </a:xfrm>
          <a:prstGeom prst="rect">
            <a:avLst/>
          </a:prstGeom>
          <a:noFill/>
        </p:spPr>
      </p:pic>
      <p:sp>
        <p:nvSpPr>
          <p:cNvPr id="34" name="TextBox 33"/>
          <p:cNvSpPr txBox="1"/>
          <p:nvPr userDrawn="1"/>
        </p:nvSpPr>
        <p:spPr>
          <a:xfrm>
            <a:off x="644691" y="2295367"/>
            <a:ext cx="1850989" cy="484748"/>
          </a:xfrm>
          <a:prstGeom prst="rect">
            <a:avLst/>
          </a:prstGeom>
          <a:noFill/>
        </p:spPr>
        <p:txBody>
          <a:bodyPr wrap="none" lIns="68589" tIns="34295" rIns="68589" bIns="34295" rtlCol="0">
            <a:spAutoFit/>
          </a:bodyPr>
          <a:lstStyle/>
          <a:p>
            <a:r>
              <a:rPr lang="en-US" sz="2700" dirty="0" smtClean="0">
                <a:solidFill>
                  <a:srgbClr val="FFFFFF"/>
                </a:solidFill>
                <a:latin typeface="+mj-lt"/>
              </a:rPr>
              <a:t>Thank you.</a:t>
            </a:r>
            <a:endParaRPr lang="en-US" sz="2700" dirty="0">
              <a:solidFill>
                <a:srgbClr val="FFFFFF"/>
              </a:solidFill>
              <a:latin typeface="+mj-lt"/>
            </a:endParaRPr>
          </a:p>
        </p:txBody>
      </p:sp>
      <p:sp>
        <p:nvSpPr>
          <p:cNvPr id="20" name="Rectangle 19"/>
          <p:cNvSpPr>
            <a:spLocks noChangeArrowheads="1"/>
          </p:cNvSpPr>
          <p:nvPr userDrawn="1"/>
        </p:nvSpPr>
        <p:spPr bwMode="black">
          <a:xfrm>
            <a:off x="6308661" y="2781453"/>
            <a:ext cx="87485" cy="331370"/>
          </a:xfrm>
          <a:prstGeom prst="rect">
            <a:avLst/>
          </a:prstGeom>
          <a:solidFill>
            <a:schemeClr val="bg1"/>
          </a:solidFill>
          <a:ln w="9525">
            <a:noFill/>
            <a:miter lim="800000"/>
            <a:headEnd/>
            <a:tailEnd/>
          </a:ln>
        </p:spPr>
        <p:txBody>
          <a:bodyPr lIns="68589" tIns="34295" rIns="68589" bIns="34295"/>
          <a:lstStyle/>
          <a:p>
            <a:endParaRPr lang="en-US">
              <a:solidFill>
                <a:srgbClr val="0096D6"/>
              </a:solidFill>
              <a:latin typeface="+mj-lt"/>
            </a:endParaRPr>
          </a:p>
        </p:txBody>
      </p:sp>
      <p:sp>
        <p:nvSpPr>
          <p:cNvPr id="21" name="Freeform 20"/>
          <p:cNvSpPr>
            <a:spLocks/>
          </p:cNvSpPr>
          <p:nvPr userDrawn="1"/>
        </p:nvSpPr>
        <p:spPr bwMode="black">
          <a:xfrm>
            <a:off x="6818309" y="2773204"/>
            <a:ext cx="253297" cy="34972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68589" tIns="34295" rIns="68589" bIns="34295"/>
          <a:lstStyle/>
          <a:p>
            <a:endParaRPr lang="en-US">
              <a:solidFill>
                <a:srgbClr val="0096D6"/>
              </a:solidFill>
              <a:latin typeface="+mj-lt"/>
            </a:endParaRPr>
          </a:p>
        </p:txBody>
      </p:sp>
      <p:sp>
        <p:nvSpPr>
          <p:cNvPr id="22" name="Freeform 21"/>
          <p:cNvSpPr>
            <a:spLocks/>
          </p:cNvSpPr>
          <p:nvPr userDrawn="1"/>
        </p:nvSpPr>
        <p:spPr bwMode="black">
          <a:xfrm>
            <a:off x="5942448" y="2773204"/>
            <a:ext cx="253297" cy="34972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68589" tIns="34295" rIns="68589" bIns="34295"/>
          <a:lstStyle/>
          <a:p>
            <a:endParaRPr lang="en-US">
              <a:solidFill>
                <a:srgbClr val="0096D6"/>
              </a:solidFill>
              <a:latin typeface="+mj-lt"/>
            </a:endParaRPr>
          </a:p>
        </p:txBody>
      </p:sp>
      <p:sp>
        <p:nvSpPr>
          <p:cNvPr id="23" name="Freeform 22"/>
          <p:cNvSpPr>
            <a:spLocks noEditPoints="1"/>
          </p:cNvSpPr>
          <p:nvPr userDrawn="1"/>
        </p:nvSpPr>
        <p:spPr bwMode="black">
          <a:xfrm>
            <a:off x="7163159" y="2773204"/>
            <a:ext cx="347903" cy="34972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68589" tIns="34295" rIns="68589" bIns="34295"/>
          <a:lstStyle/>
          <a:p>
            <a:endParaRPr lang="en-US">
              <a:solidFill>
                <a:srgbClr val="0096D6"/>
              </a:solidFill>
              <a:latin typeface="+mj-lt"/>
            </a:endParaRPr>
          </a:p>
        </p:txBody>
      </p:sp>
      <p:sp>
        <p:nvSpPr>
          <p:cNvPr id="24" name="Freeform 23"/>
          <p:cNvSpPr>
            <a:spLocks/>
          </p:cNvSpPr>
          <p:nvPr userDrawn="1"/>
        </p:nvSpPr>
        <p:spPr bwMode="black">
          <a:xfrm>
            <a:off x="6509060" y="2773204"/>
            <a:ext cx="226849" cy="34972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68589" tIns="34295" rIns="68589" bIns="34295"/>
          <a:lstStyle/>
          <a:p>
            <a:endParaRPr lang="en-US">
              <a:solidFill>
                <a:srgbClr val="0096D6"/>
              </a:solidFill>
              <a:latin typeface="+mj-lt"/>
            </a:endParaRPr>
          </a:p>
        </p:txBody>
      </p:sp>
      <p:sp>
        <p:nvSpPr>
          <p:cNvPr id="25" name="Freeform 24"/>
          <p:cNvSpPr>
            <a:spLocks/>
          </p:cNvSpPr>
          <p:nvPr userDrawn="1"/>
        </p:nvSpPr>
        <p:spPr bwMode="black">
          <a:xfrm>
            <a:off x="5768495" y="2311830"/>
            <a:ext cx="82398" cy="170274"/>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68589" tIns="34295" rIns="68589" bIns="34295"/>
          <a:lstStyle/>
          <a:p>
            <a:endParaRPr lang="en-US">
              <a:solidFill>
                <a:srgbClr val="0096D6"/>
              </a:solidFill>
              <a:latin typeface="+mj-lt"/>
            </a:endParaRPr>
          </a:p>
        </p:txBody>
      </p:sp>
      <p:sp>
        <p:nvSpPr>
          <p:cNvPr id="26" name="Freeform 25"/>
          <p:cNvSpPr>
            <a:spLocks/>
          </p:cNvSpPr>
          <p:nvPr userDrawn="1"/>
        </p:nvSpPr>
        <p:spPr bwMode="black">
          <a:xfrm>
            <a:off x="5999412" y="2197636"/>
            <a:ext cx="82398" cy="284468"/>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68589" tIns="34295" rIns="68589" bIns="34295"/>
          <a:lstStyle/>
          <a:p>
            <a:endParaRPr lang="en-US">
              <a:solidFill>
                <a:srgbClr val="0096D6"/>
              </a:solidFill>
              <a:latin typeface="+mj-lt"/>
            </a:endParaRPr>
          </a:p>
        </p:txBody>
      </p:sp>
      <p:sp>
        <p:nvSpPr>
          <p:cNvPr id="27" name="Freeform 26"/>
          <p:cNvSpPr>
            <a:spLocks/>
          </p:cNvSpPr>
          <p:nvPr userDrawn="1"/>
        </p:nvSpPr>
        <p:spPr bwMode="black">
          <a:xfrm>
            <a:off x="6226264" y="2040617"/>
            <a:ext cx="82398" cy="524075"/>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68589" tIns="34295" rIns="68589" bIns="34295"/>
          <a:lstStyle/>
          <a:p>
            <a:endParaRPr lang="en-US">
              <a:solidFill>
                <a:srgbClr val="0096D6"/>
              </a:solidFill>
              <a:latin typeface="+mj-lt"/>
            </a:endParaRPr>
          </a:p>
        </p:txBody>
      </p:sp>
      <p:sp>
        <p:nvSpPr>
          <p:cNvPr id="28" name="Freeform 27"/>
          <p:cNvSpPr>
            <a:spLocks/>
          </p:cNvSpPr>
          <p:nvPr userDrawn="1"/>
        </p:nvSpPr>
        <p:spPr bwMode="black">
          <a:xfrm>
            <a:off x="6457181" y="2197636"/>
            <a:ext cx="82398" cy="28446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68589" tIns="34295" rIns="68589" bIns="34295"/>
          <a:lstStyle/>
          <a:p>
            <a:endParaRPr lang="en-US">
              <a:solidFill>
                <a:srgbClr val="0096D6"/>
              </a:solidFill>
              <a:latin typeface="+mj-lt"/>
            </a:endParaRPr>
          </a:p>
        </p:txBody>
      </p:sp>
      <p:sp>
        <p:nvSpPr>
          <p:cNvPr id="29" name="Freeform 28"/>
          <p:cNvSpPr>
            <a:spLocks/>
          </p:cNvSpPr>
          <p:nvPr userDrawn="1"/>
        </p:nvSpPr>
        <p:spPr bwMode="black">
          <a:xfrm>
            <a:off x="6683013" y="2311831"/>
            <a:ext cx="87485" cy="17027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68589" tIns="34295" rIns="68589" bIns="34295"/>
          <a:lstStyle/>
          <a:p>
            <a:endParaRPr lang="en-US">
              <a:solidFill>
                <a:srgbClr val="0096D6"/>
              </a:solidFill>
              <a:latin typeface="+mj-lt"/>
            </a:endParaRPr>
          </a:p>
        </p:txBody>
      </p:sp>
      <p:sp>
        <p:nvSpPr>
          <p:cNvPr id="30" name="Freeform 29"/>
          <p:cNvSpPr>
            <a:spLocks/>
          </p:cNvSpPr>
          <p:nvPr userDrawn="1"/>
        </p:nvSpPr>
        <p:spPr bwMode="black">
          <a:xfrm>
            <a:off x="6913932" y="2197636"/>
            <a:ext cx="83415" cy="284468"/>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68589" tIns="34295" rIns="68589" bIns="34295"/>
          <a:lstStyle/>
          <a:p>
            <a:endParaRPr lang="en-US">
              <a:solidFill>
                <a:srgbClr val="0096D6"/>
              </a:solidFill>
              <a:latin typeface="+mj-lt"/>
            </a:endParaRPr>
          </a:p>
        </p:txBody>
      </p:sp>
      <p:sp>
        <p:nvSpPr>
          <p:cNvPr id="31" name="Freeform 30"/>
          <p:cNvSpPr>
            <a:spLocks/>
          </p:cNvSpPr>
          <p:nvPr userDrawn="1"/>
        </p:nvSpPr>
        <p:spPr bwMode="black">
          <a:xfrm>
            <a:off x="7144851" y="2040617"/>
            <a:ext cx="83415" cy="524075"/>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68589" tIns="34295" rIns="68589" bIns="34295"/>
          <a:lstStyle/>
          <a:p>
            <a:endParaRPr lang="en-US">
              <a:solidFill>
                <a:srgbClr val="0096D6"/>
              </a:solidFill>
              <a:latin typeface="+mj-lt"/>
            </a:endParaRPr>
          </a:p>
        </p:txBody>
      </p:sp>
      <p:sp>
        <p:nvSpPr>
          <p:cNvPr id="32" name="Freeform 31"/>
          <p:cNvSpPr>
            <a:spLocks/>
          </p:cNvSpPr>
          <p:nvPr userDrawn="1"/>
        </p:nvSpPr>
        <p:spPr bwMode="black">
          <a:xfrm>
            <a:off x="7371698" y="2197636"/>
            <a:ext cx="83415" cy="284468"/>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68589" tIns="34295" rIns="68589" bIns="34295"/>
          <a:lstStyle/>
          <a:p>
            <a:endParaRPr lang="en-US">
              <a:solidFill>
                <a:srgbClr val="0096D6"/>
              </a:solidFill>
              <a:latin typeface="+mj-lt"/>
            </a:endParaRPr>
          </a:p>
        </p:txBody>
      </p:sp>
      <p:sp>
        <p:nvSpPr>
          <p:cNvPr id="33" name="Freeform 32"/>
          <p:cNvSpPr>
            <a:spLocks/>
          </p:cNvSpPr>
          <p:nvPr userDrawn="1"/>
        </p:nvSpPr>
        <p:spPr bwMode="black">
          <a:xfrm>
            <a:off x="7602617" y="2311831"/>
            <a:ext cx="83415" cy="17027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68589" tIns="34295" rIns="68589" bIns="34295"/>
          <a:lstStyle/>
          <a:p>
            <a:endParaRPr lang="en-US">
              <a:solidFill>
                <a:srgbClr val="0096D6"/>
              </a:solidFill>
              <a:latin typeface="+mj-lt"/>
            </a:endParaRPr>
          </a:p>
        </p:txBody>
      </p:sp>
    </p:spTree>
    <p:extLst>
      <p:ext uri="{BB962C8B-B14F-4D97-AF65-F5344CB8AC3E}">
        <p14:creationId xmlns:p14="http://schemas.microsoft.com/office/powerpoint/2010/main" val="1480894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00"/>
                                        <p:tgtEl>
                                          <p:spTgt spid="2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00"/>
                                        <p:tgtEl>
                                          <p:spTgt spid="26"/>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00"/>
                                        <p:tgtEl>
                                          <p:spTgt spid="27"/>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700"/>
                                        <p:tgtEl>
                                          <p:spTgt spid="28"/>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00"/>
                                        <p:tgtEl>
                                          <p:spTgt spid="29"/>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00"/>
                                        <p:tgtEl>
                                          <p:spTgt spid="30"/>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700"/>
                                        <p:tgtEl>
                                          <p:spTgt spid="31"/>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700"/>
                                        <p:tgtEl>
                                          <p:spTgt spid="32"/>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00"/>
                                        <p:tgtEl>
                                          <p:spTgt spid="33"/>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25"/>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27"/>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29"/>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31"/>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33"/>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26"/>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28"/>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30"/>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32"/>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700"/>
                                        <p:tgtEl>
                                          <p:spTgt spid="22"/>
                                        </p:tgtEl>
                                      </p:cBhvr>
                                    </p:animEffect>
                                  </p:childTnLst>
                                </p:cTn>
                              </p:par>
                              <p:par>
                                <p:cTn id="62" presetID="10" presetClass="entr" presetSubtype="0" fill="hold" nodeType="withEffect">
                                  <p:stCondLst>
                                    <p:cond delay="1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700"/>
                                        <p:tgtEl>
                                          <p:spTgt spid="20"/>
                                        </p:tgtEl>
                                      </p:cBhvr>
                                    </p:animEffect>
                                  </p:childTnLst>
                                </p:cTn>
                              </p:par>
                              <p:par>
                                <p:cTn id="65" presetID="10" presetClass="entr" presetSubtype="0" fill="hold" nodeType="withEffect">
                                  <p:stCondLst>
                                    <p:cond delay="2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700"/>
                                        <p:tgtEl>
                                          <p:spTgt spid="24"/>
                                        </p:tgtEl>
                                      </p:cBhvr>
                                    </p:animEffect>
                                  </p:childTnLst>
                                </p:cTn>
                              </p:par>
                              <p:par>
                                <p:cTn id="68" presetID="10" presetClass="entr" presetSubtype="0" fill="hold" nodeType="withEffect">
                                  <p:stCondLst>
                                    <p:cond delay="3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700"/>
                                        <p:tgtEl>
                                          <p:spTgt spid="21"/>
                                        </p:tgtEl>
                                      </p:cBhvr>
                                    </p:animEffect>
                                  </p:childTnLst>
                                </p:cTn>
                              </p:par>
                              <p:par>
                                <p:cTn id="71" presetID="10" presetClass="entr" presetSubtype="0" fill="hold" nodeType="withEffect">
                                  <p:stCondLst>
                                    <p:cond delay="40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2"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5456" y="1249964"/>
            <a:ext cx="8582751" cy="3266034"/>
          </a:xfrm>
          <a:prstGeom prst="rect">
            <a:avLst/>
          </a:prstGeom>
        </p:spPr>
        <p:txBody>
          <a:bodyPr lIns="121883" tIns="60941" rIns="121883" bIns="60941">
            <a:noAutofit/>
          </a:bodyPr>
          <a:lstStyle>
            <a:lvl1pPr marL="280903" indent="-223771">
              <a:lnSpc>
                <a:spcPct val="95000"/>
              </a:lnSpc>
              <a:spcBef>
                <a:spcPts val="1110"/>
              </a:spcBef>
              <a:buClr>
                <a:schemeClr val="tx2"/>
              </a:buClr>
              <a:buSzPct val="80000"/>
              <a:buFont typeface="Wingdings" panose="05000000000000000000" pitchFamily="2" charset="2"/>
              <a:buChar char="§"/>
              <a:defRPr sz="2025" b="0" i="0">
                <a:solidFill>
                  <a:schemeClr val="tx2"/>
                </a:solidFill>
                <a:latin typeface="+mn-lt"/>
                <a:cs typeface="CiscoSans ExtraLight"/>
              </a:defRPr>
            </a:lvl1pPr>
            <a:lvl2pPr marL="507848" indent="-215835">
              <a:lnSpc>
                <a:spcPct val="95000"/>
              </a:lnSpc>
              <a:spcBef>
                <a:spcPts val="450"/>
              </a:spcBef>
              <a:buClr>
                <a:schemeClr val="tx2"/>
              </a:buClr>
              <a:buSzPct val="80000"/>
              <a:buFont typeface="Wingdings" panose="05000000000000000000" pitchFamily="2" charset="2"/>
              <a:buChar char="§"/>
              <a:defRPr sz="1800" b="0" i="0">
                <a:solidFill>
                  <a:schemeClr val="tx2"/>
                </a:solidFill>
                <a:latin typeface="+mn-lt"/>
                <a:cs typeface="CiscoSans ExtraLight"/>
              </a:defRPr>
            </a:lvl2pPr>
            <a:lvl3pPr marL="747489" indent="-171399">
              <a:buClr>
                <a:schemeClr val="tx2"/>
              </a:buClr>
              <a:buSzPct val="80000"/>
              <a:buFont typeface="Wingdings" panose="05000000000000000000" pitchFamily="2" charset="2"/>
              <a:buChar char="§"/>
              <a:defRPr sz="1575" b="0" i="0">
                <a:solidFill>
                  <a:schemeClr val="tx2"/>
                </a:solidFill>
                <a:latin typeface="+mn-lt"/>
                <a:cs typeface="CiscoSans ExtraLight"/>
              </a:defRPr>
            </a:lvl3pPr>
            <a:lvl4pPr marL="910952" indent="-171399">
              <a:buClr>
                <a:schemeClr val="tx2"/>
              </a:buClr>
              <a:buSzPct val="80000"/>
              <a:buFont typeface="Wingdings" panose="05000000000000000000" pitchFamily="2" charset="2"/>
              <a:buChar char="§"/>
              <a:defRPr sz="1425" b="0" i="0">
                <a:solidFill>
                  <a:schemeClr val="tx2"/>
                </a:solidFill>
                <a:latin typeface="+mn-lt"/>
                <a:cs typeface="CiscoSans ExtraLight"/>
              </a:defRPr>
            </a:lvl4pPr>
            <a:lvl5pPr marL="1082351" indent="-168224">
              <a:buClr>
                <a:schemeClr val="tx2"/>
              </a:buClr>
              <a:buSzPct val="80000"/>
              <a:buFont typeface="Wingdings" panose="05000000000000000000" pitchFamily="2" charset="2"/>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475" b="0" i="0" spc="0" baseline="0">
                <a:solidFill>
                  <a:srgbClr val="00A2BF"/>
                </a:solidFill>
                <a:latin typeface="+mj-lt"/>
                <a:cs typeface="CiscoSans Thin"/>
              </a:defRPr>
            </a:lvl1pPr>
          </a:lstStyle>
          <a:p>
            <a:r>
              <a:rPr lang="en-US" dirty="0" smtClean="0"/>
              <a:t>Bullet Title Goes Here</a:t>
            </a:r>
            <a:endParaRPr lang="en-US" dirty="0"/>
          </a:p>
        </p:txBody>
      </p:sp>
    </p:spTree>
    <p:extLst>
      <p:ext uri="{BB962C8B-B14F-4D97-AF65-F5344CB8AC3E}">
        <p14:creationId xmlns:p14="http://schemas.microsoft.com/office/powerpoint/2010/main" val="83828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Subtitle and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384176"/>
            <a:ext cx="8513064" cy="434974"/>
          </a:xfrm>
        </p:spPr>
        <p:txBody>
          <a:bodyPr/>
          <a:lstStyle>
            <a:lvl1pPr>
              <a:defRPr baseline="0"/>
            </a:lvl1pPr>
          </a:lstStyle>
          <a:p>
            <a:r>
              <a:rPr lang="en-US" dirty="0" smtClean="0"/>
              <a:t>Slide Title</a:t>
            </a:r>
            <a:endParaRPr lang="en-US" dirty="0"/>
          </a:p>
        </p:txBody>
      </p:sp>
      <p:sp>
        <p:nvSpPr>
          <p:cNvPr id="5" name="Content Placeholder 4"/>
          <p:cNvSpPr>
            <a:spLocks noGrp="1"/>
          </p:cNvSpPr>
          <p:nvPr>
            <p:ph sz="quarter" idx="11"/>
          </p:nvPr>
        </p:nvSpPr>
        <p:spPr>
          <a:xfrm>
            <a:off x="304800" y="1241425"/>
            <a:ext cx="8513064" cy="33305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Text Placeholder 5"/>
          <p:cNvSpPr>
            <a:spLocks noGrp="1"/>
          </p:cNvSpPr>
          <p:nvPr>
            <p:ph type="body" sz="quarter" idx="12"/>
          </p:nvPr>
        </p:nvSpPr>
        <p:spPr>
          <a:xfrm>
            <a:off x="304800" y="819150"/>
            <a:ext cx="8513064" cy="381000"/>
          </a:xfrm>
        </p:spPr>
        <p:txBody>
          <a:bodyPr/>
          <a:lstStyle>
            <a:lvl1pPr marL="1785" indent="0">
              <a:buNone/>
              <a:defRPr>
                <a:solidFill>
                  <a:schemeClr val="accent2"/>
                </a:solidFill>
              </a:defRPr>
            </a:lvl1pPr>
          </a:lstStyle>
          <a:p>
            <a:pPr lvl="0"/>
            <a:r>
              <a:rPr lang="en-US" dirty="0" smtClean="0"/>
              <a:t>Click to edit Master text styles</a:t>
            </a:r>
          </a:p>
        </p:txBody>
      </p:sp>
      <p:sp>
        <p:nvSpPr>
          <p:cNvPr id="7" name="Slide Number Placeholder 2"/>
          <p:cNvSpPr>
            <a:spLocks noGrp="1"/>
          </p:cNvSpPr>
          <p:nvPr>
            <p:ph type="sldNum" sz="quarter" idx="4"/>
          </p:nvPr>
        </p:nvSpPr>
        <p:spPr>
          <a:xfrm>
            <a:off x="4354895" y="4888858"/>
            <a:ext cx="383410" cy="274637"/>
          </a:xfrm>
          <a:prstGeom prst="rect">
            <a:avLst/>
          </a:prstGeom>
        </p:spPr>
        <p:txBody>
          <a:bodyPr vert="horz" lIns="91440" tIns="45720" rIns="91440" bIns="45720" rtlCol="0" anchor="ctr"/>
          <a:lstStyle>
            <a:lvl1pPr marL="0" algn="ctr" defTabSz="458093" rtl="0" eaLnBrk="1" fontAlgn="base" latinLnBrk="0" hangingPunct="1">
              <a:spcBef>
                <a:spcPct val="0"/>
              </a:spcBef>
              <a:spcAft>
                <a:spcPct val="0"/>
              </a:spcAft>
              <a:defRPr lang="en-US" sz="700" kern="1200" smtClean="0">
                <a:solidFill>
                  <a:schemeClr val="bg2"/>
                </a:solidFill>
                <a:latin typeface="+mn-lt"/>
                <a:ea typeface="+mn-ea"/>
                <a:cs typeface="+mn-cs"/>
              </a:defRPr>
            </a:lvl1pPr>
          </a:lstStyle>
          <a:p>
            <a:fld id="{3945D0FD-48F1-4D72-80C5-FFB60B92A834}" type="slidenum">
              <a:rPr lang="en-US" smtClean="0"/>
              <a:pPr/>
              <a:t>‹#›</a:t>
            </a:fld>
            <a:endParaRPr lang="en-US" dirty="0"/>
          </a:p>
        </p:txBody>
      </p:sp>
    </p:spTree>
    <p:extLst>
      <p:ext uri="{BB962C8B-B14F-4D97-AF65-F5344CB8AC3E}">
        <p14:creationId xmlns:p14="http://schemas.microsoft.com/office/powerpoint/2010/main" val="3112538567"/>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384048"/>
            <a:ext cx="8513064" cy="434974"/>
          </a:xfrm>
        </p:spPr>
        <p:txBody>
          <a:bodyPr/>
          <a:lstStyle>
            <a:lvl1pPr>
              <a:defRPr baseline="0"/>
            </a:lvl1pPr>
          </a:lstStyle>
          <a:p>
            <a:r>
              <a:rPr lang="en-US" dirty="0" smtClean="0"/>
              <a:t>Slide Title</a:t>
            </a:r>
            <a:endParaRPr lang="en-US" dirty="0"/>
          </a:p>
        </p:txBody>
      </p:sp>
      <p:sp>
        <p:nvSpPr>
          <p:cNvPr id="6" name="Text Placeholder 5"/>
          <p:cNvSpPr>
            <a:spLocks noGrp="1"/>
          </p:cNvSpPr>
          <p:nvPr>
            <p:ph type="body" sz="quarter" idx="12"/>
          </p:nvPr>
        </p:nvSpPr>
        <p:spPr>
          <a:xfrm>
            <a:off x="304800" y="822960"/>
            <a:ext cx="8513064" cy="381000"/>
          </a:xfrm>
        </p:spPr>
        <p:txBody>
          <a:bodyPr/>
          <a:lstStyle>
            <a:lvl1pPr marL="1785" indent="0">
              <a:buNone/>
              <a:defRPr>
                <a:solidFill>
                  <a:schemeClr val="accent2"/>
                </a:solidFill>
              </a:defRPr>
            </a:lvl1pPr>
          </a:lstStyle>
          <a:p>
            <a:pPr lvl="0"/>
            <a:r>
              <a:rPr lang="en-US" dirty="0" smtClean="0"/>
              <a:t>Click to edit Master text styles</a:t>
            </a:r>
          </a:p>
        </p:txBody>
      </p:sp>
      <p:sp>
        <p:nvSpPr>
          <p:cNvPr id="5" name="Slide Number Placeholder 2"/>
          <p:cNvSpPr>
            <a:spLocks noGrp="1"/>
          </p:cNvSpPr>
          <p:nvPr>
            <p:ph type="sldNum" sz="quarter" idx="4"/>
          </p:nvPr>
        </p:nvSpPr>
        <p:spPr>
          <a:xfrm>
            <a:off x="4354895" y="4888858"/>
            <a:ext cx="383410" cy="274637"/>
          </a:xfrm>
          <a:prstGeom prst="rect">
            <a:avLst/>
          </a:prstGeom>
        </p:spPr>
        <p:txBody>
          <a:bodyPr vert="horz" lIns="91440" tIns="45720" rIns="91440" bIns="45720" rtlCol="0" anchor="ctr"/>
          <a:lstStyle>
            <a:lvl1pPr marL="0" algn="ctr" defTabSz="458093" rtl="0" eaLnBrk="1" fontAlgn="base" latinLnBrk="0" hangingPunct="1">
              <a:spcBef>
                <a:spcPct val="0"/>
              </a:spcBef>
              <a:spcAft>
                <a:spcPct val="0"/>
              </a:spcAft>
              <a:defRPr lang="en-US" sz="700" kern="1200" smtClean="0">
                <a:solidFill>
                  <a:schemeClr val="bg2"/>
                </a:solidFill>
                <a:latin typeface="+mn-lt"/>
                <a:ea typeface="+mn-ea"/>
                <a:cs typeface="+mn-cs"/>
              </a:defRPr>
            </a:lvl1pPr>
          </a:lstStyle>
          <a:p>
            <a:fld id="{3945D0FD-48F1-4D72-80C5-FFB60B92A834}" type="slidenum">
              <a:rPr lang="en-US" smtClean="0"/>
              <a:pPr/>
              <a:t>‹#›</a:t>
            </a:fld>
            <a:endParaRPr lang="en-US" dirty="0"/>
          </a:p>
        </p:txBody>
      </p:sp>
    </p:spTree>
    <p:extLst>
      <p:ext uri="{BB962C8B-B14F-4D97-AF65-F5344CB8AC3E}">
        <p14:creationId xmlns:p14="http://schemas.microsoft.com/office/powerpoint/2010/main" val="3927664182"/>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18947"/>
            <a:ext cx="8513064" cy="765432"/>
          </a:xfrm>
        </p:spPr>
        <p:txBody>
          <a:bodyPr/>
          <a:lstStyle>
            <a:lvl1pPr>
              <a:defRPr baseline="0"/>
            </a:lvl1pPr>
          </a:lstStyle>
          <a:p>
            <a:endParaRPr lang="en-US" dirty="0"/>
          </a:p>
        </p:txBody>
      </p:sp>
      <p:sp>
        <p:nvSpPr>
          <p:cNvPr id="5" name="Content Placeholder 4"/>
          <p:cNvSpPr>
            <a:spLocks noGrp="1"/>
          </p:cNvSpPr>
          <p:nvPr>
            <p:ph sz="quarter" idx="11"/>
          </p:nvPr>
        </p:nvSpPr>
        <p:spPr>
          <a:xfrm>
            <a:off x="304800" y="1077912"/>
            <a:ext cx="4069080"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Content Placeholder 5"/>
          <p:cNvSpPr>
            <a:spLocks noGrp="1"/>
          </p:cNvSpPr>
          <p:nvPr>
            <p:ph sz="quarter" idx="12"/>
          </p:nvPr>
        </p:nvSpPr>
        <p:spPr>
          <a:xfrm>
            <a:off x="4748784" y="1077913"/>
            <a:ext cx="4069080" cy="34242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Slide Number Placeholder 2"/>
          <p:cNvSpPr>
            <a:spLocks noGrp="1"/>
          </p:cNvSpPr>
          <p:nvPr>
            <p:ph type="sldNum" sz="quarter" idx="4"/>
          </p:nvPr>
        </p:nvSpPr>
        <p:spPr>
          <a:xfrm>
            <a:off x="4354895" y="4888858"/>
            <a:ext cx="383410" cy="274637"/>
          </a:xfrm>
          <a:prstGeom prst="rect">
            <a:avLst/>
          </a:prstGeom>
        </p:spPr>
        <p:txBody>
          <a:bodyPr vert="horz" lIns="91440" tIns="45720" rIns="91440" bIns="45720" rtlCol="0" anchor="ctr"/>
          <a:lstStyle>
            <a:lvl1pPr marL="0" algn="ctr" defTabSz="458093" rtl="0" eaLnBrk="1" fontAlgn="base" latinLnBrk="0" hangingPunct="1">
              <a:spcBef>
                <a:spcPct val="0"/>
              </a:spcBef>
              <a:spcAft>
                <a:spcPct val="0"/>
              </a:spcAft>
              <a:defRPr lang="en-US" sz="700" kern="1200" smtClean="0">
                <a:solidFill>
                  <a:schemeClr val="bg2"/>
                </a:solidFill>
                <a:latin typeface="+mn-lt"/>
                <a:ea typeface="+mn-ea"/>
                <a:cs typeface="+mn-cs"/>
              </a:defRPr>
            </a:lvl1pPr>
          </a:lstStyle>
          <a:p>
            <a:fld id="{3945D0FD-48F1-4D72-80C5-FFB60B92A834}" type="slidenum">
              <a:rPr lang="en-US" smtClean="0"/>
              <a:pPr/>
              <a:t>‹#›</a:t>
            </a:fld>
            <a:endParaRPr lang="en-US" dirty="0"/>
          </a:p>
        </p:txBody>
      </p:sp>
    </p:spTree>
    <p:extLst>
      <p:ext uri="{BB962C8B-B14F-4D97-AF65-F5344CB8AC3E}">
        <p14:creationId xmlns:p14="http://schemas.microsoft.com/office/powerpoint/2010/main" val="2048336255"/>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 Created dual column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384176"/>
            <a:ext cx="8513064" cy="434974"/>
          </a:xfrm>
        </p:spPr>
        <p:txBody>
          <a:bodyPr/>
          <a:lstStyle>
            <a:lvl1pPr>
              <a:defRPr baseline="0"/>
            </a:lvl1pPr>
          </a:lstStyle>
          <a:p>
            <a:r>
              <a:rPr lang="en-US" dirty="0" smtClean="0"/>
              <a:t>Slide Title</a:t>
            </a:r>
            <a:endParaRPr lang="en-US" dirty="0"/>
          </a:p>
        </p:txBody>
      </p:sp>
      <p:sp>
        <p:nvSpPr>
          <p:cNvPr id="5" name="Content Placeholder 4"/>
          <p:cNvSpPr>
            <a:spLocks noGrp="1"/>
          </p:cNvSpPr>
          <p:nvPr>
            <p:ph sz="quarter" idx="11"/>
          </p:nvPr>
        </p:nvSpPr>
        <p:spPr>
          <a:xfrm>
            <a:off x="304801" y="1241425"/>
            <a:ext cx="4069080" cy="33305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Text Placeholder 5"/>
          <p:cNvSpPr>
            <a:spLocks noGrp="1"/>
          </p:cNvSpPr>
          <p:nvPr>
            <p:ph type="body" sz="quarter" idx="12"/>
          </p:nvPr>
        </p:nvSpPr>
        <p:spPr>
          <a:xfrm>
            <a:off x="304800" y="819150"/>
            <a:ext cx="8513064" cy="381000"/>
          </a:xfrm>
        </p:spPr>
        <p:txBody>
          <a:bodyPr/>
          <a:lstStyle>
            <a:lvl1pPr marL="1785" indent="0">
              <a:buNone/>
              <a:defRPr>
                <a:solidFill>
                  <a:schemeClr val="accent2"/>
                </a:solidFill>
              </a:defRPr>
            </a:lvl1pPr>
          </a:lstStyle>
          <a:p>
            <a:pPr lvl="0"/>
            <a:r>
              <a:rPr lang="en-US" dirty="0" smtClean="0"/>
              <a:t>Click to edit Master text styles</a:t>
            </a:r>
          </a:p>
        </p:txBody>
      </p:sp>
      <p:sp>
        <p:nvSpPr>
          <p:cNvPr id="7" name="Content Placeholder 6"/>
          <p:cNvSpPr>
            <a:spLocks noGrp="1"/>
          </p:cNvSpPr>
          <p:nvPr>
            <p:ph sz="quarter" idx="13"/>
          </p:nvPr>
        </p:nvSpPr>
        <p:spPr>
          <a:xfrm>
            <a:off x="4748784" y="1241425"/>
            <a:ext cx="4069080" cy="33432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Slide Number Placeholder 2"/>
          <p:cNvSpPr>
            <a:spLocks noGrp="1"/>
          </p:cNvSpPr>
          <p:nvPr>
            <p:ph type="sldNum" sz="quarter" idx="4"/>
          </p:nvPr>
        </p:nvSpPr>
        <p:spPr>
          <a:xfrm>
            <a:off x="4354895" y="4888858"/>
            <a:ext cx="383410" cy="274637"/>
          </a:xfrm>
          <a:prstGeom prst="rect">
            <a:avLst/>
          </a:prstGeom>
        </p:spPr>
        <p:txBody>
          <a:bodyPr vert="horz" lIns="91440" tIns="45720" rIns="91440" bIns="45720" rtlCol="0" anchor="ctr"/>
          <a:lstStyle>
            <a:lvl1pPr marL="0" algn="ctr" defTabSz="458093" rtl="0" eaLnBrk="1" fontAlgn="base" latinLnBrk="0" hangingPunct="1">
              <a:spcBef>
                <a:spcPct val="0"/>
              </a:spcBef>
              <a:spcAft>
                <a:spcPct val="0"/>
              </a:spcAft>
              <a:defRPr lang="en-US" sz="700" kern="1200" smtClean="0">
                <a:solidFill>
                  <a:schemeClr val="bg2"/>
                </a:solidFill>
                <a:latin typeface="+mn-lt"/>
                <a:ea typeface="+mn-ea"/>
                <a:cs typeface="+mn-cs"/>
              </a:defRPr>
            </a:lvl1pPr>
          </a:lstStyle>
          <a:p>
            <a:fld id="{3945D0FD-48F1-4D72-80C5-FFB60B92A834}" type="slidenum">
              <a:rPr lang="en-US" smtClean="0"/>
              <a:pPr/>
              <a:t>‹#›</a:t>
            </a:fld>
            <a:endParaRPr lang="en-US" dirty="0"/>
          </a:p>
        </p:txBody>
      </p:sp>
    </p:spTree>
    <p:extLst>
      <p:ext uri="{BB962C8B-B14F-4D97-AF65-F5344CB8AC3E}">
        <p14:creationId xmlns:p14="http://schemas.microsoft.com/office/powerpoint/2010/main" val="1837981998"/>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3 Column Bullets">
    <p:spTree>
      <p:nvGrpSpPr>
        <p:cNvPr id="1" name=""/>
        <p:cNvGrpSpPr/>
        <p:nvPr/>
      </p:nvGrpSpPr>
      <p:grpSpPr>
        <a:xfrm>
          <a:off x="0" y="0"/>
          <a:ext cx="0" cy="0"/>
          <a:chOff x="0" y="0"/>
          <a:chExt cx="0" cy="0"/>
        </a:xfrm>
      </p:grpSpPr>
      <p:sp>
        <p:nvSpPr>
          <p:cNvPr id="2" name="Title 1"/>
          <p:cNvSpPr>
            <a:spLocks noGrp="1"/>
          </p:cNvSpPr>
          <p:nvPr>
            <p:ph type="title"/>
          </p:nvPr>
        </p:nvSpPr>
        <p:spPr>
          <a:xfrm>
            <a:off x="304800" y="219456"/>
            <a:ext cx="8513064" cy="7654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lang="en-US" baseline="0" dirty="0"/>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304800" y="1100307"/>
            <a:ext cx="2624328" cy="3715533"/>
          </a:xfrm>
        </p:spPr>
        <p:txBody>
          <a:bodyPr lIns="91440" tIns="45720" rIns="91440" bIns="45720"/>
          <a:lstStyle>
            <a:lvl1pPr>
              <a:spcBef>
                <a:spcPts val="1200"/>
              </a:spcBef>
              <a:buClr>
                <a:srgbClr val="168ACB"/>
              </a:buClr>
              <a:defRPr sz="1600">
                <a:solidFill>
                  <a:srgbClr val="000000"/>
                </a:solidFill>
              </a:defRPr>
            </a:lvl1pPr>
            <a:lvl2pPr>
              <a:spcBef>
                <a:spcPts val="400"/>
              </a:spcBef>
              <a:defRPr sz="1400">
                <a:solidFill>
                  <a:srgbClr val="000000"/>
                </a:solidFill>
              </a:defRPr>
            </a:lvl2pPr>
            <a:lvl3pPr>
              <a:spcBef>
                <a:spcPts val="200"/>
              </a:spcBef>
              <a:defRPr sz="1200">
                <a:solidFill>
                  <a:srgbClr val="000000"/>
                </a:solidFill>
              </a:defRPr>
            </a:lvl3pPr>
            <a:lvl4pPr>
              <a:spcBef>
                <a:spcPts val="200"/>
              </a:spcBef>
              <a:defRPr sz="1000">
                <a:solidFill>
                  <a:srgbClr val="000000"/>
                </a:solidFill>
              </a:defRPr>
            </a:lvl4pPr>
            <a:lvl5pPr>
              <a:spcBef>
                <a:spcPts val="675"/>
              </a:spcBef>
              <a:defRPr>
                <a:solidFill>
                  <a:schemeClr val="tx1">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Text Placeholder 5"/>
          <p:cNvSpPr>
            <a:spLocks noGrp="1"/>
          </p:cNvSpPr>
          <p:nvPr>
            <p:ph type="body" sz="quarter" idx="10"/>
          </p:nvPr>
        </p:nvSpPr>
        <p:spPr>
          <a:xfrm>
            <a:off x="6193536" y="1100307"/>
            <a:ext cx="2624328" cy="3717925"/>
          </a:xfrm>
        </p:spPr>
        <p:txBody>
          <a:bodyPr lIns="91440" tIns="45720" rIns="91440" bIns="45720"/>
          <a:lstStyle>
            <a:lvl1pPr>
              <a:defRPr sz="1600">
                <a:solidFill>
                  <a:srgbClr val="000000"/>
                </a:solidFill>
              </a:defRPr>
            </a:lvl1pPr>
            <a:lvl2pPr>
              <a:defRPr sz="1400">
                <a:solidFill>
                  <a:srgbClr val="000000"/>
                </a:solidFill>
              </a:defRPr>
            </a:lvl2pPr>
            <a:lvl3pPr>
              <a:defRPr sz="1200">
                <a:solidFill>
                  <a:srgbClr val="000000"/>
                </a:solidFill>
              </a:defRPr>
            </a:lvl3pPr>
            <a:lvl4pPr>
              <a:defRPr sz="1000">
                <a:solidFill>
                  <a:srgbClr val="000000"/>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 Placeholder 7"/>
          <p:cNvSpPr>
            <a:spLocks noGrp="1"/>
          </p:cNvSpPr>
          <p:nvPr>
            <p:ph type="body" sz="quarter" idx="11"/>
          </p:nvPr>
        </p:nvSpPr>
        <p:spPr>
          <a:xfrm>
            <a:off x="3249168" y="1100307"/>
            <a:ext cx="2624328" cy="3724275"/>
          </a:xfrm>
        </p:spPr>
        <p:txBody>
          <a:bodyPr lIns="91440" tIns="45720" rIns="91440" bIns="45720"/>
          <a:lstStyle>
            <a:lvl1pPr>
              <a:defRPr sz="1600">
                <a:solidFill>
                  <a:srgbClr val="000000"/>
                </a:solidFill>
              </a:defRPr>
            </a:lvl1pPr>
            <a:lvl2pPr>
              <a:defRPr sz="1400">
                <a:solidFill>
                  <a:srgbClr val="000000"/>
                </a:solidFill>
              </a:defRPr>
            </a:lvl2pPr>
            <a:lvl3pPr>
              <a:defRPr sz="1200">
                <a:solidFill>
                  <a:srgbClr val="000000"/>
                </a:solidFill>
              </a:defRPr>
            </a:lvl3pPr>
            <a:lvl4pPr>
              <a:defRPr sz="1000">
                <a:solidFill>
                  <a:srgbClr val="000000"/>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Slide Number Placeholder 2"/>
          <p:cNvSpPr>
            <a:spLocks noGrp="1"/>
          </p:cNvSpPr>
          <p:nvPr>
            <p:ph type="sldNum" sz="quarter" idx="4"/>
          </p:nvPr>
        </p:nvSpPr>
        <p:spPr>
          <a:xfrm>
            <a:off x="4354895" y="4888858"/>
            <a:ext cx="383410" cy="274637"/>
          </a:xfrm>
          <a:prstGeom prst="rect">
            <a:avLst/>
          </a:prstGeom>
        </p:spPr>
        <p:txBody>
          <a:bodyPr vert="horz" lIns="91440" tIns="45720" rIns="91440" bIns="45720" rtlCol="0" anchor="ctr"/>
          <a:lstStyle>
            <a:lvl1pPr marL="0" algn="ctr" defTabSz="458093" rtl="0" eaLnBrk="1" fontAlgn="base" latinLnBrk="0" hangingPunct="1">
              <a:spcBef>
                <a:spcPct val="0"/>
              </a:spcBef>
              <a:spcAft>
                <a:spcPct val="0"/>
              </a:spcAft>
              <a:defRPr lang="en-US" sz="700" kern="1200" smtClean="0">
                <a:solidFill>
                  <a:schemeClr val="bg2"/>
                </a:solidFill>
                <a:latin typeface="+mn-lt"/>
                <a:ea typeface="+mn-ea"/>
                <a:cs typeface="+mn-cs"/>
              </a:defRPr>
            </a:lvl1pPr>
          </a:lstStyle>
          <a:p>
            <a:fld id="{3945D0FD-48F1-4D72-80C5-FFB60B92A834}" type="slidenum">
              <a:rPr lang="en-US" smtClean="0"/>
              <a:pPr/>
              <a:t>‹#›</a:t>
            </a:fld>
            <a:endParaRPr lang="en-US" dirty="0"/>
          </a:p>
        </p:txBody>
      </p:sp>
    </p:spTree>
    <p:extLst>
      <p:ext uri="{BB962C8B-B14F-4D97-AF65-F5344CB8AC3E}">
        <p14:creationId xmlns:p14="http://schemas.microsoft.com/office/powerpoint/2010/main" val="3479306080"/>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with Text 4 Heavy Graphics">
    <p:bg bwMode="auto">
      <p:bgRef idx="1001">
        <a:schemeClr val="bg1"/>
      </p:bgRef>
    </p:bg>
    <p:spTree>
      <p:nvGrpSpPr>
        <p:cNvPr id="1" name=""/>
        <p:cNvGrpSpPr/>
        <p:nvPr/>
      </p:nvGrpSpPr>
      <p:grpSpPr>
        <a:xfrm>
          <a:off x="0" y="0"/>
          <a:ext cx="0" cy="0"/>
          <a:chOff x="0" y="0"/>
          <a:chExt cx="0" cy="0"/>
        </a:xfrm>
      </p:grpSpPr>
      <p:sp>
        <p:nvSpPr>
          <p:cNvPr id="4" name="Rectangle 3"/>
          <p:cNvSpPr/>
          <p:nvPr userDrawn="1"/>
        </p:nvSpPr>
        <p:spPr bwMode="white">
          <a:xfrm>
            <a:off x="0" y="0"/>
            <a:ext cx="9144000" cy="285750"/>
          </a:xfrm>
          <a:prstGeom prst="rect">
            <a:avLst/>
          </a:prstGeom>
          <a:solidFill>
            <a:schemeClr val="bg1"/>
          </a:solidFill>
          <a:ln w="12700" cap="flat">
            <a:noFill/>
            <a:miter lim="800000"/>
            <a:headEnd type="none" w="med" len="med"/>
            <a:tailEnd type="none" w="med" len="med"/>
          </a:ln>
        </p:spPr>
        <p:txBody>
          <a:bodyPr lIns="0" tIns="0" rIns="0" bIns="0" rtlCol="0" anchor="ctr"/>
          <a:lstStyle/>
          <a:p>
            <a:pPr algn="ctr" defTabSz="514350"/>
            <a:endParaRPr lang="en-US" sz="1400" dirty="0" err="1" smtClean="0">
              <a:solidFill>
                <a:schemeClr val="bg1"/>
              </a:solidFill>
              <a:ea typeface="Arial" pitchFamily="-107" charset="0"/>
              <a:cs typeface="Arial" pitchFamily="-107" charset="0"/>
              <a:sym typeface="Arial" pitchFamily="-107" charset="0"/>
            </a:endParaRPr>
          </a:p>
        </p:txBody>
      </p:sp>
      <p:sp>
        <p:nvSpPr>
          <p:cNvPr id="2" name="Title 1"/>
          <p:cNvSpPr>
            <a:spLocks noGrp="1"/>
          </p:cNvSpPr>
          <p:nvPr>
            <p:ph type="title" hasCustomPrompt="1"/>
          </p:nvPr>
        </p:nvSpPr>
        <p:spPr>
          <a:xfrm>
            <a:off x="304799" y="155576"/>
            <a:ext cx="8513064" cy="434974"/>
          </a:xfrm>
        </p:spPr>
        <p:txBody>
          <a:bodyPr/>
          <a:lstStyle>
            <a:lvl1pPr>
              <a:defRPr baseline="0"/>
            </a:lvl1pPr>
          </a:lstStyle>
          <a:p>
            <a:r>
              <a:rPr lang="en-US" dirty="0" smtClean="0"/>
              <a:t>Slide Title</a:t>
            </a:r>
            <a:endParaRPr lang="en-US" dirty="0"/>
          </a:p>
        </p:txBody>
      </p:sp>
      <p:sp>
        <p:nvSpPr>
          <p:cNvPr id="6" name="Text Placeholder 5"/>
          <p:cNvSpPr>
            <a:spLocks noGrp="1"/>
          </p:cNvSpPr>
          <p:nvPr>
            <p:ph type="body" sz="quarter" idx="12"/>
          </p:nvPr>
        </p:nvSpPr>
        <p:spPr>
          <a:xfrm>
            <a:off x="304799" y="590550"/>
            <a:ext cx="8513064" cy="381000"/>
          </a:xfrm>
        </p:spPr>
        <p:txBody>
          <a:bodyPr/>
          <a:lstStyle>
            <a:lvl1pPr marL="1785" indent="0">
              <a:buNone/>
              <a:defRPr>
                <a:solidFill>
                  <a:schemeClr val="accent2"/>
                </a:solidFill>
              </a:defRPr>
            </a:lvl1pPr>
          </a:lstStyle>
          <a:p>
            <a:pPr lvl="0"/>
            <a:r>
              <a:rPr lang="en-US" dirty="0" smtClean="0"/>
              <a:t>Click to edit Master text styles</a:t>
            </a:r>
          </a:p>
        </p:txBody>
      </p:sp>
      <p:sp>
        <p:nvSpPr>
          <p:cNvPr id="7" name="Content Placeholder 6"/>
          <p:cNvSpPr>
            <a:spLocks noGrp="1"/>
          </p:cNvSpPr>
          <p:nvPr>
            <p:ph sz="quarter" idx="13"/>
          </p:nvPr>
        </p:nvSpPr>
        <p:spPr>
          <a:xfrm>
            <a:off x="304799" y="1077913"/>
            <a:ext cx="8513064" cy="3475037"/>
          </a:xfrm>
        </p:spPr>
        <p:txBody>
          <a:bodyPr/>
          <a:lstStyle>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Slide Number Placeholder 2"/>
          <p:cNvSpPr>
            <a:spLocks noGrp="1"/>
          </p:cNvSpPr>
          <p:nvPr>
            <p:ph type="sldNum" sz="quarter" idx="4"/>
          </p:nvPr>
        </p:nvSpPr>
        <p:spPr>
          <a:xfrm>
            <a:off x="4354895" y="4888858"/>
            <a:ext cx="383410" cy="274637"/>
          </a:xfrm>
          <a:prstGeom prst="rect">
            <a:avLst/>
          </a:prstGeom>
        </p:spPr>
        <p:txBody>
          <a:bodyPr vert="horz" lIns="91440" tIns="45720" rIns="91440" bIns="45720" rtlCol="0" anchor="ctr"/>
          <a:lstStyle>
            <a:lvl1pPr marL="0" algn="ctr" defTabSz="458093" rtl="0" eaLnBrk="1" fontAlgn="base" latinLnBrk="0" hangingPunct="1">
              <a:spcBef>
                <a:spcPct val="0"/>
              </a:spcBef>
              <a:spcAft>
                <a:spcPct val="0"/>
              </a:spcAft>
              <a:defRPr lang="en-US" sz="700" kern="1200" smtClean="0">
                <a:solidFill>
                  <a:schemeClr val="bg2"/>
                </a:solidFill>
                <a:latin typeface="+mn-lt"/>
                <a:ea typeface="+mn-ea"/>
                <a:cs typeface="+mn-cs"/>
              </a:defRPr>
            </a:lvl1pPr>
          </a:lstStyle>
          <a:p>
            <a:fld id="{3945D0FD-48F1-4D72-80C5-FFB60B92A834}" type="slidenum">
              <a:rPr lang="en-US" smtClean="0"/>
              <a:pPr/>
              <a:t>‹#›</a:t>
            </a:fld>
            <a:endParaRPr lang="en-US" dirty="0"/>
          </a:p>
        </p:txBody>
      </p:sp>
    </p:spTree>
    <p:extLst>
      <p:ext uri="{BB962C8B-B14F-4D97-AF65-F5344CB8AC3E}">
        <p14:creationId xmlns:p14="http://schemas.microsoft.com/office/powerpoint/2010/main" val="4180797775"/>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Subtitle 4 Heavy Graphics">
    <p:bg bwMode="auto">
      <p:bgRef idx="1001">
        <a:schemeClr val="bg1"/>
      </p:bgRef>
    </p:bg>
    <p:spTree>
      <p:nvGrpSpPr>
        <p:cNvPr id="1" name=""/>
        <p:cNvGrpSpPr/>
        <p:nvPr/>
      </p:nvGrpSpPr>
      <p:grpSpPr>
        <a:xfrm>
          <a:off x="0" y="0"/>
          <a:ext cx="0" cy="0"/>
          <a:chOff x="0" y="0"/>
          <a:chExt cx="0" cy="0"/>
        </a:xfrm>
      </p:grpSpPr>
      <p:sp>
        <p:nvSpPr>
          <p:cNvPr id="4" name="Rectangle 3"/>
          <p:cNvSpPr/>
          <p:nvPr userDrawn="1"/>
        </p:nvSpPr>
        <p:spPr bwMode="white">
          <a:xfrm>
            <a:off x="0" y="0"/>
            <a:ext cx="9144000" cy="285750"/>
          </a:xfrm>
          <a:prstGeom prst="rect">
            <a:avLst/>
          </a:prstGeom>
          <a:solidFill>
            <a:schemeClr val="bg1"/>
          </a:solidFill>
          <a:ln w="12700" cap="flat">
            <a:noFill/>
            <a:miter lim="800000"/>
            <a:headEnd type="none" w="med" len="med"/>
            <a:tailEnd type="none" w="med" len="med"/>
          </a:ln>
        </p:spPr>
        <p:txBody>
          <a:bodyPr lIns="0" tIns="0" rIns="0" bIns="0" rtlCol="0" anchor="ctr"/>
          <a:lstStyle/>
          <a:p>
            <a:pPr algn="ctr" defTabSz="514350"/>
            <a:endParaRPr lang="en-US" sz="1400" dirty="0" err="1" smtClean="0">
              <a:solidFill>
                <a:schemeClr val="bg1"/>
              </a:solidFill>
              <a:ea typeface="Arial" pitchFamily="-107" charset="0"/>
              <a:cs typeface="Arial" pitchFamily="-107" charset="0"/>
              <a:sym typeface="Arial" pitchFamily="-107" charset="0"/>
            </a:endParaRPr>
          </a:p>
        </p:txBody>
      </p:sp>
      <p:sp>
        <p:nvSpPr>
          <p:cNvPr id="2" name="Title 1"/>
          <p:cNvSpPr>
            <a:spLocks noGrp="1"/>
          </p:cNvSpPr>
          <p:nvPr>
            <p:ph type="title" hasCustomPrompt="1"/>
          </p:nvPr>
        </p:nvSpPr>
        <p:spPr>
          <a:xfrm>
            <a:off x="304799" y="155576"/>
            <a:ext cx="8513064" cy="434974"/>
          </a:xfrm>
        </p:spPr>
        <p:txBody>
          <a:bodyPr/>
          <a:lstStyle>
            <a:lvl1pPr>
              <a:defRPr baseline="0"/>
            </a:lvl1pPr>
          </a:lstStyle>
          <a:p>
            <a:r>
              <a:rPr lang="en-US" dirty="0" smtClean="0"/>
              <a:t>Slide Title</a:t>
            </a:r>
            <a:endParaRPr lang="en-US" dirty="0"/>
          </a:p>
        </p:txBody>
      </p:sp>
      <p:sp>
        <p:nvSpPr>
          <p:cNvPr id="6" name="Text Placeholder 5"/>
          <p:cNvSpPr>
            <a:spLocks noGrp="1"/>
          </p:cNvSpPr>
          <p:nvPr>
            <p:ph type="body" sz="quarter" idx="12"/>
          </p:nvPr>
        </p:nvSpPr>
        <p:spPr>
          <a:xfrm>
            <a:off x="304799" y="590550"/>
            <a:ext cx="8513064" cy="381000"/>
          </a:xfrm>
        </p:spPr>
        <p:txBody>
          <a:bodyPr/>
          <a:lstStyle>
            <a:lvl1pPr marL="1785" indent="0">
              <a:buNone/>
              <a:defRPr>
                <a:solidFill>
                  <a:schemeClr val="accent2"/>
                </a:solidFill>
              </a:defRPr>
            </a:lvl1pPr>
          </a:lstStyle>
          <a:p>
            <a:pPr lvl="0"/>
            <a:r>
              <a:rPr lang="en-US" dirty="0" smtClean="0"/>
              <a:t>Click to edit Master text styles</a:t>
            </a:r>
          </a:p>
        </p:txBody>
      </p:sp>
      <p:sp>
        <p:nvSpPr>
          <p:cNvPr id="7" name="Slide Number Placeholder 2"/>
          <p:cNvSpPr>
            <a:spLocks noGrp="1"/>
          </p:cNvSpPr>
          <p:nvPr>
            <p:ph type="sldNum" sz="quarter" idx="4"/>
          </p:nvPr>
        </p:nvSpPr>
        <p:spPr>
          <a:xfrm>
            <a:off x="4354895" y="4888858"/>
            <a:ext cx="383410" cy="274637"/>
          </a:xfrm>
          <a:prstGeom prst="rect">
            <a:avLst/>
          </a:prstGeom>
        </p:spPr>
        <p:txBody>
          <a:bodyPr vert="horz" lIns="91440" tIns="45720" rIns="91440" bIns="45720" rtlCol="0" anchor="ctr"/>
          <a:lstStyle>
            <a:lvl1pPr marL="0" algn="ctr" defTabSz="458093" rtl="0" eaLnBrk="1" fontAlgn="base" latinLnBrk="0" hangingPunct="1">
              <a:spcBef>
                <a:spcPct val="0"/>
              </a:spcBef>
              <a:spcAft>
                <a:spcPct val="0"/>
              </a:spcAft>
              <a:defRPr lang="en-US" sz="700" kern="1200" smtClean="0">
                <a:solidFill>
                  <a:schemeClr val="bg2"/>
                </a:solidFill>
                <a:latin typeface="+mn-lt"/>
                <a:ea typeface="+mn-ea"/>
                <a:cs typeface="+mn-cs"/>
              </a:defRPr>
            </a:lvl1pPr>
          </a:lstStyle>
          <a:p>
            <a:fld id="{3945D0FD-48F1-4D72-80C5-FFB60B92A834}" type="slidenum">
              <a:rPr lang="en-US" smtClean="0"/>
              <a:pPr/>
              <a:t>‹#›</a:t>
            </a:fld>
            <a:endParaRPr lang="en-US" dirty="0"/>
          </a:p>
        </p:txBody>
      </p:sp>
    </p:spTree>
    <p:extLst>
      <p:ext uri="{BB962C8B-B14F-4D97-AF65-F5344CB8AC3E}">
        <p14:creationId xmlns:p14="http://schemas.microsoft.com/office/powerpoint/2010/main" val="2818298284"/>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17715"/>
            <a:ext cx="8513064" cy="765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sym typeface="Arial" pitchFamily="34" charset="0"/>
              </a:rPr>
              <a:t>Slide Title</a:t>
            </a:r>
          </a:p>
        </p:txBody>
      </p:sp>
      <p:sp>
        <p:nvSpPr>
          <p:cNvPr id="1027" name="Rectangle 3"/>
          <p:cNvSpPr>
            <a:spLocks noGrp="1" noChangeArrowheads="1"/>
          </p:cNvSpPr>
          <p:nvPr>
            <p:ph type="body" idx="1"/>
          </p:nvPr>
        </p:nvSpPr>
        <p:spPr bwMode="auto">
          <a:xfrm>
            <a:off x="304800" y="1067851"/>
            <a:ext cx="8513064" cy="36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sym typeface="Arial" pitchFamily="34" charset="0"/>
              </a:rPr>
              <a:t>Click to edit Master text styles</a:t>
            </a:r>
          </a:p>
          <a:p>
            <a:pPr lvl="1"/>
            <a:r>
              <a:rPr lang="en-US" dirty="0" smtClean="0">
                <a:sym typeface="Arial" pitchFamily="34" charset="0"/>
              </a:rPr>
              <a:t>Second level</a:t>
            </a:r>
          </a:p>
          <a:p>
            <a:pPr lvl="2"/>
            <a:r>
              <a:rPr lang="en-US" dirty="0" smtClean="0">
                <a:sym typeface="Arial" pitchFamily="34" charset="0"/>
              </a:rPr>
              <a:t>Third level</a:t>
            </a:r>
          </a:p>
          <a:p>
            <a:pPr lvl="3"/>
            <a:r>
              <a:rPr lang="en-US" dirty="0" smtClean="0">
                <a:sym typeface="Arial" pitchFamily="34" charset="0"/>
              </a:rPr>
              <a:t>Fourth level</a:t>
            </a:r>
          </a:p>
        </p:txBody>
      </p:sp>
      <p:sp>
        <p:nvSpPr>
          <p:cNvPr id="13" name="Rectangle 4"/>
          <p:cNvSpPr>
            <a:spLocks noChangeArrowheads="1"/>
          </p:cNvSpPr>
          <p:nvPr userDrawn="1"/>
        </p:nvSpPr>
        <p:spPr bwMode="black">
          <a:xfrm>
            <a:off x="7398966" y="4989133"/>
            <a:ext cx="1797285" cy="15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195" tIns="23097" rIns="46195" bIns="23097" anchor="b" anchorCtr="1">
            <a:spAutoFit/>
          </a:bodyPr>
          <a:lstStyle/>
          <a:p>
            <a:pPr defTabSz="458093" fontAlgn="base">
              <a:spcBef>
                <a:spcPct val="0"/>
              </a:spcBef>
              <a:spcAft>
                <a:spcPct val="0"/>
              </a:spcAft>
            </a:pPr>
            <a:r>
              <a:rPr lang="en-US" sz="700" dirty="0">
                <a:solidFill>
                  <a:schemeClr val="bg2"/>
                </a:solidFill>
                <a:sym typeface="Arial" pitchFamily="34" charset="0"/>
              </a:rPr>
              <a:t>© </a:t>
            </a:r>
            <a:r>
              <a:rPr lang="en-US" sz="700" dirty="0" smtClean="0">
                <a:solidFill>
                  <a:schemeClr val="bg2"/>
                </a:solidFill>
                <a:sym typeface="Arial" pitchFamily="34" charset="0"/>
              </a:rPr>
              <a:t>2016 </a:t>
            </a:r>
            <a:r>
              <a:rPr lang="en-US" sz="700" dirty="0">
                <a:solidFill>
                  <a:schemeClr val="bg2"/>
                </a:solidFill>
                <a:sym typeface="Arial" pitchFamily="34" charset="0"/>
              </a:rPr>
              <a:t>Cisco </a:t>
            </a:r>
            <a:r>
              <a:rPr lang="en-US" sz="700" dirty="0" smtClean="0">
                <a:solidFill>
                  <a:schemeClr val="bg2"/>
                </a:solidFill>
                <a:sym typeface="Arial" pitchFamily="34" charset="0"/>
              </a:rPr>
              <a:t>Systems. </a:t>
            </a:r>
            <a:r>
              <a:rPr lang="en-US" sz="700" dirty="0">
                <a:solidFill>
                  <a:schemeClr val="bg2"/>
                </a:solidFill>
                <a:sym typeface="Arial" pitchFamily="34" charset="0"/>
              </a:rPr>
              <a:t>All rights reserved.</a:t>
            </a:r>
          </a:p>
        </p:txBody>
      </p:sp>
      <p:sp>
        <p:nvSpPr>
          <p:cNvPr id="15" name="Rectangle 4"/>
          <p:cNvSpPr>
            <a:spLocks noChangeArrowheads="1"/>
          </p:cNvSpPr>
          <p:nvPr userDrawn="1"/>
        </p:nvSpPr>
        <p:spPr bwMode="black">
          <a:xfrm>
            <a:off x="0" y="4989133"/>
            <a:ext cx="686403" cy="15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195" tIns="23097" rIns="46195" bIns="23097" anchor="b" anchorCtr="1">
            <a:spAutoFit/>
          </a:bodyPr>
          <a:lstStyle/>
          <a:p>
            <a:pPr defTabSz="458093" fontAlgn="base">
              <a:spcBef>
                <a:spcPct val="0"/>
              </a:spcBef>
              <a:spcAft>
                <a:spcPct val="0"/>
              </a:spcAft>
            </a:pPr>
            <a:r>
              <a:rPr lang="en-US" sz="700" dirty="0">
                <a:solidFill>
                  <a:schemeClr val="bg2"/>
                </a:solidFill>
                <a:sym typeface="Arial" pitchFamily="34" charset="0"/>
              </a:rPr>
              <a:t>Cisco </a:t>
            </a:r>
            <a:r>
              <a:rPr lang="en-US" sz="700" dirty="0" smtClean="0">
                <a:solidFill>
                  <a:schemeClr val="bg2"/>
                </a:solidFill>
                <a:sym typeface="Arial" pitchFamily="34" charset="0"/>
              </a:rPr>
              <a:t>Systems</a:t>
            </a:r>
            <a:endParaRPr lang="en-US" sz="700" dirty="0">
              <a:solidFill>
                <a:schemeClr val="bg2"/>
              </a:solidFill>
              <a:sym typeface="Arial" pitchFamily="34" charset="0"/>
            </a:endParaRPr>
          </a:p>
        </p:txBody>
      </p:sp>
      <p:pic>
        <p:nvPicPr>
          <p:cNvPr id="7170" name="Picture 2" descr="C:\Users\Kirk Travel\Dropbox\Cisco Live 2014\From Rick\JPGs 125dpi Images\125dpi Image-08.jpg"/>
          <p:cNvPicPr>
            <a:picLocks noChangeAspect="1" noChangeArrowheads="1"/>
          </p:cNvPicPr>
          <p:nvPr userDrawn="1"/>
        </p:nvPicPr>
        <p:blipFill rotWithShape="1">
          <a:blip r:embed="rId30" cstate="email">
            <a:extLst>
              <a:ext uri="{28A0092B-C50C-407E-A947-70E740481C1C}">
                <a14:useLocalDpi xmlns:a14="http://schemas.microsoft.com/office/drawing/2010/main"/>
              </a:ext>
            </a:extLst>
          </a:blip>
          <a:srcRect/>
          <a:stretch/>
        </p:blipFill>
        <p:spPr bwMode="auto">
          <a:xfrm>
            <a:off x="-2" y="0"/>
            <a:ext cx="9144000" cy="17145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
          </p:nvPr>
        </p:nvSpPr>
        <p:spPr>
          <a:xfrm>
            <a:off x="4370570" y="4930659"/>
            <a:ext cx="383410" cy="274637"/>
          </a:xfrm>
          <a:prstGeom prst="rect">
            <a:avLst/>
          </a:prstGeom>
        </p:spPr>
        <p:txBody>
          <a:bodyPr vert="horz" lIns="91440" tIns="45720" rIns="91440" bIns="45720" rtlCol="0" anchor="ctr"/>
          <a:lstStyle>
            <a:lvl1pPr marL="0" algn="ctr" defTabSz="458093" rtl="0" eaLnBrk="1" fontAlgn="base" latinLnBrk="0" hangingPunct="1">
              <a:spcBef>
                <a:spcPct val="0"/>
              </a:spcBef>
              <a:spcAft>
                <a:spcPct val="0"/>
              </a:spcAft>
              <a:defRPr lang="en-US" sz="700" kern="1200" smtClean="0">
                <a:solidFill>
                  <a:schemeClr val="bg2"/>
                </a:solidFill>
                <a:latin typeface="+mn-lt"/>
                <a:ea typeface="+mn-ea"/>
                <a:cs typeface="+mn-cs"/>
              </a:defRPr>
            </a:lvl1pPr>
          </a:lstStyle>
          <a:p>
            <a:fld id="{3945D0FD-48F1-4D72-80C5-FFB60B92A834}" type="slidenum">
              <a:rPr lang="en-US" smtClean="0"/>
              <a:pPr/>
              <a:t>‹#›</a:t>
            </a:fld>
            <a:endParaRPr lang="en-US" dirty="0"/>
          </a:p>
        </p:txBody>
      </p:sp>
    </p:spTree>
    <p:extLst>
      <p:ext uri="{BB962C8B-B14F-4D97-AF65-F5344CB8AC3E}">
        <p14:creationId xmlns:p14="http://schemas.microsoft.com/office/powerpoint/2010/main" val="408356445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8" r:id="rId5"/>
    <p:sldLayoutId id="2147483689" r:id="rId6"/>
    <p:sldLayoutId id="2147483668" r:id="rId7"/>
    <p:sldLayoutId id="2147483690" r:id="rId8"/>
    <p:sldLayoutId id="2147483686" r:id="rId9"/>
    <p:sldLayoutId id="2147483687" r:id="rId10"/>
    <p:sldLayoutId id="2147483671" r:id="rId11"/>
    <p:sldLayoutId id="2147483669" r:id="rId12"/>
    <p:sldLayoutId id="2147483670" r:id="rId13"/>
    <p:sldLayoutId id="2147483672" r:id="rId14"/>
    <p:sldLayoutId id="2147483681" r:id="rId15"/>
    <p:sldLayoutId id="2147483691" r:id="rId16"/>
    <p:sldLayoutId id="2147483674" r:id="rId17"/>
    <p:sldLayoutId id="2147483675" r:id="rId18"/>
    <p:sldLayoutId id="2147483676" r:id="rId19"/>
    <p:sldLayoutId id="2147483677" r:id="rId20"/>
    <p:sldLayoutId id="2147483678" r:id="rId21"/>
    <p:sldLayoutId id="2147483680" r:id="rId22"/>
    <p:sldLayoutId id="2147483679" r:id="rId23"/>
    <p:sldLayoutId id="2147483708" r:id="rId24"/>
    <p:sldLayoutId id="2147483709" r:id="rId25"/>
    <p:sldLayoutId id="2147483710" r:id="rId26"/>
    <p:sldLayoutId id="2147483718" r:id="rId27"/>
    <p:sldLayoutId id="2147483719" r:id="rId28"/>
  </p:sldLayoutIdLst>
  <p:transition/>
  <p:timing>
    <p:tnLst>
      <p:par>
        <p:cTn id="1" dur="indefinite" restart="never" nodeType="tmRoot"/>
      </p:par>
    </p:tnLst>
  </p:timing>
  <p:hf hdr="0" ftr="0" dt="0"/>
  <p:txStyles>
    <p:titleStyle>
      <a:lvl1pPr marL="6251" indent="-6251" algn="l" rtl="0" eaLnBrk="0" fontAlgn="base" hangingPunct="0">
        <a:lnSpc>
          <a:spcPct val="90000"/>
        </a:lnSpc>
        <a:spcBef>
          <a:spcPct val="0"/>
        </a:spcBef>
        <a:spcAft>
          <a:spcPct val="0"/>
        </a:spcAft>
        <a:defRPr sz="2800" b="0">
          <a:solidFill>
            <a:schemeClr val="accent1"/>
          </a:solidFill>
          <a:latin typeface="+mj-lt"/>
          <a:ea typeface="+mj-ea"/>
          <a:cs typeface="+mj-cs"/>
          <a:sym typeface="Arial" pitchFamily="34" charset="0"/>
        </a:defRPr>
      </a:lvl1pPr>
      <a:lvl2pPr marL="6251" indent="-6251" algn="l" rtl="0" eaLnBrk="0" fontAlgn="base" hangingPunct="0">
        <a:lnSpc>
          <a:spcPct val="90000"/>
        </a:lnSpc>
        <a:spcBef>
          <a:spcPct val="0"/>
        </a:spcBef>
        <a:spcAft>
          <a:spcPct val="0"/>
        </a:spcAft>
        <a:defRPr sz="2700" b="1">
          <a:solidFill>
            <a:srgbClr val="B1059D"/>
          </a:solidFill>
          <a:latin typeface="Arial" pitchFamily="-107" charset="0"/>
          <a:ea typeface="Apple LiGothic Medium" pitchFamily="-107" charset="-120"/>
          <a:cs typeface="Apple LiGothic Medium" pitchFamily="-107" charset="-120"/>
          <a:sym typeface="Arial" pitchFamily="34" charset="0"/>
        </a:defRPr>
      </a:lvl2pPr>
      <a:lvl3pPr marL="6251" indent="-6251" algn="l" rtl="0" eaLnBrk="0" fontAlgn="base" hangingPunct="0">
        <a:lnSpc>
          <a:spcPct val="90000"/>
        </a:lnSpc>
        <a:spcBef>
          <a:spcPct val="0"/>
        </a:spcBef>
        <a:spcAft>
          <a:spcPct val="0"/>
        </a:spcAft>
        <a:defRPr sz="2700" b="1">
          <a:solidFill>
            <a:srgbClr val="B1059D"/>
          </a:solidFill>
          <a:latin typeface="Arial" pitchFamily="-107" charset="0"/>
          <a:ea typeface="Apple LiGothic Medium" pitchFamily="-107" charset="-120"/>
          <a:cs typeface="Apple LiGothic Medium" pitchFamily="-107" charset="-120"/>
          <a:sym typeface="Arial" pitchFamily="34" charset="0"/>
        </a:defRPr>
      </a:lvl3pPr>
      <a:lvl4pPr marL="6251" indent="-6251" algn="l" rtl="0" eaLnBrk="0" fontAlgn="base" hangingPunct="0">
        <a:lnSpc>
          <a:spcPct val="90000"/>
        </a:lnSpc>
        <a:spcBef>
          <a:spcPct val="0"/>
        </a:spcBef>
        <a:spcAft>
          <a:spcPct val="0"/>
        </a:spcAft>
        <a:defRPr sz="2700" b="1">
          <a:solidFill>
            <a:srgbClr val="B1059D"/>
          </a:solidFill>
          <a:latin typeface="Arial" pitchFamily="-107" charset="0"/>
          <a:ea typeface="Apple LiGothic Medium" pitchFamily="-107" charset="-120"/>
          <a:cs typeface="Apple LiGothic Medium" pitchFamily="-107" charset="-120"/>
          <a:sym typeface="Arial" pitchFamily="34" charset="0"/>
        </a:defRPr>
      </a:lvl4pPr>
      <a:lvl5pPr marL="6251" indent="-6251" algn="l" rtl="0" eaLnBrk="0" fontAlgn="base" hangingPunct="0">
        <a:lnSpc>
          <a:spcPct val="90000"/>
        </a:lnSpc>
        <a:spcBef>
          <a:spcPct val="0"/>
        </a:spcBef>
        <a:spcAft>
          <a:spcPct val="0"/>
        </a:spcAft>
        <a:defRPr sz="2700" b="1">
          <a:solidFill>
            <a:srgbClr val="B1059D"/>
          </a:solidFill>
          <a:latin typeface="Arial" pitchFamily="-107" charset="0"/>
          <a:ea typeface="Apple LiGothic Medium" pitchFamily="-107" charset="-120"/>
          <a:cs typeface="Apple LiGothic Medium" pitchFamily="-107" charset="-120"/>
          <a:sym typeface="Arial" pitchFamily="34" charset="0"/>
        </a:defRPr>
      </a:lvl5pPr>
      <a:lvl6pPr marL="263426" algn="l" rtl="0" fontAlgn="base">
        <a:lnSpc>
          <a:spcPct val="90000"/>
        </a:lnSpc>
        <a:spcBef>
          <a:spcPct val="0"/>
        </a:spcBef>
        <a:spcAft>
          <a:spcPct val="0"/>
        </a:spcAft>
        <a:defRPr sz="2700" b="1">
          <a:solidFill>
            <a:srgbClr val="1EB9E4"/>
          </a:solidFill>
          <a:latin typeface="Arial" pitchFamily="-107" charset="0"/>
          <a:ea typeface="Apple LiGothic Medium" pitchFamily="-107" charset="-120"/>
          <a:cs typeface="Apple LiGothic Medium" pitchFamily="-107" charset="-120"/>
          <a:sym typeface="Arial" pitchFamily="-107" charset="0"/>
        </a:defRPr>
      </a:lvl6pPr>
      <a:lvl7pPr marL="520601" algn="l" rtl="0" fontAlgn="base">
        <a:lnSpc>
          <a:spcPct val="90000"/>
        </a:lnSpc>
        <a:spcBef>
          <a:spcPct val="0"/>
        </a:spcBef>
        <a:spcAft>
          <a:spcPct val="0"/>
        </a:spcAft>
        <a:defRPr sz="2700" b="1">
          <a:solidFill>
            <a:srgbClr val="1EB9E4"/>
          </a:solidFill>
          <a:latin typeface="Arial" pitchFamily="-107" charset="0"/>
          <a:ea typeface="Apple LiGothic Medium" pitchFamily="-107" charset="-120"/>
          <a:cs typeface="Apple LiGothic Medium" pitchFamily="-107" charset="-120"/>
          <a:sym typeface="Arial" pitchFamily="-107" charset="0"/>
        </a:defRPr>
      </a:lvl7pPr>
      <a:lvl8pPr marL="777776" algn="l" rtl="0" fontAlgn="base">
        <a:lnSpc>
          <a:spcPct val="90000"/>
        </a:lnSpc>
        <a:spcBef>
          <a:spcPct val="0"/>
        </a:spcBef>
        <a:spcAft>
          <a:spcPct val="0"/>
        </a:spcAft>
        <a:defRPr sz="2700" b="1">
          <a:solidFill>
            <a:srgbClr val="1EB9E4"/>
          </a:solidFill>
          <a:latin typeface="Arial" pitchFamily="-107" charset="0"/>
          <a:ea typeface="Apple LiGothic Medium" pitchFamily="-107" charset="-120"/>
          <a:cs typeface="Apple LiGothic Medium" pitchFamily="-107" charset="-120"/>
          <a:sym typeface="Arial" pitchFamily="-107" charset="0"/>
        </a:defRPr>
      </a:lvl8pPr>
      <a:lvl9pPr marL="1034951" algn="l" rtl="0" fontAlgn="base">
        <a:lnSpc>
          <a:spcPct val="90000"/>
        </a:lnSpc>
        <a:spcBef>
          <a:spcPct val="0"/>
        </a:spcBef>
        <a:spcAft>
          <a:spcPct val="0"/>
        </a:spcAft>
        <a:defRPr sz="2700" b="1">
          <a:solidFill>
            <a:srgbClr val="1EB9E4"/>
          </a:solidFill>
          <a:latin typeface="Arial" pitchFamily="-107" charset="0"/>
          <a:ea typeface="Apple LiGothic Medium" pitchFamily="-107" charset="-120"/>
          <a:cs typeface="Apple LiGothic Medium" pitchFamily="-107" charset="-120"/>
          <a:sym typeface="Arial" pitchFamily="-107" charset="0"/>
        </a:defRPr>
      </a:lvl9pPr>
    </p:titleStyle>
    <p:bodyStyle>
      <a:lvl1pPr marL="187523" indent="-185738" algn="l" rtl="0" eaLnBrk="0" fontAlgn="base" hangingPunct="0">
        <a:lnSpc>
          <a:spcPct val="90000"/>
        </a:lnSpc>
        <a:spcBef>
          <a:spcPts val="1200"/>
        </a:spcBef>
        <a:spcAft>
          <a:spcPct val="0"/>
        </a:spcAft>
        <a:buClr>
          <a:srgbClr val="0C65B7"/>
        </a:buClr>
        <a:buSzPct val="100000"/>
        <a:buFont typeface="Arial" panose="020B0604020202020204" pitchFamily="34" charset="0"/>
        <a:buChar char="•"/>
        <a:defRPr sz="1800">
          <a:solidFill>
            <a:schemeClr val="tx1"/>
          </a:solidFill>
          <a:latin typeface="+mn-lt"/>
          <a:ea typeface="+mn-ea"/>
          <a:cs typeface="+mn-cs"/>
          <a:sym typeface="Arial" pitchFamily="34" charset="0"/>
        </a:defRPr>
      </a:lvl1pPr>
      <a:lvl2pPr marL="386656" indent="-193775" algn="l" rtl="0" eaLnBrk="0" fontAlgn="base" hangingPunct="0">
        <a:lnSpc>
          <a:spcPct val="90000"/>
        </a:lnSpc>
        <a:spcBef>
          <a:spcPts val="400"/>
        </a:spcBef>
        <a:spcAft>
          <a:spcPct val="0"/>
        </a:spcAft>
        <a:buClr>
          <a:srgbClr val="0C65B7"/>
        </a:buClr>
        <a:buSzPct val="100000"/>
        <a:buFont typeface="Arial"/>
        <a:buChar char="–"/>
        <a:defRPr sz="1600">
          <a:solidFill>
            <a:schemeClr val="tx1"/>
          </a:solidFill>
          <a:latin typeface="+mn-lt"/>
          <a:ea typeface="+mn-ea"/>
          <a:cs typeface="+mn-cs"/>
          <a:sym typeface="Arial" pitchFamily="34" charset="0"/>
        </a:defRPr>
      </a:lvl2pPr>
      <a:lvl3pPr marL="546497" indent="-159842" algn="l" rtl="0" eaLnBrk="0" fontAlgn="base" hangingPunct="0">
        <a:lnSpc>
          <a:spcPct val="90000"/>
        </a:lnSpc>
        <a:spcBef>
          <a:spcPts val="200"/>
        </a:spcBef>
        <a:spcAft>
          <a:spcPct val="0"/>
        </a:spcAft>
        <a:buClr>
          <a:srgbClr val="0C65B7"/>
        </a:buClr>
        <a:buSzPct val="100000"/>
        <a:buFont typeface="Arial" panose="020B0604020202020204" pitchFamily="34" charset="0"/>
        <a:buChar char="•"/>
        <a:defRPr sz="1400">
          <a:solidFill>
            <a:schemeClr val="tx1"/>
          </a:solidFill>
          <a:latin typeface="+mn-lt"/>
          <a:ea typeface="+mn-ea"/>
          <a:cs typeface="+mn-cs"/>
          <a:sym typeface="Arial" pitchFamily="34" charset="0"/>
        </a:defRPr>
      </a:lvl3pPr>
      <a:lvl4pPr marL="706339" indent="-159842" algn="l" rtl="0" eaLnBrk="0" fontAlgn="base" hangingPunct="0">
        <a:lnSpc>
          <a:spcPct val="90000"/>
        </a:lnSpc>
        <a:spcBef>
          <a:spcPts val="200"/>
        </a:spcBef>
        <a:spcAft>
          <a:spcPct val="0"/>
        </a:spcAft>
        <a:buClr>
          <a:srgbClr val="0C65B7"/>
        </a:buClr>
        <a:buSzPct val="100000"/>
        <a:buFont typeface="Arial" pitchFamily="34" charset="0"/>
        <a:buChar char="–"/>
        <a:defRPr sz="1100">
          <a:solidFill>
            <a:schemeClr val="tx1"/>
          </a:solidFill>
          <a:latin typeface="+mn-lt"/>
          <a:ea typeface="+mn-ea"/>
          <a:cs typeface="+mn-cs"/>
          <a:sym typeface="Arial" pitchFamily="34" charset="0"/>
        </a:defRPr>
      </a:lvl4pPr>
      <a:lvl5pPr marL="773311" indent="-66973" algn="l" rtl="0" eaLnBrk="0" fontAlgn="base" hangingPunct="0">
        <a:lnSpc>
          <a:spcPct val="95000"/>
        </a:lnSpc>
        <a:spcBef>
          <a:spcPts val="675"/>
        </a:spcBef>
        <a:spcAft>
          <a:spcPct val="0"/>
        </a:spcAft>
        <a:buClr>
          <a:srgbClr val="FFFFFF"/>
        </a:buClr>
        <a:buSzPct val="100000"/>
        <a:buFont typeface="Arial" pitchFamily="34" charset="0"/>
        <a:buChar char="»"/>
        <a:defRPr>
          <a:solidFill>
            <a:schemeClr val="tx2"/>
          </a:solidFill>
          <a:latin typeface="+mn-lt"/>
          <a:ea typeface="+mn-ea"/>
          <a:cs typeface="+mn-cs"/>
          <a:sym typeface="Arial" pitchFamily="34" charset="0"/>
        </a:defRPr>
      </a:lvl5pPr>
      <a:lvl6pPr marL="1416248" indent="-128588" algn="l" rtl="0" fontAlgn="base">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6pPr>
      <a:lvl7pPr marL="1673423" indent="-128588" algn="l" rtl="0" fontAlgn="base">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7pPr>
      <a:lvl8pPr marL="1930598" indent="-128588" algn="l" rtl="0" fontAlgn="base">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8pPr>
      <a:lvl9pPr marL="2187773" indent="-128588" algn="l" rtl="0" fontAlgn="base">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9pPr>
    </p:bodyStyle>
    <p:otherStyle>
      <a:defPPr>
        <a:defRPr lang="en-US"/>
      </a:defPPr>
      <a:lvl1pPr marL="0" algn="l" defTabSz="257175" rtl="0" eaLnBrk="1" latinLnBrk="0" hangingPunct="1">
        <a:defRPr sz="1000" kern="1200">
          <a:solidFill>
            <a:schemeClr val="tx1"/>
          </a:solidFill>
          <a:latin typeface="+mn-lt"/>
          <a:ea typeface="+mn-ea"/>
          <a:cs typeface="+mn-cs"/>
        </a:defRPr>
      </a:lvl1pPr>
      <a:lvl2pPr marL="257175" algn="l" defTabSz="257175" rtl="0" eaLnBrk="1" latinLnBrk="0" hangingPunct="1">
        <a:defRPr sz="1000" kern="1200">
          <a:solidFill>
            <a:schemeClr val="tx1"/>
          </a:solidFill>
          <a:latin typeface="+mn-lt"/>
          <a:ea typeface="+mn-ea"/>
          <a:cs typeface="+mn-cs"/>
        </a:defRPr>
      </a:lvl2pPr>
      <a:lvl3pPr marL="514350" algn="l" defTabSz="257175" rtl="0" eaLnBrk="1" latinLnBrk="0" hangingPunct="1">
        <a:defRPr sz="1000" kern="1200">
          <a:solidFill>
            <a:schemeClr val="tx1"/>
          </a:solidFill>
          <a:latin typeface="+mn-lt"/>
          <a:ea typeface="+mn-ea"/>
          <a:cs typeface="+mn-cs"/>
        </a:defRPr>
      </a:lvl3pPr>
      <a:lvl4pPr marL="771525" algn="l" defTabSz="257175" rtl="0" eaLnBrk="1" latinLnBrk="0" hangingPunct="1">
        <a:defRPr sz="1000" kern="1200">
          <a:solidFill>
            <a:schemeClr val="tx1"/>
          </a:solidFill>
          <a:latin typeface="+mn-lt"/>
          <a:ea typeface="+mn-ea"/>
          <a:cs typeface="+mn-cs"/>
        </a:defRPr>
      </a:lvl4pPr>
      <a:lvl5pPr marL="1028700" algn="l" defTabSz="257175" rtl="0" eaLnBrk="1" latinLnBrk="0" hangingPunct="1">
        <a:defRPr sz="1000" kern="1200">
          <a:solidFill>
            <a:schemeClr val="tx1"/>
          </a:solidFill>
          <a:latin typeface="+mn-lt"/>
          <a:ea typeface="+mn-ea"/>
          <a:cs typeface="+mn-cs"/>
        </a:defRPr>
      </a:lvl5pPr>
      <a:lvl6pPr marL="1285875" algn="l" defTabSz="257175" rtl="0" eaLnBrk="1" latinLnBrk="0" hangingPunct="1">
        <a:defRPr sz="1000" kern="1200">
          <a:solidFill>
            <a:schemeClr val="tx1"/>
          </a:solidFill>
          <a:latin typeface="+mn-lt"/>
          <a:ea typeface="+mn-ea"/>
          <a:cs typeface="+mn-cs"/>
        </a:defRPr>
      </a:lvl6pPr>
      <a:lvl7pPr marL="1543050" algn="l" defTabSz="257175" rtl="0" eaLnBrk="1" latinLnBrk="0" hangingPunct="1">
        <a:defRPr sz="1000" kern="1200">
          <a:solidFill>
            <a:schemeClr val="tx1"/>
          </a:solidFill>
          <a:latin typeface="+mn-lt"/>
          <a:ea typeface="+mn-ea"/>
          <a:cs typeface="+mn-cs"/>
        </a:defRPr>
      </a:lvl7pPr>
      <a:lvl8pPr marL="1800225" algn="l" defTabSz="257175" rtl="0" eaLnBrk="1" latinLnBrk="0" hangingPunct="1">
        <a:defRPr sz="1000" kern="1200">
          <a:solidFill>
            <a:schemeClr val="tx1"/>
          </a:solidFill>
          <a:latin typeface="+mn-lt"/>
          <a:ea typeface="+mn-ea"/>
          <a:cs typeface="+mn-cs"/>
        </a:defRPr>
      </a:lvl8pPr>
      <a:lvl9pPr marL="2057400" algn="l" defTabSz="257175" rtl="0" eaLnBrk="1" latinLnBrk="0" hangingPunct="1">
        <a:defRPr sz="1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wmf"/></Relationships>
</file>

<file path=ppt/slides/_rels/slide12.x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wmf"/></Relationships>
</file>

<file path=ppt/slides/_rels/slide13.x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1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image" Target="../media/image25.wmf"/></Relationships>
</file>

<file path=ppt/slides/_rels/slide1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9.wmf"/></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9.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image" Target="../media/image24.jpeg"/><Relationship Id="rId3" Type="http://schemas.openxmlformats.org/officeDocument/2006/relationships/image" Target="../media/image27.png"/><Relationship Id="rId7" Type="http://schemas.openxmlformats.org/officeDocument/2006/relationships/image" Target="../media/image26.wmf"/><Relationship Id="rId12"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22.jpeg"/><Relationship Id="rId5" Type="http://schemas.openxmlformats.org/officeDocument/2006/relationships/image" Target="../media/image25.wmf"/><Relationship Id="rId10" Type="http://schemas.openxmlformats.org/officeDocument/2006/relationships/image" Target="../media/image21.jpeg"/><Relationship Id="rId4" Type="http://schemas.openxmlformats.org/officeDocument/2006/relationships/image" Target="../media/image19.wmf"/><Relationship Id="rId9" Type="http://schemas.openxmlformats.org/officeDocument/2006/relationships/image" Target="../media/image30.png"/></Relationships>
</file>

<file path=ppt/slides/_rels/slide2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6.wmf"/><Relationship Id="rId5" Type="http://schemas.openxmlformats.org/officeDocument/2006/relationships/image" Target="../media/image25.wmf"/><Relationship Id="rId10" Type="http://schemas.openxmlformats.org/officeDocument/2006/relationships/image" Target="../media/image23.jpeg"/><Relationship Id="rId4" Type="http://schemas.openxmlformats.org/officeDocument/2006/relationships/image" Target="../media/image19.wmf"/><Relationship Id="rId9" Type="http://schemas.openxmlformats.org/officeDocument/2006/relationships/image" Target="../media/image2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wmf"/><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wmf"/><Relationship Id="rId4" Type="http://schemas.openxmlformats.org/officeDocument/2006/relationships/image" Target="../media/image19.wmf"/><Relationship Id="rId9"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txBox="1">
            <a:spLocks/>
          </p:cNvSpPr>
          <p:nvPr/>
        </p:nvSpPr>
        <p:spPr>
          <a:xfrm>
            <a:off x="134112" y="3160014"/>
            <a:ext cx="6400800" cy="180049"/>
          </a:xfrm>
          <a:prstGeom prst="rect">
            <a:avLst/>
          </a:prstGeom>
        </p:spPr>
        <p:txBody>
          <a:bodyPr/>
          <a:lstStyle>
            <a:lvl1pPr marL="187523" indent="-185738" algn="l" rtl="0" eaLnBrk="0" fontAlgn="base" hangingPunct="0">
              <a:lnSpc>
                <a:spcPct val="90000"/>
              </a:lnSpc>
              <a:spcBef>
                <a:spcPts val="1200"/>
              </a:spcBef>
              <a:spcAft>
                <a:spcPct val="0"/>
              </a:spcAft>
              <a:buClr>
                <a:srgbClr val="0C65B7"/>
              </a:buClr>
              <a:buSzPct val="100000"/>
              <a:buFont typeface="Arial" panose="020B0604020202020204" pitchFamily="34" charset="0"/>
              <a:buChar char="•"/>
              <a:defRPr sz="1800">
                <a:solidFill>
                  <a:schemeClr val="tx1"/>
                </a:solidFill>
                <a:latin typeface="+mn-lt"/>
                <a:ea typeface="+mn-ea"/>
                <a:cs typeface="+mn-cs"/>
                <a:sym typeface="Arial" pitchFamily="34" charset="0"/>
              </a:defRPr>
            </a:lvl1pPr>
            <a:lvl2pPr marL="386656" indent="-193775" algn="l" rtl="0" eaLnBrk="0" fontAlgn="base" hangingPunct="0">
              <a:lnSpc>
                <a:spcPct val="90000"/>
              </a:lnSpc>
              <a:spcBef>
                <a:spcPts val="400"/>
              </a:spcBef>
              <a:spcAft>
                <a:spcPct val="0"/>
              </a:spcAft>
              <a:buClr>
                <a:srgbClr val="0C65B7"/>
              </a:buClr>
              <a:buSzPct val="100000"/>
              <a:buFont typeface="Arial"/>
              <a:buChar char="–"/>
              <a:defRPr sz="1600">
                <a:solidFill>
                  <a:schemeClr val="tx1"/>
                </a:solidFill>
                <a:latin typeface="+mn-lt"/>
                <a:ea typeface="+mn-ea"/>
                <a:cs typeface="+mn-cs"/>
                <a:sym typeface="Arial" pitchFamily="34" charset="0"/>
              </a:defRPr>
            </a:lvl2pPr>
            <a:lvl3pPr marL="546497" indent="-159842" algn="l" rtl="0" eaLnBrk="0" fontAlgn="base" hangingPunct="0">
              <a:lnSpc>
                <a:spcPct val="90000"/>
              </a:lnSpc>
              <a:spcBef>
                <a:spcPts val="200"/>
              </a:spcBef>
              <a:spcAft>
                <a:spcPct val="0"/>
              </a:spcAft>
              <a:buClr>
                <a:srgbClr val="0C65B7"/>
              </a:buClr>
              <a:buSzPct val="100000"/>
              <a:buFont typeface="Arial" panose="020B0604020202020204" pitchFamily="34" charset="0"/>
              <a:buChar char="•"/>
              <a:defRPr sz="1400">
                <a:solidFill>
                  <a:schemeClr val="tx1"/>
                </a:solidFill>
                <a:latin typeface="+mn-lt"/>
                <a:ea typeface="+mn-ea"/>
                <a:cs typeface="+mn-cs"/>
                <a:sym typeface="Arial" pitchFamily="34" charset="0"/>
              </a:defRPr>
            </a:lvl3pPr>
            <a:lvl4pPr marL="706339" indent="-159842" algn="l" rtl="0" eaLnBrk="0" fontAlgn="base" hangingPunct="0">
              <a:lnSpc>
                <a:spcPct val="90000"/>
              </a:lnSpc>
              <a:spcBef>
                <a:spcPts val="200"/>
              </a:spcBef>
              <a:spcAft>
                <a:spcPct val="0"/>
              </a:spcAft>
              <a:buClr>
                <a:srgbClr val="0C65B7"/>
              </a:buClr>
              <a:buSzPct val="100000"/>
              <a:buFont typeface="Arial" pitchFamily="34" charset="0"/>
              <a:buChar char="–"/>
              <a:defRPr sz="1100">
                <a:solidFill>
                  <a:schemeClr val="tx1"/>
                </a:solidFill>
                <a:latin typeface="+mn-lt"/>
                <a:ea typeface="+mn-ea"/>
                <a:cs typeface="+mn-cs"/>
                <a:sym typeface="Arial" pitchFamily="34" charset="0"/>
              </a:defRPr>
            </a:lvl4pPr>
            <a:lvl5pPr marL="773311" indent="-66973" algn="l" rtl="0" eaLnBrk="0" fontAlgn="base" hangingPunct="0">
              <a:lnSpc>
                <a:spcPct val="95000"/>
              </a:lnSpc>
              <a:spcBef>
                <a:spcPts val="675"/>
              </a:spcBef>
              <a:spcAft>
                <a:spcPct val="0"/>
              </a:spcAft>
              <a:buClr>
                <a:srgbClr val="FFFFFF"/>
              </a:buClr>
              <a:buSzPct val="100000"/>
              <a:buFont typeface="Arial" pitchFamily="34" charset="0"/>
              <a:buChar char="»"/>
              <a:defRPr>
                <a:solidFill>
                  <a:schemeClr val="tx2"/>
                </a:solidFill>
                <a:latin typeface="+mn-lt"/>
                <a:ea typeface="+mn-ea"/>
                <a:cs typeface="+mn-cs"/>
                <a:sym typeface="Arial" pitchFamily="34" charset="0"/>
              </a:defRPr>
            </a:lvl5pPr>
            <a:lvl6pPr marL="1416248" indent="-128588" algn="l" rtl="0" fontAlgn="base">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6pPr>
            <a:lvl7pPr marL="1673423" indent="-128588" algn="l" rtl="0" fontAlgn="base">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7pPr>
            <a:lvl8pPr marL="1930598" indent="-128588" algn="l" rtl="0" fontAlgn="base">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8pPr>
            <a:lvl9pPr marL="2187773" indent="-128588" algn="l" rtl="0" fontAlgn="base">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9pPr>
          </a:lstStyle>
          <a:p>
            <a:pPr marL="1785" indent="0">
              <a:buNone/>
            </a:pPr>
            <a:endParaRPr lang="en-US" sz="2000" kern="0" dirty="0"/>
          </a:p>
        </p:txBody>
      </p:sp>
      <p:sp>
        <p:nvSpPr>
          <p:cNvPr id="3" name="Title 2"/>
          <p:cNvSpPr>
            <a:spLocks noGrp="1"/>
          </p:cNvSpPr>
          <p:nvPr>
            <p:ph type="ctrTitle"/>
          </p:nvPr>
        </p:nvSpPr>
        <p:spPr>
          <a:xfrm>
            <a:off x="207590" y="876101"/>
            <a:ext cx="8112125" cy="1805282"/>
          </a:xfrm>
          <a:effectLst>
            <a:outerShdw blurRad="50800" dist="50800" dir="5400000" algn="ctr" rotWithShape="0">
              <a:schemeClr val="bg1"/>
            </a:outerShdw>
          </a:effectLst>
        </p:spPr>
        <p:txBody>
          <a:bodyPr/>
          <a:lstStyle/>
          <a:p>
            <a:pPr>
              <a:spcBef>
                <a:spcPts val="600"/>
              </a:spcBef>
            </a:pPr>
            <a:r>
              <a:rPr lang="en-US" sz="3600" dirty="0" smtClean="0">
                <a:solidFill>
                  <a:srgbClr val="0000FF"/>
                </a:solidFill>
                <a:latin typeface="+mn-lt"/>
                <a:cs typeface="Times New Roman" panose="02020603050405020304" pitchFamily="18" charset="0"/>
              </a:rPr>
              <a:t>MPLS Technology fundamentals</a:t>
            </a:r>
            <a:br>
              <a:rPr lang="en-US" sz="3600" dirty="0" smtClean="0">
                <a:solidFill>
                  <a:srgbClr val="0000FF"/>
                </a:solidFill>
                <a:latin typeface="+mn-lt"/>
                <a:cs typeface="Times New Roman" panose="02020603050405020304" pitchFamily="18" charset="0"/>
              </a:rPr>
            </a:br>
            <a:r>
              <a:rPr lang="en-US" dirty="0">
                <a:solidFill>
                  <a:srgbClr val="0000FF"/>
                </a:solidFill>
                <a:latin typeface="+mn-lt"/>
                <a:cs typeface="Times New Roman" panose="02020603050405020304" pitchFamily="18" charset="0"/>
              </a:rPr>
              <a:t/>
            </a:r>
            <a:br>
              <a:rPr lang="en-US" dirty="0">
                <a:solidFill>
                  <a:srgbClr val="0000FF"/>
                </a:solidFill>
                <a:latin typeface="+mn-lt"/>
                <a:cs typeface="Times New Roman" panose="02020603050405020304" pitchFamily="18" charset="0"/>
              </a:rPr>
            </a:br>
            <a:r>
              <a:rPr lang="en-US" sz="2000" dirty="0" smtClean="0">
                <a:solidFill>
                  <a:schemeClr val="tx1"/>
                </a:solidFill>
                <a:latin typeface="+mn-lt"/>
                <a:cs typeface="Times New Roman" panose="02020603050405020304" pitchFamily="18" charset="0"/>
              </a:rPr>
              <a:t>Sherif Toulan</a:t>
            </a:r>
            <a:br>
              <a:rPr lang="en-US" sz="2000" dirty="0" smtClean="0">
                <a:solidFill>
                  <a:schemeClr val="tx1"/>
                </a:solidFill>
                <a:latin typeface="+mn-lt"/>
                <a:cs typeface="Times New Roman" panose="02020603050405020304" pitchFamily="18" charset="0"/>
              </a:rPr>
            </a:br>
            <a:r>
              <a:rPr lang="en-US" sz="1600" dirty="0" smtClean="0">
                <a:solidFill>
                  <a:schemeClr val="tx1"/>
                </a:solidFill>
                <a:latin typeface="+mn-lt"/>
                <a:cs typeface="Times New Roman" panose="02020603050405020304" pitchFamily="18" charset="0"/>
              </a:rPr>
              <a:t>Technical Leader, Cisco Systems Canada </a:t>
            </a:r>
            <a:br>
              <a:rPr lang="en-US" sz="1600" dirty="0" smtClean="0">
                <a:solidFill>
                  <a:schemeClr val="tx1"/>
                </a:solidFill>
                <a:latin typeface="+mn-lt"/>
                <a:cs typeface="Times New Roman" panose="02020603050405020304" pitchFamily="18" charset="0"/>
              </a:rPr>
            </a:br>
            <a:endParaRPr lang="en-US" sz="1600" b="1" dirty="0">
              <a:solidFill>
                <a:schemeClr val="tx1"/>
              </a:solidFill>
              <a:latin typeface="+mn-lt"/>
              <a:cs typeface="Times New Roman" panose="02020603050405020304" pitchFamily="18" charset="0"/>
            </a:endParaRPr>
          </a:p>
        </p:txBody>
      </p:sp>
      <p:sp>
        <p:nvSpPr>
          <p:cNvPr id="2" name="Rectangle 1"/>
          <p:cNvSpPr/>
          <p:nvPr/>
        </p:nvSpPr>
        <p:spPr>
          <a:xfrm>
            <a:off x="0" y="4890564"/>
            <a:ext cx="1257075" cy="276999"/>
          </a:xfrm>
          <a:prstGeom prst="rect">
            <a:avLst/>
          </a:prstGeom>
        </p:spPr>
        <p:txBody>
          <a:bodyPr wrap="none">
            <a:spAutoFit/>
          </a:bodyPr>
          <a:lstStyle/>
          <a:p>
            <a:r>
              <a:rPr lang="en-US" sz="1200" dirty="0"/>
              <a:t>EDCS-1470619</a:t>
            </a:r>
          </a:p>
        </p:txBody>
      </p:sp>
    </p:spTree>
    <p:extLst>
      <p:ext uri="{BB962C8B-B14F-4D97-AF65-F5344CB8AC3E}">
        <p14:creationId xmlns:p14="http://schemas.microsoft.com/office/powerpoint/2010/main" val="3604430632"/>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633" y="249952"/>
            <a:ext cx="8513064" cy="434974"/>
          </a:xfrm>
        </p:spPr>
        <p:txBody>
          <a:bodyPr/>
          <a:lstStyle/>
          <a:p>
            <a:r>
              <a:rPr lang="en-US" dirty="0">
                <a:solidFill>
                  <a:srgbClr val="0000FF"/>
                </a:solidFill>
                <a:latin typeface="+mn-lt"/>
                <a:cs typeface="Times New Roman" panose="02020603050405020304" pitchFamily="18" charset="0"/>
              </a:rPr>
              <a:t>IP Packet Forwarding </a:t>
            </a:r>
            <a:r>
              <a:rPr lang="en-US" dirty="0" smtClean="0">
                <a:solidFill>
                  <a:srgbClr val="0000FF"/>
                </a:solidFill>
                <a:latin typeface="+mn-lt"/>
                <a:cs typeface="Times New Roman" panose="02020603050405020304" pitchFamily="18" charset="0"/>
              </a:rPr>
              <a:t>Example </a:t>
            </a:r>
            <a:endParaRPr lang="en-US" dirty="0">
              <a:solidFill>
                <a:srgbClr val="0000FF"/>
              </a:solidFill>
              <a:latin typeface="+mn-lt"/>
              <a:cs typeface="Times New Roman" panose="02020603050405020304" pitchFamily="18" charset="0"/>
            </a:endParaRPr>
          </a:p>
        </p:txBody>
      </p:sp>
      <p:sp>
        <p:nvSpPr>
          <p:cNvPr id="3" name="Content Placeholder 2"/>
          <p:cNvSpPr>
            <a:spLocks noGrp="1"/>
          </p:cNvSpPr>
          <p:nvPr>
            <p:ph idx="4294967295"/>
          </p:nvPr>
        </p:nvSpPr>
        <p:spPr>
          <a:xfrm>
            <a:off x="152400" y="1479550"/>
            <a:ext cx="3704754" cy="3454531"/>
          </a:xfrm>
          <a:prstGeom prst="rect">
            <a:avLst/>
          </a:prstGeom>
        </p:spPr>
        <p:txBody>
          <a:bodyPr>
            <a:normAutofit/>
          </a:bodyPr>
          <a:lstStyle/>
          <a:p>
            <a:pPr>
              <a:buSzPct val="80000"/>
            </a:pPr>
            <a:r>
              <a:rPr lang="en-US" sz="1400" dirty="0" smtClean="0">
                <a:cs typeface="Times New Roman" panose="02020603050405020304" pitchFamily="18" charset="0"/>
              </a:rPr>
              <a:t>IP routing information exchanged between nodes</a:t>
            </a:r>
          </a:p>
          <a:p>
            <a:pPr lvl="1"/>
            <a:r>
              <a:rPr lang="en-US" sz="1400" dirty="0" smtClean="0">
                <a:solidFill>
                  <a:srgbClr val="0000FF"/>
                </a:solidFill>
                <a:cs typeface="Times New Roman" panose="02020603050405020304" pitchFamily="18" charset="0"/>
              </a:rPr>
              <a:t>Via IGP (e.g., OSPF, IS-IS)</a:t>
            </a:r>
          </a:p>
          <a:p>
            <a:pPr>
              <a:buSzPct val="80000"/>
            </a:pPr>
            <a:r>
              <a:rPr lang="en-US" sz="1400" dirty="0" smtClean="0">
                <a:cs typeface="Times New Roman" panose="02020603050405020304" pitchFamily="18" charset="0"/>
              </a:rPr>
              <a:t>Packets being forwarded based on destination IP address</a:t>
            </a:r>
          </a:p>
          <a:p>
            <a:pPr lvl="1"/>
            <a:r>
              <a:rPr lang="en-US" sz="1400" dirty="0" smtClean="0">
                <a:solidFill>
                  <a:srgbClr val="0000FF"/>
                </a:solidFill>
                <a:cs typeface="Times New Roman" panose="02020603050405020304" pitchFamily="18" charset="0"/>
              </a:rPr>
              <a:t>Lookup in routing table </a:t>
            </a:r>
            <a:r>
              <a:rPr lang="en-US" sz="1400" dirty="0" smtClean="0">
                <a:cs typeface="Times New Roman" panose="02020603050405020304" pitchFamily="18" charset="0"/>
              </a:rPr>
              <a:t/>
            </a:r>
            <a:br>
              <a:rPr lang="en-US" sz="1400" dirty="0" smtClean="0">
                <a:cs typeface="Times New Roman" panose="02020603050405020304" pitchFamily="18" charset="0"/>
              </a:rPr>
            </a:br>
            <a:r>
              <a:rPr lang="en-US" sz="1400" dirty="0" smtClean="0">
                <a:cs typeface="Times New Roman" panose="02020603050405020304" pitchFamily="18" charset="0"/>
              </a:rPr>
              <a:t>	</a:t>
            </a:r>
            <a:endParaRPr lang="en-US" sz="1400" dirty="0">
              <a:cs typeface="Times New Roman" panose="02020603050405020304" pitchFamily="18" charset="0"/>
            </a:endParaRPr>
          </a:p>
        </p:txBody>
      </p:sp>
      <p:sp>
        <p:nvSpPr>
          <p:cNvPr id="4" name="Text Placeholder 3"/>
          <p:cNvSpPr>
            <a:spLocks noGrp="1"/>
          </p:cNvSpPr>
          <p:nvPr>
            <p:ph type="body" sz="quarter" idx="4294967295"/>
          </p:nvPr>
        </p:nvSpPr>
        <p:spPr>
          <a:xfrm>
            <a:off x="304800" y="648159"/>
            <a:ext cx="8403336" cy="313754"/>
          </a:xfrm>
          <a:prstGeom prst="rect">
            <a:avLst/>
          </a:prstGeom>
        </p:spPr>
        <p:txBody>
          <a:bodyPr/>
          <a:lstStyle/>
          <a:p>
            <a:pPr marL="1785" indent="0">
              <a:buNone/>
            </a:pPr>
            <a:r>
              <a:rPr lang="en-US" dirty="0" smtClean="0">
                <a:cs typeface="Times New Roman" panose="02020603050405020304" pitchFamily="18" charset="0"/>
              </a:rPr>
              <a:t>“Basic IP Packet Forwarding” </a:t>
            </a:r>
            <a:r>
              <a:rPr lang="en-US" sz="1400" dirty="0" smtClean="0">
                <a:solidFill>
                  <a:schemeClr val="accent4">
                    <a:lumMod val="50000"/>
                  </a:schemeClr>
                </a:solidFill>
                <a:cs typeface="Times New Roman" panose="02020603050405020304" pitchFamily="18" charset="0"/>
              </a:rPr>
              <a:t>(</a:t>
            </a:r>
            <a:r>
              <a:rPr lang="en-US" sz="1400" b="1" dirty="0" smtClean="0">
                <a:solidFill>
                  <a:schemeClr val="accent4">
                    <a:lumMod val="50000"/>
                  </a:schemeClr>
                </a:solidFill>
                <a:cs typeface="Times New Roman" panose="02020603050405020304" pitchFamily="18" charset="0"/>
              </a:rPr>
              <a:t>No MPLS is enabled in the Service Provider network</a:t>
            </a:r>
            <a:r>
              <a:rPr lang="en-US" sz="1400" dirty="0" smtClean="0">
                <a:solidFill>
                  <a:schemeClr val="accent4">
                    <a:lumMod val="50000"/>
                  </a:schemeClr>
                </a:solidFill>
                <a:cs typeface="Times New Roman" panose="02020603050405020304" pitchFamily="18" charset="0"/>
              </a:rPr>
              <a:t>)</a:t>
            </a:r>
            <a:endParaRPr lang="en-US" sz="1400" dirty="0">
              <a:solidFill>
                <a:schemeClr val="accent4">
                  <a:lumMod val="50000"/>
                </a:schemeClr>
              </a:solidFill>
              <a:cs typeface="Times New Roman" panose="02020603050405020304" pitchFamily="18" charset="0"/>
            </a:endParaRPr>
          </a:p>
        </p:txBody>
      </p:sp>
      <p:sp>
        <p:nvSpPr>
          <p:cNvPr id="5" name="Slide Number Placeholder 4"/>
          <p:cNvSpPr>
            <a:spLocks noGrp="1"/>
          </p:cNvSpPr>
          <p:nvPr>
            <p:ph type="sldNum" sz="quarter" idx="4"/>
          </p:nvPr>
        </p:nvSpPr>
        <p:spPr/>
        <p:txBody>
          <a:bodyPr/>
          <a:lstStyle/>
          <a:p>
            <a:fld id="{2F5CCB13-0A32-4557-88E9-079F0C330695}" type="slidenum">
              <a:rPr lang="en-US" smtClean="0"/>
              <a:pPr/>
              <a:t>10</a:t>
            </a:fld>
            <a:endParaRPr lang="en-US"/>
          </a:p>
        </p:txBody>
      </p:sp>
      <p:sp>
        <p:nvSpPr>
          <p:cNvPr id="96" name="AutoShape 2"/>
          <p:cNvSpPr>
            <a:spLocks noChangeArrowheads="1"/>
          </p:cNvSpPr>
          <p:nvPr/>
        </p:nvSpPr>
        <p:spPr bwMode="auto">
          <a:xfrm rot="10800000">
            <a:off x="4251472" y="2988754"/>
            <a:ext cx="824129" cy="677763"/>
          </a:xfrm>
          <a:prstGeom prst="triangle">
            <a:avLst>
              <a:gd name="adj" fmla="val 50000"/>
            </a:avLst>
          </a:prstGeom>
          <a:solidFill>
            <a:schemeClr val="accent2"/>
          </a:solidFill>
          <a:ln w="9525" algn="ctr">
            <a:noFill/>
            <a:miter lim="800000"/>
            <a:headEnd/>
            <a:tailEnd/>
          </a:ln>
          <a:effectLst/>
        </p:spPr>
        <p:txBody>
          <a:bodyPr wrap="none" lIns="51601" tIns="25798" rIns="51601" bIns="25798" anchor="ctr"/>
          <a:lstStyle/>
          <a:p>
            <a:endParaRPr lang="en-US"/>
          </a:p>
        </p:txBody>
      </p:sp>
      <p:sp>
        <p:nvSpPr>
          <p:cNvPr id="97" name="Line 3"/>
          <p:cNvSpPr>
            <a:spLocks noChangeShapeType="1"/>
          </p:cNvSpPr>
          <p:nvPr/>
        </p:nvSpPr>
        <p:spPr bwMode="auto">
          <a:xfrm>
            <a:off x="7707816" y="4325527"/>
            <a:ext cx="791093" cy="0"/>
          </a:xfrm>
          <a:prstGeom prst="line">
            <a:avLst/>
          </a:prstGeom>
          <a:noFill/>
          <a:ln w="25400">
            <a:solidFill>
              <a:schemeClr val="accent2"/>
            </a:solidFill>
            <a:round/>
            <a:headEnd type="none" w="sm" len="sm"/>
            <a:tailEnd type="none" w="sm" len="sm"/>
          </a:ln>
          <a:effectLst/>
        </p:spPr>
        <p:txBody>
          <a:bodyPr wrap="none" lIns="57448" tIns="28726" rIns="57448" bIns="28726" anchor="ctr"/>
          <a:lstStyle/>
          <a:p>
            <a:endParaRPr lang="en-US"/>
          </a:p>
        </p:txBody>
      </p:sp>
      <p:sp>
        <p:nvSpPr>
          <p:cNvPr id="98" name="Line 4"/>
          <p:cNvSpPr>
            <a:spLocks noChangeShapeType="1"/>
          </p:cNvSpPr>
          <p:nvPr/>
        </p:nvSpPr>
        <p:spPr bwMode="auto">
          <a:xfrm>
            <a:off x="4909525" y="3609365"/>
            <a:ext cx="1225033" cy="0"/>
          </a:xfrm>
          <a:prstGeom prst="line">
            <a:avLst/>
          </a:prstGeom>
          <a:noFill/>
          <a:ln w="25400">
            <a:solidFill>
              <a:schemeClr val="accent2"/>
            </a:solidFill>
            <a:round/>
            <a:headEnd type="none" w="sm" len="sm"/>
            <a:tailEnd type="none" w="sm" len="sm"/>
          </a:ln>
          <a:effectLst/>
        </p:spPr>
        <p:txBody>
          <a:bodyPr wrap="none" lIns="57448" tIns="28726" rIns="57448" bIns="28726" anchor="ctr"/>
          <a:lstStyle/>
          <a:p>
            <a:endParaRPr lang="en-US"/>
          </a:p>
        </p:txBody>
      </p:sp>
      <p:sp>
        <p:nvSpPr>
          <p:cNvPr id="99" name="Line 5"/>
          <p:cNvSpPr>
            <a:spLocks noChangeShapeType="1"/>
          </p:cNvSpPr>
          <p:nvPr/>
        </p:nvSpPr>
        <p:spPr bwMode="auto">
          <a:xfrm>
            <a:off x="7739051" y="3323615"/>
            <a:ext cx="791986" cy="0"/>
          </a:xfrm>
          <a:prstGeom prst="line">
            <a:avLst/>
          </a:prstGeom>
          <a:noFill/>
          <a:ln w="25400">
            <a:solidFill>
              <a:schemeClr val="accent2"/>
            </a:solidFill>
            <a:round/>
            <a:headEnd type="none" w="sm" len="sm"/>
            <a:tailEnd type="none" w="sm" len="sm"/>
          </a:ln>
          <a:effectLst/>
        </p:spPr>
        <p:txBody>
          <a:bodyPr wrap="none" lIns="57448" tIns="28726" rIns="57448" bIns="28726" anchor="ctr"/>
          <a:lstStyle/>
          <a:p>
            <a:endParaRPr lang="en-US"/>
          </a:p>
        </p:txBody>
      </p:sp>
      <p:sp>
        <p:nvSpPr>
          <p:cNvPr id="100" name="Line 7"/>
          <p:cNvSpPr>
            <a:spLocks noChangeShapeType="1"/>
          </p:cNvSpPr>
          <p:nvPr/>
        </p:nvSpPr>
        <p:spPr bwMode="auto">
          <a:xfrm>
            <a:off x="6419375" y="3669194"/>
            <a:ext cx="990205" cy="645617"/>
          </a:xfrm>
          <a:prstGeom prst="line">
            <a:avLst/>
          </a:prstGeom>
          <a:noFill/>
          <a:ln w="25400">
            <a:solidFill>
              <a:schemeClr val="accent2"/>
            </a:solidFill>
            <a:round/>
            <a:headEnd type="none" w="sm" len="sm"/>
            <a:tailEnd type="none" w="sm" len="sm"/>
          </a:ln>
          <a:effectLst/>
        </p:spPr>
        <p:txBody>
          <a:bodyPr wrap="none" lIns="57448" tIns="28726" rIns="57448" bIns="28726" anchor="ctr"/>
          <a:lstStyle/>
          <a:p>
            <a:endParaRPr lang="en-US"/>
          </a:p>
        </p:txBody>
      </p:sp>
      <p:sp>
        <p:nvSpPr>
          <p:cNvPr id="101" name="Line 8"/>
          <p:cNvSpPr>
            <a:spLocks noChangeShapeType="1"/>
          </p:cNvSpPr>
          <p:nvPr/>
        </p:nvSpPr>
        <p:spPr bwMode="auto">
          <a:xfrm flipV="1">
            <a:off x="6461337" y="3336131"/>
            <a:ext cx="1003599" cy="201811"/>
          </a:xfrm>
          <a:prstGeom prst="line">
            <a:avLst/>
          </a:prstGeom>
          <a:noFill/>
          <a:ln w="25400">
            <a:solidFill>
              <a:schemeClr val="accent2"/>
            </a:solidFill>
            <a:round/>
            <a:headEnd type="none" w="sm" len="sm"/>
            <a:tailEnd type="none" w="sm" len="sm"/>
          </a:ln>
          <a:effectLst/>
        </p:spPr>
        <p:txBody>
          <a:bodyPr wrap="none" lIns="57448" tIns="28726" rIns="57448" bIns="28726" anchor="ctr"/>
          <a:lstStyle/>
          <a:p>
            <a:endParaRPr lang="en-US"/>
          </a:p>
        </p:txBody>
      </p:sp>
      <p:sp>
        <p:nvSpPr>
          <p:cNvPr id="102" name="Rectangle 9"/>
          <p:cNvSpPr>
            <a:spLocks noChangeArrowheads="1"/>
          </p:cNvSpPr>
          <p:nvPr/>
        </p:nvSpPr>
        <p:spPr bwMode="auto">
          <a:xfrm>
            <a:off x="6477000" y="3333750"/>
            <a:ext cx="180948" cy="196916"/>
          </a:xfrm>
          <a:prstGeom prst="rect">
            <a:avLst/>
          </a:prstGeom>
          <a:noFill/>
          <a:ln w="9525">
            <a:noFill/>
            <a:miter lim="800000"/>
            <a:headEnd/>
            <a:tailEnd/>
          </a:ln>
          <a:effectLst/>
        </p:spPr>
        <p:txBody>
          <a:bodyPr wrap="none" lIns="57849" tIns="28926" rIns="57849" bIns="28926">
            <a:spAutoFit/>
          </a:bodyPr>
          <a:lstStyle/>
          <a:p>
            <a:pPr eaLnBrk="0" hangingPunct="0"/>
            <a:r>
              <a:rPr lang="en-US" sz="900" b="1" dirty="0"/>
              <a:t>0</a:t>
            </a:r>
          </a:p>
        </p:txBody>
      </p:sp>
      <p:sp>
        <p:nvSpPr>
          <p:cNvPr id="103" name="Rectangle 10"/>
          <p:cNvSpPr>
            <a:spLocks noChangeArrowheads="1"/>
          </p:cNvSpPr>
          <p:nvPr/>
        </p:nvSpPr>
        <p:spPr bwMode="auto">
          <a:xfrm>
            <a:off x="6455995" y="3788852"/>
            <a:ext cx="180948" cy="196916"/>
          </a:xfrm>
          <a:prstGeom prst="rect">
            <a:avLst/>
          </a:prstGeom>
          <a:noFill/>
          <a:ln w="9525">
            <a:noFill/>
            <a:miter lim="800000"/>
            <a:headEnd/>
            <a:tailEnd/>
          </a:ln>
          <a:effectLst/>
        </p:spPr>
        <p:txBody>
          <a:bodyPr wrap="none" lIns="57849" tIns="28926" rIns="57849" bIns="28926">
            <a:spAutoFit/>
          </a:bodyPr>
          <a:lstStyle/>
          <a:p>
            <a:pPr eaLnBrk="0" hangingPunct="0"/>
            <a:r>
              <a:rPr lang="en-US" sz="900" b="1" dirty="0"/>
              <a:t>1</a:t>
            </a:r>
          </a:p>
        </p:txBody>
      </p:sp>
      <p:sp>
        <p:nvSpPr>
          <p:cNvPr id="104" name="Rectangle 11"/>
          <p:cNvSpPr>
            <a:spLocks noChangeArrowheads="1"/>
          </p:cNvSpPr>
          <p:nvPr/>
        </p:nvSpPr>
        <p:spPr bwMode="auto">
          <a:xfrm>
            <a:off x="4959526" y="3622760"/>
            <a:ext cx="180948" cy="196916"/>
          </a:xfrm>
          <a:prstGeom prst="rect">
            <a:avLst/>
          </a:prstGeom>
          <a:noFill/>
          <a:ln w="9525">
            <a:noFill/>
            <a:miter lim="800000"/>
            <a:headEnd/>
            <a:tailEnd/>
          </a:ln>
          <a:effectLst/>
        </p:spPr>
        <p:txBody>
          <a:bodyPr wrap="none" lIns="57849" tIns="28926" rIns="57849" bIns="28926">
            <a:spAutoFit/>
          </a:bodyPr>
          <a:lstStyle/>
          <a:p>
            <a:pPr eaLnBrk="0" hangingPunct="0"/>
            <a:r>
              <a:rPr lang="en-US" sz="900" b="1" dirty="0"/>
              <a:t>1</a:t>
            </a:r>
          </a:p>
        </p:txBody>
      </p:sp>
      <p:sp>
        <p:nvSpPr>
          <p:cNvPr id="105" name="Rectangle 12"/>
          <p:cNvSpPr>
            <a:spLocks noChangeArrowheads="1"/>
          </p:cNvSpPr>
          <p:nvPr/>
        </p:nvSpPr>
        <p:spPr bwMode="auto">
          <a:xfrm>
            <a:off x="7822721" y="3076263"/>
            <a:ext cx="725969" cy="196916"/>
          </a:xfrm>
          <a:prstGeom prst="rect">
            <a:avLst/>
          </a:prstGeom>
          <a:noFill/>
          <a:ln w="9525">
            <a:noFill/>
            <a:miter lim="800000"/>
            <a:headEnd/>
            <a:tailEnd/>
          </a:ln>
          <a:effectLst/>
        </p:spPr>
        <p:txBody>
          <a:bodyPr wrap="none" lIns="57849" tIns="28926" rIns="57849" bIns="28926">
            <a:spAutoFit/>
          </a:bodyPr>
          <a:lstStyle/>
          <a:p>
            <a:pPr eaLnBrk="0" hangingPunct="0"/>
            <a:r>
              <a:rPr lang="en-US" sz="900" b="1" dirty="0" smtClean="0"/>
              <a:t>128.89.25.4</a:t>
            </a:r>
            <a:endParaRPr lang="en-US" sz="900" b="1" dirty="0"/>
          </a:p>
        </p:txBody>
      </p:sp>
      <p:sp>
        <p:nvSpPr>
          <p:cNvPr id="106" name="Rectangle 13"/>
          <p:cNvSpPr>
            <a:spLocks noChangeArrowheads="1"/>
          </p:cNvSpPr>
          <p:nvPr/>
        </p:nvSpPr>
        <p:spPr bwMode="auto">
          <a:xfrm>
            <a:off x="7856020" y="4026163"/>
            <a:ext cx="701799" cy="184823"/>
          </a:xfrm>
          <a:prstGeom prst="rect">
            <a:avLst/>
          </a:prstGeom>
          <a:noFill/>
          <a:ln w="9525">
            <a:noFill/>
            <a:miter lim="800000"/>
            <a:headEnd/>
            <a:tailEnd/>
          </a:ln>
          <a:effectLst/>
        </p:spPr>
        <p:txBody>
          <a:bodyPr wrap="none" lIns="45881" tIns="22938" rIns="45881" bIns="22938">
            <a:spAutoFit/>
          </a:bodyPr>
          <a:lstStyle/>
          <a:p>
            <a:pPr defTabSz="368080" eaLnBrk="0" hangingPunct="0"/>
            <a:r>
              <a:rPr lang="en-US" sz="900" b="1" dirty="0" smtClean="0"/>
              <a:t>171.69.11.1</a:t>
            </a:r>
            <a:endParaRPr lang="en-US" sz="900" b="1" dirty="0"/>
          </a:p>
        </p:txBody>
      </p:sp>
      <p:sp>
        <p:nvSpPr>
          <p:cNvPr id="107" name="Rectangle 14"/>
          <p:cNvSpPr>
            <a:spLocks noChangeArrowheads="1"/>
          </p:cNvSpPr>
          <p:nvPr/>
        </p:nvSpPr>
        <p:spPr bwMode="auto">
          <a:xfrm>
            <a:off x="7875677" y="3330759"/>
            <a:ext cx="180948" cy="196916"/>
          </a:xfrm>
          <a:prstGeom prst="rect">
            <a:avLst/>
          </a:prstGeom>
          <a:noFill/>
          <a:ln w="9525">
            <a:noFill/>
            <a:miter lim="800000"/>
            <a:headEnd/>
            <a:tailEnd/>
          </a:ln>
          <a:effectLst/>
        </p:spPr>
        <p:txBody>
          <a:bodyPr wrap="none" lIns="57849" tIns="28926" rIns="57849" bIns="28926">
            <a:spAutoFit/>
          </a:bodyPr>
          <a:lstStyle/>
          <a:p>
            <a:pPr eaLnBrk="0" hangingPunct="0"/>
            <a:r>
              <a:rPr lang="en-US" sz="900" b="1" dirty="0"/>
              <a:t>0</a:t>
            </a:r>
          </a:p>
        </p:txBody>
      </p:sp>
      <p:grpSp>
        <p:nvGrpSpPr>
          <p:cNvPr id="108" name="Group 15"/>
          <p:cNvGrpSpPr>
            <a:grpSpLocks/>
          </p:cNvGrpSpPr>
          <p:nvPr/>
        </p:nvGrpSpPr>
        <p:grpSpPr bwMode="auto">
          <a:xfrm>
            <a:off x="3886268" y="3812962"/>
            <a:ext cx="963419" cy="279500"/>
            <a:chOff x="232" y="3264"/>
            <a:chExt cx="1079" cy="313"/>
          </a:xfrm>
        </p:grpSpPr>
        <p:sp>
          <p:nvSpPr>
            <p:cNvPr id="109" name="Rectangle 16"/>
            <p:cNvSpPr>
              <a:spLocks noChangeArrowheads="1"/>
            </p:cNvSpPr>
            <p:nvPr/>
          </p:nvSpPr>
          <p:spPr bwMode="auto">
            <a:xfrm>
              <a:off x="232" y="3383"/>
              <a:ext cx="756" cy="194"/>
            </a:xfrm>
            <a:prstGeom prst="rect">
              <a:avLst/>
            </a:prstGeom>
            <a:solidFill>
              <a:schemeClr val="accent2"/>
            </a:solidFill>
            <a:ln w="9525" algn="ctr">
              <a:solidFill>
                <a:srgbClr val="8C202A"/>
              </a:solidFill>
              <a:miter lim="800000"/>
              <a:headEnd/>
              <a:tailEnd/>
            </a:ln>
            <a:effectLst/>
          </p:spPr>
          <p:txBody>
            <a:bodyPr wrap="none" lIns="73025" tIns="36512" rIns="73025" bIns="36512" anchor="ctr"/>
            <a:lstStyle/>
            <a:p>
              <a:endParaRPr lang="en-US"/>
            </a:p>
          </p:txBody>
        </p:sp>
        <p:grpSp>
          <p:nvGrpSpPr>
            <p:cNvPr id="110" name="Group 17"/>
            <p:cNvGrpSpPr>
              <a:grpSpLocks/>
            </p:cNvGrpSpPr>
            <p:nvPr/>
          </p:nvGrpSpPr>
          <p:grpSpPr bwMode="auto">
            <a:xfrm>
              <a:off x="239" y="3264"/>
              <a:ext cx="1072" cy="311"/>
              <a:chOff x="243" y="2760"/>
              <a:chExt cx="1088" cy="280"/>
            </a:xfrm>
          </p:grpSpPr>
          <p:sp>
            <p:nvSpPr>
              <p:cNvPr id="111" name="Line 18"/>
              <p:cNvSpPr>
                <a:spLocks noChangeShapeType="1"/>
              </p:cNvSpPr>
              <p:nvPr/>
            </p:nvSpPr>
            <p:spPr bwMode="auto">
              <a:xfrm>
                <a:off x="571" y="2760"/>
                <a:ext cx="480" cy="0"/>
              </a:xfrm>
              <a:prstGeom prst="line">
                <a:avLst/>
              </a:prstGeom>
              <a:noFill/>
              <a:ln w="25400">
                <a:solidFill>
                  <a:schemeClr val="bg2"/>
                </a:solidFill>
                <a:round/>
                <a:headEnd type="none" w="sm" len="sm"/>
                <a:tailEnd type="triangle" w="med" len="med"/>
              </a:ln>
              <a:effectLst/>
            </p:spPr>
            <p:txBody>
              <a:bodyPr wrap="none" anchor="ctr"/>
              <a:lstStyle/>
              <a:p>
                <a:endParaRPr lang="en-US"/>
              </a:p>
            </p:txBody>
          </p:sp>
          <p:sp>
            <p:nvSpPr>
              <p:cNvPr id="112" name="Rectangle 19"/>
              <p:cNvSpPr>
                <a:spLocks noChangeArrowheads="1"/>
              </p:cNvSpPr>
              <p:nvPr/>
            </p:nvSpPr>
            <p:spPr bwMode="auto">
              <a:xfrm>
                <a:off x="243" y="2864"/>
                <a:ext cx="752" cy="176"/>
              </a:xfrm>
              <a:prstGeom prst="rect">
                <a:avLst/>
              </a:prstGeom>
              <a:solidFill>
                <a:schemeClr val="accent2"/>
              </a:solidFill>
              <a:ln w="28575" algn="ctr">
                <a:solidFill>
                  <a:schemeClr val="accent1"/>
                </a:solidFill>
                <a:miter lim="800000"/>
                <a:headEnd/>
                <a:tailEnd/>
              </a:ln>
              <a:effectLst/>
            </p:spPr>
            <p:txBody>
              <a:bodyPr wrap="none" lIns="73025" tIns="36512" rIns="73025" bIns="36512" anchor="ctr"/>
              <a:lstStyle/>
              <a:p>
                <a:pPr algn="ctr" eaLnBrk="0" hangingPunct="0"/>
                <a:r>
                  <a:rPr lang="en-US" sz="900" b="1" dirty="0">
                    <a:solidFill>
                      <a:srgbClr val="FFFFFF"/>
                    </a:solidFill>
                  </a:rPr>
                  <a:t>128.89.25.4</a:t>
                </a:r>
              </a:p>
            </p:txBody>
          </p:sp>
          <p:sp>
            <p:nvSpPr>
              <p:cNvPr id="113" name="Rectangle 20"/>
              <p:cNvSpPr>
                <a:spLocks noChangeArrowheads="1"/>
              </p:cNvSpPr>
              <p:nvPr/>
            </p:nvSpPr>
            <p:spPr bwMode="auto">
              <a:xfrm>
                <a:off x="1011" y="2864"/>
                <a:ext cx="320" cy="176"/>
              </a:xfrm>
              <a:prstGeom prst="rect">
                <a:avLst/>
              </a:prstGeom>
              <a:solidFill>
                <a:srgbClr val="FFFFFF"/>
              </a:solidFill>
              <a:ln w="28575" algn="ctr">
                <a:solidFill>
                  <a:schemeClr val="accent1"/>
                </a:solidFill>
                <a:miter lim="800000"/>
                <a:headEnd/>
                <a:tailEnd/>
              </a:ln>
              <a:effectLst/>
            </p:spPr>
            <p:txBody>
              <a:bodyPr wrap="none" lIns="73025" tIns="36512" rIns="73025" bIns="36512" anchor="ctr"/>
              <a:lstStyle/>
              <a:p>
                <a:pPr algn="ctr" eaLnBrk="0" hangingPunct="0"/>
                <a:r>
                  <a:rPr lang="en-US" sz="900" b="1" dirty="0"/>
                  <a:t>Data</a:t>
                </a:r>
              </a:p>
            </p:txBody>
          </p:sp>
        </p:grpSp>
      </p:grpSp>
      <p:grpSp>
        <p:nvGrpSpPr>
          <p:cNvPr id="114" name="Group 21"/>
          <p:cNvGrpSpPr>
            <a:grpSpLocks/>
          </p:cNvGrpSpPr>
          <p:nvPr/>
        </p:nvGrpSpPr>
        <p:grpSpPr bwMode="auto">
          <a:xfrm>
            <a:off x="6722060" y="3514710"/>
            <a:ext cx="957169" cy="277715"/>
            <a:chOff x="3408" y="2930"/>
            <a:chExt cx="1072" cy="311"/>
          </a:xfrm>
        </p:grpSpPr>
        <p:sp>
          <p:nvSpPr>
            <p:cNvPr id="115" name="Rectangle 22"/>
            <p:cNvSpPr>
              <a:spLocks noChangeArrowheads="1"/>
            </p:cNvSpPr>
            <p:nvPr/>
          </p:nvSpPr>
          <p:spPr bwMode="auto">
            <a:xfrm>
              <a:off x="3410" y="3043"/>
              <a:ext cx="747" cy="197"/>
            </a:xfrm>
            <a:prstGeom prst="rect">
              <a:avLst/>
            </a:prstGeom>
            <a:solidFill>
              <a:schemeClr val="accent2"/>
            </a:solidFill>
            <a:ln w="9525" algn="ctr">
              <a:noFill/>
              <a:miter lim="800000"/>
              <a:headEnd/>
              <a:tailEnd/>
            </a:ln>
            <a:effectLst/>
          </p:spPr>
          <p:txBody>
            <a:bodyPr wrap="none" lIns="73025" tIns="36512" rIns="73025" bIns="36512" anchor="ctr"/>
            <a:lstStyle/>
            <a:p>
              <a:endParaRPr lang="en-US"/>
            </a:p>
          </p:txBody>
        </p:sp>
        <p:grpSp>
          <p:nvGrpSpPr>
            <p:cNvPr id="116" name="Group 23"/>
            <p:cNvGrpSpPr>
              <a:grpSpLocks/>
            </p:cNvGrpSpPr>
            <p:nvPr/>
          </p:nvGrpSpPr>
          <p:grpSpPr bwMode="auto">
            <a:xfrm>
              <a:off x="3408" y="2930"/>
              <a:ext cx="1072" cy="311"/>
              <a:chOff x="3459" y="2472"/>
              <a:chExt cx="1088" cy="280"/>
            </a:xfrm>
          </p:grpSpPr>
          <p:sp>
            <p:nvSpPr>
              <p:cNvPr id="117" name="Line 24"/>
              <p:cNvSpPr>
                <a:spLocks noChangeShapeType="1"/>
              </p:cNvSpPr>
              <p:nvPr/>
            </p:nvSpPr>
            <p:spPr bwMode="auto">
              <a:xfrm>
                <a:off x="3787" y="2472"/>
                <a:ext cx="480" cy="0"/>
              </a:xfrm>
              <a:prstGeom prst="line">
                <a:avLst/>
              </a:prstGeom>
              <a:noFill/>
              <a:ln w="25400">
                <a:solidFill>
                  <a:schemeClr val="bg2"/>
                </a:solidFill>
                <a:round/>
                <a:headEnd type="none" w="sm" len="sm"/>
                <a:tailEnd type="triangle" w="med" len="med"/>
              </a:ln>
              <a:effectLst/>
            </p:spPr>
            <p:txBody>
              <a:bodyPr wrap="none" anchor="ctr"/>
              <a:lstStyle/>
              <a:p>
                <a:endParaRPr lang="en-US"/>
              </a:p>
            </p:txBody>
          </p:sp>
          <p:sp>
            <p:nvSpPr>
              <p:cNvPr id="118" name="Rectangle 25"/>
              <p:cNvSpPr>
                <a:spLocks noChangeArrowheads="1"/>
              </p:cNvSpPr>
              <p:nvPr/>
            </p:nvSpPr>
            <p:spPr bwMode="auto">
              <a:xfrm>
                <a:off x="3459" y="2576"/>
                <a:ext cx="752" cy="176"/>
              </a:xfrm>
              <a:prstGeom prst="rect">
                <a:avLst/>
              </a:prstGeom>
              <a:solidFill>
                <a:schemeClr val="accent2"/>
              </a:solidFill>
              <a:ln w="28575" algn="ctr">
                <a:solidFill>
                  <a:schemeClr val="accent1"/>
                </a:solidFill>
                <a:miter lim="800000"/>
                <a:headEnd/>
                <a:tailEnd/>
              </a:ln>
              <a:effectLst/>
            </p:spPr>
            <p:txBody>
              <a:bodyPr wrap="none" lIns="73025" tIns="36512" rIns="73025" bIns="36512" anchor="ctr"/>
              <a:lstStyle/>
              <a:p>
                <a:pPr algn="ctr" eaLnBrk="0" hangingPunct="0"/>
                <a:r>
                  <a:rPr lang="en-US" sz="900" b="1" dirty="0">
                    <a:solidFill>
                      <a:srgbClr val="FFFFFF"/>
                    </a:solidFill>
                  </a:rPr>
                  <a:t>128.89.25.4</a:t>
                </a:r>
              </a:p>
            </p:txBody>
          </p:sp>
          <p:sp>
            <p:nvSpPr>
              <p:cNvPr id="119" name="Rectangle 26"/>
              <p:cNvSpPr>
                <a:spLocks noChangeArrowheads="1"/>
              </p:cNvSpPr>
              <p:nvPr/>
            </p:nvSpPr>
            <p:spPr bwMode="auto">
              <a:xfrm>
                <a:off x="4227" y="2576"/>
                <a:ext cx="320" cy="176"/>
              </a:xfrm>
              <a:prstGeom prst="rect">
                <a:avLst/>
              </a:prstGeom>
              <a:solidFill>
                <a:srgbClr val="FFFFFF"/>
              </a:solidFill>
              <a:ln w="28575" algn="ctr">
                <a:solidFill>
                  <a:schemeClr val="accent1"/>
                </a:solidFill>
                <a:miter lim="800000"/>
                <a:headEnd/>
                <a:tailEnd/>
              </a:ln>
              <a:effectLst/>
            </p:spPr>
            <p:txBody>
              <a:bodyPr wrap="none" lIns="73025" tIns="36512" rIns="73025" bIns="36512" anchor="ctr"/>
              <a:lstStyle/>
              <a:p>
                <a:pPr algn="ctr" eaLnBrk="0" hangingPunct="0"/>
                <a:r>
                  <a:rPr lang="en-US" sz="900" b="1"/>
                  <a:t>Data</a:t>
                </a:r>
              </a:p>
            </p:txBody>
          </p:sp>
        </p:grpSp>
      </p:grpSp>
      <p:grpSp>
        <p:nvGrpSpPr>
          <p:cNvPr id="120" name="Group 31"/>
          <p:cNvGrpSpPr>
            <a:grpSpLocks/>
          </p:cNvGrpSpPr>
          <p:nvPr/>
        </p:nvGrpSpPr>
        <p:grpSpPr bwMode="auto">
          <a:xfrm>
            <a:off x="5117552" y="3812963"/>
            <a:ext cx="957169" cy="277715"/>
            <a:chOff x="1611" y="3264"/>
            <a:chExt cx="1072" cy="311"/>
          </a:xfrm>
        </p:grpSpPr>
        <p:sp>
          <p:nvSpPr>
            <p:cNvPr id="121" name="Rectangle 32"/>
            <p:cNvSpPr>
              <a:spLocks noChangeArrowheads="1"/>
            </p:cNvSpPr>
            <p:nvPr/>
          </p:nvSpPr>
          <p:spPr bwMode="auto">
            <a:xfrm>
              <a:off x="1612" y="3383"/>
              <a:ext cx="748" cy="187"/>
            </a:xfrm>
            <a:prstGeom prst="rect">
              <a:avLst/>
            </a:prstGeom>
            <a:solidFill>
              <a:schemeClr val="accent2"/>
            </a:solidFill>
            <a:ln w="9525" algn="ctr">
              <a:solidFill>
                <a:srgbClr val="8C202A"/>
              </a:solidFill>
              <a:miter lim="800000"/>
              <a:headEnd/>
              <a:tailEnd/>
            </a:ln>
            <a:effectLst/>
          </p:spPr>
          <p:txBody>
            <a:bodyPr wrap="none" lIns="73025" tIns="36512" rIns="73025" bIns="36512" anchor="ctr"/>
            <a:lstStyle/>
            <a:p>
              <a:endParaRPr lang="en-US"/>
            </a:p>
          </p:txBody>
        </p:sp>
        <p:grpSp>
          <p:nvGrpSpPr>
            <p:cNvPr id="122" name="Group 33"/>
            <p:cNvGrpSpPr>
              <a:grpSpLocks/>
            </p:cNvGrpSpPr>
            <p:nvPr/>
          </p:nvGrpSpPr>
          <p:grpSpPr bwMode="auto">
            <a:xfrm>
              <a:off x="1611" y="3264"/>
              <a:ext cx="1072" cy="311"/>
              <a:chOff x="1635" y="2760"/>
              <a:chExt cx="1088" cy="280"/>
            </a:xfrm>
          </p:grpSpPr>
          <p:sp>
            <p:nvSpPr>
              <p:cNvPr id="125" name="Line 34"/>
              <p:cNvSpPr>
                <a:spLocks noChangeShapeType="1"/>
              </p:cNvSpPr>
              <p:nvPr/>
            </p:nvSpPr>
            <p:spPr bwMode="auto">
              <a:xfrm>
                <a:off x="1963" y="2760"/>
                <a:ext cx="480" cy="0"/>
              </a:xfrm>
              <a:prstGeom prst="line">
                <a:avLst/>
              </a:prstGeom>
              <a:noFill/>
              <a:ln w="25400">
                <a:solidFill>
                  <a:schemeClr val="bg2"/>
                </a:solidFill>
                <a:round/>
                <a:headEnd type="none" w="sm" len="sm"/>
                <a:tailEnd type="triangle" w="med" len="med"/>
              </a:ln>
              <a:effectLst/>
            </p:spPr>
            <p:txBody>
              <a:bodyPr wrap="none" anchor="ctr"/>
              <a:lstStyle/>
              <a:p>
                <a:endParaRPr lang="en-US"/>
              </a:p>
            </p:txBody>
          </p:sp>
          <p:sp>
            <p:nvSpPr>
              <p:cNvPr id="126" name="Rectangle 35"/>
              <p:cNvSpPr>
                <a:spLocks noChangeArrowheads="1"/>
              </p:cNvSpPr>
              <p:nvPr/>
            </p:nvSpPr>
            <p:spPr bwMode="auto">
              <a:xfrm>
                <a:off x="1635" y="2864"/>
                <a:ext cx="752" cy="176"/>
              </a:xfrm>
              <a:prstGeom prst="rect">
                <a:avLst/>
              </a:prstGeom>
              <a:solidFill>
                <a:schemeClr val="accent2"/>
              </a:solidFill>
              <a:ln w="28575" algn="ctr">
                <a:solidFill>
                  <a:schemeClr val="accent1"/>
                </a:solidFill>
                <a:miter lim="800000"/>
                <a:headEnd/>
                <a:tailEnd/>
              </a:ln>
              <a:effectLst/>
            </p:spPr>
            <p:txBody>
              <a:bodyPr wrap="none" lIns="73025" tIns="36512" rIns="73025" bIns="36512" anchor="ctr"/>
              <a:lstStyle/>
              <a:p>
                <a:pPr algn="ctr" eaLnBrk="0" hangingPunct="0"/>
                <a:r>
                  <a:rPr lang="en-US" sz="900" b="1" dirty="0">
                    <a:solidFill>
                      <a:srgbClr val="FFFFFF"/>
                    </a:solidFill>
                  </a:rPr>
                  <a:t>128.89.25.4</a:t>
                </a:r>
              </a:p>
            </p:txBody>
          </p:sp>
          <p:sp>
            <p:nvSpPr>
              <p:cNvPr id="127" name="Rectangle 36"/>
              <p:cNvSpPr>
                <a:spLocks noChangeArrowheads="1"/>
              </p:cNvSpPr>
              <p:nvPr/>
            </p:nvSpPr>
            <p:spPr bwMode="auto">
              <a:xfrm>
                <a:off x="2403" y="2864"/>
                <a:ext cx="320" cy="176"/>
              </a:xfrm>
              <a:prstGeom prst="rect">
                <a:avLst/>
              </a:prstGeom>
              <a:solidFill>
                <a:srgbClr val="FFFFFF"/>
              </a:solidFill>
              <a:ln w="28575" algn="ctr">
                <a:solidFill>
                  <a:schemeClr val="accent1"/>
                </a:solidFill>
                <a:miter lim="800000"/>
                <a:headEnd/>
                <a:tailEnd/>
              </a:ln>
              <a:effectLst/>
            </p:spPr>
            <p:txBody>
              <a:bodyPr wrap="none" lIns="73025" tIns="36512" rIns="73025" bIns="36512" anchor="ctr"/>
              <a:lstStyle/>
              <a:p>
                <a:pPr algn="ctr" eaLnBrk="0" hangingPunct="0"/>
                <a:r>
                  <a:rPr lang="en-US" sz="900" b="1"/>
                  <a:t>Data</a:t>
                </a:r>
              </a:p>
            </p:txBody>
          </p:sp>
        </p:grpSp>
      </p:grpSp>
      <p:grpSp>
        <p:nvGrpSpPr>
          <p:cNvPr id="128" name="Group 39"/>
          <p:cNvGrpSpPr>
            <a:grpSpLocks/>
          </p:cNvGrpSpPr>
          <p:nvPr/>
        </p:nvGrpSpPr>
        <p:grpSpPr bwMode="auto">
          <a:xfrm>
            <a:off x="4213063" y="1847539"/>
            <a:ext cx="908060" cy="1143000"/>
            <a:chOff x="588" y="1111"/>
            <a:chExt cx="1017" cy="1280"/>
          </a:xfrm>
        </p:grpSpPr>
        <p:sp>
          <p:nvSpPr>
            <p:cNvPr id="129" name="Rectangle 40"/>
            <p:cNvSpPr>
              <a:spLocks noChangeArrowheads="1"/>
            </p:cNvSpPr>
            <p:nvPr/>
          </p:nvSpPr>
          <p:spPr bwMode="auto">
            <a:xfrm>
              <a:off x="646" y="1431"/>
              <a:ext cx="623" cy="267"/>
            </a:xfrm>
            <a:prstGeom prst="rect">
              <a:avLst/>
            </a:prstGeom>
            <a:solidFill>
              <a:schemeClr val="accent2"/>
            </a:solidFill>
            <a:ln w="9525" algn="ctr">
              <a:noFill/>
              <a:miter lim="800000"/>
              <a:headEnd/>
              <a:tailEnd/>
            </a:ln>
            <a:effectLst/>
          </p:spPr>
          <p:txBody>
            <a:bodyPr wrap="none" lIns="73025" tIns="36512" rIns="73025" bIns="36512" anchor="ctr"/>
            <a:lstStyle/>
            <a:p>
              <a:endParaRPr lang="en-US"/>
            </a:p>
          </p:txBody>
        </p:sp>
        <p:sp>
          <p:nvSpPr>
            <p:cNvPr id="130" name="Rectangle 41"/>
            <p:cNvSpPr>
              <a:spLocks noChangeArrowheads="1"/>
            </p:cNvSpPr>
            <p:nvPr/>
          </p:nvSpPr>
          <p:spPr bwMode="auto">
            <a:xfrm>
              <a:off x="588" y="1439"/>
              <a:ext cx="208" cy="414"/>
            </a:xfrm>
            <a:prstGeom prst="rect">
              <a:avLst/>
            </a:prstGeom>
            <a:noFill/>
            <a:ln w="9525">
              <a:noFill/>
              <a:miter lim="800000"/>
              <a:headEnd/>
              <a:tailEnd/>
            </a:ln>
            <a:effectLst/>
          </p:spPr>
          <p:txBody>
            <a:bodyPr wrap="none" lIns="92075" tIns="46038" rIns="92075" bIns="46038">
              <a:spAutoFit/>
            </a:bodyPr>
            <a:lstStyle/>
            <a:p>
              <a:pPr eaLnBrk="0" hangingPunct="0"/>
              <a:endParaRPr lang="en-US" sz="900" b="1"/>
            </a:p>
            <a:p>
              <a:pPr eaLnBrk="0" hangingPunct="0"/>
              <a:endParaRPr lang="en-US" sz="900" b="1"/>
            </a:p>
          </p:txBody>
        </p:sp>
        <p:sp>
          <p:nvSpPr>
            <p:cNvPr id="131" name="Line 42"/>
            <p:cNvSpPr>
              <a:spLocks noChangeShapeType="1"/>
            </p:cNvSpPr>
            <p:nvPr/>
          </p:nvSpPr>
          <p:spPr bwMode="auto">
            <a:xfrm>
              <a:off x="645" y="1698"/>
              <a:ext cx="911" cy="1"/>
            </a:xfrm>
            <a:prstGeom prst="line">
              <a:avLst/>
            </a:prstGeom>
            <a:noFill/>
            <a:ln w="25400">
              <a:solidFill>
                <a:schemeClr val="accent2"/>
              </a:solidFill>
              <a:round/>
              <a:headEnd type="none" w="sm" len="sm"/>
              <a:tailEnd type="none" w="sm" len="sm"/>
            </a:ln>
            <a:effectLst/>
          </p:spPr>
          <p:txBody>
            <a:bodyPr wrap="none" anchor="ctr"/>
            <a:lstStyle/>
            <a:p>
              <a:endParaRPr lang="en-US"/>
            </a:p>
          </p:txBody>
        </p:sp>
        <p:sp>
          <p:nvSpPr>
            <p:cNvPr id="132" name="Rectangle 43"/>
            <p:cNvSpPr>
              <a:spLocks noChangeArrowheads="1"/>
            </p:cNvSpPr>
            <p:nvPr/>
          </p:nvSpPr>
          <p:spPr bwMode="auto">
            <a:xfrm>
              <a:off x="804" y="2005"/>
              <a:ext cx="338" cy="259"/>
            </a:xfrm>
            <a:prstGeom prst="rect">
              <a:avLst/>
            </a:prstGeom>
            <a:noFill/>
            <a:ln w="9525">
              <a:noFill/>
              <a:miter lim="800000"/>
              <a:headEnd/>
              <a:tailEnd/>
            </a:ln>
            <a:effectLst/>
          </p:spPr>
          <p:txBody>
            <a:bodyPr wrap="none" lIns="92075" tIns="46038" rIns="92075" bIns="46038">
              <a:spAutoFit/>
            </a:bodyPr>
            <a:lstStyle/>
            <a:p>
              <a:pPr algn="ctr" eaLnBrk="0" hangingPunct="0"/>
              <a:r>
                <a:rPr lang="en-US" sz="900" b="1"/>
                <a:t>…</a:t>
              </a:r>
            </a:p>
          </p:txBody>
        </p:sp>
        <p:sp>
          <p:nvSpPr>
            <p:cNvPr id="133" name="Rectangle 44"/>
            <p:cNvSpPr>
              <a:spLocks noChangeArrowheads="1"/>
            </p:cNvSpPr>
            <p:nvPr/>
          </p:nvSpPr>
          <p:spPr bwMode="auto">
            <a:xfrm>
              <a:off x="725" y="1471"/>
              <a:ext cx="603" cy="259"/>
            </a:xfrm>
            <a:prstGeom prst="rect">
              <a:avLst/>
            </a:prstGeom>
            <a:noFill/>
            <a:ln w="9525">
              <a:noFill/>
              <a:miter lim="800000"/>
              <a:headEnd/>
              <a:tailEnd/>
            </a:ln>
            <a:effectLst/>
          </p:spPr>
          <p:txBody>
            <a:bodyPr wrap="none" lIns="92075" tIns="46038" rIns="92075" bIns="46038">
              <a:spAutoFit/>
            </a:bodyPr>
            <a:lstStyle/>
            <a:p>
              <a:pPr eaLnBrk="0" hangingPunct="0"/>
              <a:r>
                <a:rPr lang="en-US" sz="900" b="1">
                  <a:solidFill>
                    <a:srgbClr val="FFFFFF"/>
                  </a:solidFill>
                </a:rPr>
                <a:t>128.89</a:t>
              </a:r>
            </a:p>
          </p:txBody>
        </p:sp>
        <p:sp>
          <p:nvSpPr>
            <p:cNvPr id="134" name="Rectangle 45"/>
            <p:cNvSpPr>
              <a:spLocks noChangeArrowheads="1"/>
            </p:cNvSpPr>
            <p:nvPr/>
          </p:nvSpPr>
          <p:spPr bwMode="auto">
            <a:xfrm>
              <a:off x="636" y="1120"/>
              <a:ext cx="912" cy="1262"/>
            </a:xfrm>
            <a:prstGeom prst="rect">
              <a:avLst/>
            </a:prstGeom>
            <a:noFill/>
            <a:ln w="25400">
              <a:solidFill>
                <a:schemeClr val="accent2"/>
              </a:solidFill>
              <a:miter lim="800000"/>
              <a:headEnd/>
              <a:tailEnd/>
            </a:ln>
            <a:effectLst/>
          </p:spPr>
          <p:txBody>
            <a:bodyPr wrap="none" anchor="ctr"/>
            <a:lstStyle/>
            <a:p>
              <a:endParaRPr lang="en-US"/>
            </a:p>
          </p:txBody>
        </p:sp>
        <p:sp>
          <p:nvSpPr>
            <p:cNvPr id="135" name="Rectangle 46"/>
            <p:cNvSpPr>
              <a:spLocks noChangeArrowheads="1"/>
            </p:cNvSpPr>
            <p:nvPr/>
          </p:nvSpPr>
          <p:spPr bwMode="auto">
            <a:xfrm>
              <a:off x="725" y="1754"/>
              <a:ext cx="603" cy="259"/>
            </a:xfrm>
            <a:prstGeom prst="rect">
              <a:avLst/>
            </a:prstGeom>
            <a:noFill/>
            <a:ln w="9525">
              <a:noFill/>
              <a:miter lim="800000"/>
              <a:headEnd/>
              <a:tailEnd/>
            </a:ln>
            <a:effectLst/>
          </p:spPr>
          <p:txBody>
            <a:bodyPr wrap="none" lIns="92075" tIns="46038" rIns="92075" bIns="46038">
              <a:spAutoFit/>
            </a:bodyPr>
            <a:lstStyle/>
            <a:p>
              <a:pPr eaLnBrk="0" hangingPunct="0"/>
              <a:r>
                <a:rPr lang="en-US" sz="900" b="1"/>
                <a:t>171.69</a:t>
              </a:r>
            </a:p>
          </p:txBody>
        </p:sp>
        <p:sp>
          <p:nvSpPr>
            <p:cNvPr id="136" name="Rectangle 47"/>
            <p:cNvSpPr>
              <a:spLocks noChangeArrowheads="1"/>
            </p:cNvSpPr>
            <p:nvPr/>
          </p:nvSpPr>
          <p:spPr bwMode="auto">
            <a:xfrm>
              <a:off x="649" y="1201"/>
              <a:ext cx="670" cy="380"/>
            </a:xfrm>
            <a:prstGeom prst="rect">
              <a:avLst/>
            </a:prstGeom>
            <a:noFill/>
            <a:ln w="9525">
              <a:noFill/>
              <a:miter lim="800000"/>
              <a:headEnd/>
              <a:tailEnd/>
            </a:ln>
            <a:effectLst/>
          </p:spPr>
          <p:txBody>
            <a:bodyPr wrap="none" lIns="92075" tIns="46038" rIns="92075" bIns="46038">
              <a:spAutoFit/>
            </a:bodyPr>
            <a:lstStyle/>
            <a:p>
              <a:pPr eaLnBrk="0" hangingPunct="0"/>
              <a:r>
                <a:rPr lang="en-US" sz="800" b="1" dirty="0"/>
                <a:t>Address</a:t>
              </a:r>
            </a:p>
            <a:p>
              <a:pPr eaLnBrk="0" hangingPunct="0"/>
              <a:r>
                <a:rPr lang="en-US" sz="800" b="1" dirty="0"/>
                <a:t>  </a:t>
              </a:r>
            </a:p>
          </p:txBody>
        </p:sp>
        <p:sp>
          <p:nvSpPr>
            <p:cNvPr id="137" name="Rectangle 48"/>
            <p:cNvSpPr>
              <a:spLocks noChangeArrowheads="1"/>
            </p:cNvSpPr>
            <p:nvPr/>
          </p:nvSpPr>
          <p:spPr bwMode="auto">
            <a:xfrm>
              <a:off x="1246" y="1172"/>
              <a:ext cx="359" cy="259"/>
            </a:xfrm>
            <a:prstGeom prst="rect">
              <a:avLst/>
            </a:prstGeom>
            <a:noFill/>
            <a:ln w="9525">
              <a:noFill/>
              <a:miter lim="800000"/>
              <a:headEnd/>
              <a:tailEnd/>
            </a:ln>
            <a:effectLst/>
          </p:spPr>
          <p:txBody>
            <a:bodyPr wrap="none" lIns="92075" tIns="46038" rIns="92075" bIns="46038">
              <a:spAutoFit/>
            </a:bodyPr>
            <a:lstStyle/>
            <a:p>
              <a:pPr eaLnBrk="0" hangingPunct="0"/>
              <a:r>
                <a:rPr lang="en-US" sz="900" b="1" dirty="0"/>
                <a:t>I/F</a:t>
              </a:r>
            </a:p>
          </p:txBody>
        </p:sp>
        <p:sp>
          <p:nvSpPr>
            <p:cNvPr id="138" name="Line 49"/>
            <p:cNvSpPr>
              <a:spLocks noChangeShapeType="1"/>
            </p:cNvSpPr>
            <p:nvPr/>
          </p:nvSpPr>
          <p:spPr bwMode="auto">
            <a:xfrm>
              <a:off x="645" y="1964"/>
              <a:ext cx="911" cy="1"/>
            </a:xfrm>
            <a:prstGeom prst="line">
              <a:avLst/>
            </a:prstGeom>
            <a:noFill/>
            <a:ln w="25400">
              <a:solidFill>
                <a:schemeClr val="accent2"/>
              </a:solidFill>
              <a:round/>
              <a:headEnd type="none" w="sm" len="sm"/>
              <a:tailEnd type="none" w="sm" len="sm"/>
            </a:ln>
            <a:effectLst/>
          </p:spPr>
          <p:txBody>
            <a:bodyPr wrap="none" anchor="ctr"/>
            <a:lstStyle/>
            <a:p>
              <a:endParaRPr lang="en-US"/>
            </a:p>
          </p:txBody>
        </p:sp>
        <p:sp>
          <p:nvSpPr>
            <p:cNvPr id="139" name="Line 50"/>
            <p:cNvSpPr>
              <a:spLocks noChangeShapeType="1"/>
            </p:cNvSpPr>
            <p:nvPr/>
          </p:nvSpPr>
          <p:spPr bwMode="auto">
            <a:xfrm>
              <a:off x="1272" y="1111"/>
              <a:ext cx="0" cy="1280"/>
            </a:xfrm>
            <a:prstGeom prst="line">
              <a:avLst/>
            </a:prstGeom>
            <a:noFill/>
            <a:ln w="25400">
              <a:solidFill>
                <a:schemeClr val="accent2"/>
              </a:solidFill>
              <a:round/>
              <a:headEnd type="none" w="sm" len="sm"/>
              <a:tailEnd type="none" w="sm" len="sm"/>
            </a:ln>
            <a:effectLst/>
          </p:spPr>
          <p:txBody>
            <a:bodyPr wrap="none" anchor="ctr"/>
            <a:lstStyle/>
            <a:p>
              <a:endParaRPr lang="en-US"/>
            </a:p>
          </p:txBody>
        </p:sp>
        <p:sp>
          <p:nvSpPr>
            <p:cNvPr id="140" name="Rectangle 51"/>
            <p:cNvSpPr>
              <a:spLocks noChangeArrowheads="1"/>
            </p:cNvSpPr>
            <p:nvPr/>
          </p:nvSpPr>
          <p:spPr bwMode="auto">
            <a:xfrm>
              <a:off x="1317" y="1471"/>
              <a:ext cx="280" cy="259"/>
            </a:xfrm>
            <a:prstGeom prst="rect">
              <a:avLst/>
            </a:prstGeom>
            <a:noFill/>
            <a:ln w="9525">
              <a:noFill/>
              <a:miter lim="800000"/>
              <a:headEnd/>
              <a:tailEnd/>
            </a:ln>
            <a:effectLst/>
          </p:spPr>
          <p:txBody>
            <a:bodyPr wrap="none" lIns="92075" tIns="46038" rIns="92075" bIns="46038">
              <a:spAutoFit/>
            </a:bodyPr>
            <a:lstStyle/>
            <a:p>
              <a:pPr eaLnBrk="0" hangingPunct="0"/>
              <a:r>
                <a:rPr lang="en-US" sz="900" b="1"/>
                <a:t>1</a:t>
              </a:r>
            </a:p>
          </p:txBody>
        </p:sp>
        <p:sp>
          <p:nvSpPr>
            <p:cNvPr id="141" name="Rectangle 52"/>
            <p:cNvSpPr>
              <a:spLocks noChangeArrowheads="1"/>
            </p:cNvSpPr>
            <p:nvPr/>
          </p:nvSpPr>
          <p:spPr bwMode="auto">
            <a:xfrm>
              <a:off x="1317" y="1738"/>
              <a:ext cx="280" cy="259"/>
            </a:xfrm>
            <a:prstGeom prst="rect">
              <a:avLst/>
            </a:prstGeom>
            <a:noFill/>
            <a:ln w="9525">
              <a:noFill/>
              <a:miter lim="800000"/>
              <a:headEnd/>
              <a:tailEnd/>
            </a:ln>
            <a:effectLst/>
          </p:spPr>
          <p:txBody>
            <a:bodyPr wrap="none" lIns="92075" tIns="46038" rIns="92075" bIns="46038">
              <a:spAutoFit/>
            </a:bodyPr>
            <a:lstStyle/>
            <a:p>
              <a:pPr eaLnBrk="0" hangingPunct="0"/>
              <a:r>
                <a:rPr lang="en-US" sz="900" b="1"/>
                <a:t>1</a:t>
              </a:r>
            </a:p>
          </p:txBody>
        </p:sp>
        <p:sp>
          <p:nvSpPr>
            <p:cNvPr id="142" name="Line 53"/>
            <p:cNvSpPr>
              <a:spLocks noChangeShapeType="1"/>
            </p:cNvSpPr>
            <p:nvPr/>
          </p:nvSpPr>
          <p:spPr bwMode="auto">
            <a:xfrm>
              <a:off x="645" y="1431"/>
              <a:ext cx="911" cy="1"/>
            </a:xfrm>
            <a:prstGeom prst="line">
              <a:avLst/>
            </a:prstGeom>
            <a:noFill/>
            <a:ln w="25400">
              <a:solidFill>
                <a:schemeClr val="accent2"/>
              </a:solidFill>
              <a:round/>
              <a:headEnd type="none" w="sm" len="sm"/>
              <a:tailEnd type="none" w="sm" len="sm"/>
            </a:ln>
            <a:effectLst/>
          </p:spPr>
          <p:txBody>
            <a:bodyPr wrap="none" anchor="ctr"/>
            <a:lstStyle/>
            <a:p>
              <a:endParaRPr lang="en-US"/>
            </a:p>
          </p:txBody>
        </p:sp>
      </p:grpSp>
      <p:pic>
        <p:nvPicPr>
          <p:cNvPr id="143" name="Picture 54"/>
          <p:cNvPicPr>
            <a:picLocks noChangeArrowheads="1"/>
          </p:cNvPicPr>
          <p:nvPr/>
        </p:nvPicPr>
        <p:blipFill>
          <a:blip r:embed="rId3" cstate="print"/>
          <a:srcRect/>
          <a:stretch>
            <a:fillRect/>
          </a:stretch>
        </p:blipFill>
        <p:spPr bwMode="auto">
          <a:xfrm>
            <a:off x="7417615" y="4185345"/>
            <a:ext cx="463405" cy="272355"/>
          </a:xfrm>
          <a:prstGeom prst="rect">
            <a:avLst/>
          </a:prstGeom>
          <a:noFill/>
          <a:ln w="9525">
            <a:noFill/>
            <a:miter lim="800000"/>
            <a:headEnd/>
            <a:tailEnd/>
          </a:ln>
          <a:effectLst/>
        </p:spPr>
      </p:pic>
      <p:sp>
        <p:nvSpPr>
          <p:cNvPr id="144" name="AutoShape 55"/>
          <p:cNvSpPr>
            <a:spLocks noChangeArrowheads="1"/>
          </p:cNvSpPr>
          <p:nvPr/>
        </p:nvSpPr>
        <p:spPr bwMode="auto">
          <a:xfrm rot="10800000">
            <a:off x="5911338" y="2988754"/>
            <a:ext cx="825023" cy="677763"/>
          </a:xfrm>
          <a:prstGeom prst="triangle">
            <a:avLst>
              <a:gd name="adj" fmla="val 50000"/>
            </a:avLst>
          </a:prstGeom>
          <a:solidFill>
            <a:schemeClr val="accent2"/>
          </a:solidFill>
          <a:ln w="9525" algn="ctr">
            <a:noFill/>
            <a:miter lim="800000"/>
            <a:headEnd/>
            <a:tailEnd/>
          </a:ln>
          <a:effectLst/>
        </p:spPr>
        <p:txBody>
          <a:bodyPr wrap="none" lIns="51601" tIns="25798" rIns="51601" bIns="25798" anchor="ctr"/>
          <a:lstStyle/>
          <a:p>
            <a:endParaRPr lang="en-US"/>
          </a:p>
        </p:txBody>
      </p:sp>
      <p:grpSp>
        <p:nvGrpSpPr>
          <p:cNvPr id="145" name="Group 56"/>
          <p:cNvGrpSpPr>
            <a:grpSpLocks/>
          </p:cNvGrpSpPr>
          <p:nvPr/>
        </p:nvGrpSpPr>
        <p:grpSpPr bwMode="auto">
          <a:xfrm>
            <a:off x="5872930" y="1847537"/>
            <a:ext cx="909848" cy="1142999"/>
            <a:chOff x="588" y="1111"/>
            <a:chExt cx="1019" cy="1280"/>
          </a:xfrm>
        </p:grpSpPr>
        <p:sp>
          <p:nvSpPr>
            <p:cNvPr id="146" name="Rectangle 57"/>
            <p:cNvSpPr>
              <a:spLocks noChangeArrowheads="1"/>
            </p:cNvSpPr>
            <p:nvPr/>
          </p:nvSpPr>
          <p:spPr bwMode="auto">
            <a:xfrm>
              <a:off x="646" y="1431"/>
              <a:ext cx="623" cy="267"/>
            </a:xfrm>
            <a:prstGeom prst="rect">
              <a:avLst/>
            </a:prstGeom>
            <a:solidFill>
              <a:schemeClr val="accent2"/>
            </a:solidFill>
            <a:ln w="9525" algn="ctr">
              <a:noFill/>
              <a:miter lim="800000"/>
              <a:headEnd/>
              <a:tailEnd/>
            </a:ln>
            <a:effectLst/>
          </p:spPr>
          <p:txBody>
            <a:bodyPr wrap="none" lIns="73025" tIns="36512" rIns="73025" bIns="36512" anchor="ctr"/>
            <a:lstStyle/>
            <a:p>
              <a:endParaRPr lang="en-US"/>
            </a:p>
          </p:txBody>
        </p:sp>
        <p:sp>
          <p:nvSpPr>
            <p:cNvPr id="147" name="Rectangle 58"/>
            <p:cNvSpPr>
              <a:spLocks noChangeArrowheads="1"/>
            </p:cNvSpPr>
            <p:nvPr/>
          </p:nvSpPr>
          <p:spPr bwMode="auto">
            <a:xfrm>
              <a:off x="588" y="1439"/>
              <a:ext cx="208" cy="414"/>
            </a:xfrm>
            <a:prstGeom prst="rect">
              <a:avLst/>
            </a:prstGeom>
            <a:noFill/>
            <a:ln w="9525">
              <a:noFill/>
              <a:miter lim="800000"/>
              <a:headEnd/>
              <a:tailEnd/>
            </a:ln>
            <a:effectLst/>
          </p:spPr>
          <p:txBody>
            <a:bodyPr wrap="none" lIns="92075" tIns="46038" rIns="92075" bIns="46038">
              <a:spAutoFit/>
            </a:bodyPr>
            <a:lstStyle/>
            <a:p>
              <a:pPr eaLnBrk="0" hangingPunct="0"/>
              <a:endParaRPr lang="en-US" sz="900" b="1"/>
            </a:p>
            <a:p>
              <a:pPr eaLnBrk="0" hangingPunct="0"/>
              <a:endParaRPr lang="en-US" sz="900" b="1"/>
            </a:p>
          </p:txBody>
        </p:sp>
        <p:sp>
          <p:nvSpPr>
            <p:cNvPr id="148" name="Line 59"/>
            <p:cNvSpPr>
              <a:spLocks noChangeShapeType="1"/>
            </p:cNvSpPr>
            <p:nvPr/>
          </p:nvSpPr>
          <p:spPr bwMode="auto">
            <a:xfrm>
              <a:off x="645" y="1698"/>
              <a:ext cx="911" cy="1"/>
            </a:xfrm>
            <a:prstGeom prst="line">
              <a:avLst/>
            </a:prstGeom>
            <a:noFill/>
            <a:ln w="25400">
              <a:solidFill>
                <a:schemeClr val="accent2"/>
              </a:solidFill>
              <a:round/>
              <a:headEnd type="none" w="sm" len="sm"/>
              <a:tailEnd type="none" w="sm" len="sm"/>
            </a:ln>
            <a:effectLst/>
          </p:spPr>
          <p:txBody>
            <a:bodyPr wrap="none" anchor="ctr"/>
            <a:lstStyle/>
            <a:p>
              <a:endParaRPr lang="en-US"/>
            </a:p>
          </p:txBody>
        </p:sp>
        <p:sp>
          <p:nvSpPr>
            <p:cNvPr id="149" name="Rectangle 60"/>
            <p:cNvSpPr>
              <a:spLocks noChangeArrowheads="1"/>
            </p:cNvSpPr>
            <p:nvPr/>
          </p:nvSpPr>
          <p:spPr bwMode="auto">
            <a:xfrm>
              <a:off x="804" y="2005"/>
              <a:ext cx="338" cy="259"/>
            </a:xfrm>
            <a:prstGeom prst="rect">
              <a:avLst/>
            </a:prstGeom>
            <a:noFill/>
            <a:ln w="9525">
              <a:noFill/>
              <a:miter lim="800000"/>
              <a:headEnd/>
              <a:tailEnd/>
            </a:ln>
            <a:effectLst/>
          </p:spPr>
          <p:txBody>
            <a:bodyPr wrap="none" lIns="92075" tIns="46038" rIns="92075" bIns="46038">
              <a:spAutoFit/>
            </a:bodyPr>
            <a:lstStyle/>
            <a:p>
              <a:pPr algn="ctr" eaLnBrk="0" hangingPunct="0"/>
              <a:r>
                <a:rPr lang="en-US" sz="900" b="1"/>
                <a:t>…</a:t>
              </a:r>
            </a:p>
          </p:txBody>
        </p:sp>
        <p:sp>
          <p:nvSpPr>
            <p:cNvPr id="150" name="Rectangle 61"/>
            <p:cNvSpPr>
              <a:spLocks noChangeArrowheads="1"/>
            </p:cNvSpPr>
            <p:nvPr/>
          </p:nvSpPr>
          <p:spPr bwMode="auto">
            <a:xfrm>
              <a:off x="725" y="1471"/>
              <a:ext cx="603" cy="259"/>
            </a:xfrm>
            <a:prstGeom prst="rect">
              <a:avLst/>
            </a:prstGeom>
            <a:noFill/>
            <a:ln w="9525">
              <a:noFill/>
              <a:miter lim="800000"/>
              <a:headEnd/>
              <a:tailEnd/>
            </a:ln>
            <a:effectLst/>
          </p:spPr>
          <p:txBody>
            <a:bodyPr wrap="none" lIns="92075" tIns="46038" rIns="92075" bIns="46038">
              <a:spAutoFit/>
            </a:bodyPr>
            <a:lstStyle/>
            <a:p>
              <a:pPr eaLnBrk="0" hangingPunct="0"/>
              <a:r>
                <a:rPr lang="en-US" sz="900" b="1">
                  <a:solidFill>
                    <a:srgbClr val="FFFFFF"/>
                  </a:solidFill>
                </a:rPr>
                <a:t>128.89</a:t>
              </a:r>
            </a:p>
          </p:txBody>
        </p:sp>
        <p:sp>
          <p:nvSpPr>
            <p:cNvPr id="151" name="Rectangle 62"/>
            <p:cNvSpPr>
              <a:spLocks noChangeArrowheads="1"/>
            </p:cNvSpPr>
            <p:nvPr/>
          </p:nvSpPr>
          <p:spPr bwMode="auto">
            <a:xfrm>
              <a:off x="636" y="1120"/>
              <a:ext cx="912" cy="1262"/>
            </a:xfrm>
            <a:prstGeom prst="rect">
              <a:avLst/>
            </a:prstGeom>
            <a:noFill/>
            <a:ln w="25400">
              <a:solidFill>
                <a:schemeClr val="accent2"/>
              </a:solidFill>
              <a:miter lim="800000"/>
              <a:headEnd/>
              <a:tailEnd/>
            </a:ln>
            <a:effectLst/>
          </p:spPr>
          <p:txBody>
            <a:bodyPr wrap="none" anchor="ctr"/>
            <a:lstStyle/>
            <a:p>
              <a:endParaRPr lang="en-US"/>
            </a:p>
          </p:txBody>
        </p:sp>
        <p:sp>
          <p:nvSpPr>
            <p:cNvPr id="152" name="Rectangle 63"/>
            <p:cNvSpPr>
              <a:spLocks noChangeArrowheads="1"/>
            </p:cNvSpPr>
            <p:nvPr/>
          </p:nvSpPr>
          <p:spPr bwMode="auto">
            <a:xfrm>
              <a:off x="725" y="1754"/>
              <a:ext cx="603" cy="259"/>
            </a:xfrm>
            <a:prstGeom prst="rect">
              <a:avLst/>
            </a:prstGeom>
            <a:noFill/>
            <a:ln w="9525">
              <a:noFill/>
              <a:miter lim="800000"/>
              <a:headEnd/>
              <a:tailEnd/>
            </a:ln>
            <a:effectLst/>
          </p:spPr>
          <p:txBody>
            <a:bodyPr wrap="none" lIns="92075" tIns="46038" rIns="92075" bIns="46038">
              <a:spAutoFit/>
            </a:bodyPr>
            <a:lstStyle/>
            <a:p>
              <a:pPr eaLnBrk="0" hangingPunct="0"/>
              <a:r>
                <a:rPr lang="en-US" sz="900" b="1"/>
                <a:t>171.69</a:t>
              </a:r>
            </a:p>
          </p:txBody>
        </p:sp>
        <p:sp>
          <p:nvSpPr>
            <p:cNvPr id="153" name="Rectangle 64"/>
            <p:cNvSpPr>
              <a:spLocks noChangeArrowheads="1"/>
            </p:cNvSpPr>
            <p:nvPr/>
          </p:nvSpPr>
          <p:spPr bwMode="auto">
            <a:xfrm>
              <a:off x="667" y="1184"/>
              <a:ext cx="670" cy="397"/>
            </a:xfrm>
            <a:prstGeom prst="rect">
              <a:avLst/>
            </a:prstGeom>
            <a:noFill/>
            <a:ln w="9525">
              <a:noFill/>
              <a:miter lim="800000"/>
              <a:headEnd/>
              <a:tailEnd/>
            </a:ln>
            <a:effectLst/>
          </p:spPr>
          <p:txBody>
            <a:bodyPr wrap="none" lIns="92075" tIns="46038" rIns="92075" bIns="46038">
              <a:spAutoFit/>
            </a:bodyPr>
            <a:lstStyle/>
            <a:p>
              <a:pPr eaLnBrk="0" hangingPunct="0"/>
              <a:r>
                <a:rPr lang="en-US" sz="800" b="1" dirty="0"/>
                <a:t>Address</a:t>
              </a:r>
              <a:endParaRPr lang="en-US" sz="900" b="1" dirty="0"/>
            </a:p>
            <a:p>
              <a:pPr eaLnBrk="0" hangingPunct="0"/>
              <a:r>
                <a:rPr lang="en-US" sz="900" b="1" dirty="0"/>
                <a:t>  </a:t>
              </a:r>
            </a:p>
          </p:txBody>
        </p:sp>
        <p:sp>
          <p:nvSpPr>
            <p:cNvPr id="154" name="Rectangle 65"/>
            <p:cNvSpPr>
              <a:spLocks noChangeArrowheads="1"/>
            </p:cNvSpPr>
            <p:nvPr/>
          </p:nvSpPr>
          <p:spPr bwMode="auto">
            <a:xfrm>
              <a:off x="1248" y="1172"/>
              <a:ext cx="359" cy="259"/>
            </a:xfrm>
            <a:prstGeom prst="rect">
              <a:avLst/>
            </a:prstGeom>
            <a:noFill/>
            <a:ln w="9525">
              <a:noFill/>
              <a:miter lim="800000"/>
              <a:headEnd/>
              <a:tailEnd/>
            </a:ln>
            <a:effectLst/>
          </p:spPr>
          <p:txBody>
            <a:bodyPr wrap="none" lIns="92075" tIns="46038" rIns="92075" bIns="46038">
              <a:spAutoFit/>
            </a:bodyPr>
            <a:lstStyle/>
            <a:p>
              <a:pPr eaLnBrk="0" hangingPunct="0"/>
              <a:r>
                <a:rPr lang="en-US" sz="900" b="1" dirty="0"/>
                <a:t>I/F</a:t>
              </a:r>
            </a:p>
          </p:txBody>
        </p:sp>
        <p:sp>
          <p:nvSpPr>
            <p:cNvPr id="155" name="Line 66"/>
            <p:cNvSpPr>
              <a:spLocks noChangeShapeType="1"/>
            </p:cNvSpPr>
            <p:nvPr/>
          </p:nvSpPr>
          <p:spPr bwMode="auto">
            <a:xfrm>
              <a:off x="645" y="1964"/>
              <a:ext cx="911" cy="1"/>
            </a:xfrm>
            <a:prstGeom prst="line">
              <a:avLst/>
            </a:prstGeom>
            <a:noFill/>
            <a:ln w="25400">
              <a:solidFill>
                <a:schemeClr val="accent2"/>
              </a:solidFill>
              <a:round/>
              <a:headEnd type="none" w="sm" len="sm"/>
              <a:tailEnd type="none" w="sm" len="sm"/>
            </a:ln>
            <a:effectLst/>
          </p:spPr>
          <p:txBody>
            <a:bodyPr wrap="none" anchor="ctr"/>
            <a:lstStyle/>
            <a:p>
              <a:endParaRPr lang="en-US"/>
            </a:p>
          </p:txBody>
        </p:sp>
        <p:sp>
          <p:nvSpPr>
            <p:cNvPr id="156" name="Line 67"/>
            <p:cNvSpPr>
              <a:spLocks noChangeShapeType="1"/>
            </p:cNvSpPr>
            <p:nvPr/>
          </p:nvSpPr>
          <p:spPr bwMode="auto">
            <a:xfrm>
              <a:off x="1272" y="1111"/>
              <a:ext cx="0" cy="1280"/>
            </a:xfrm>
            <a:prstGeom prst="line">
              <a:avLst/>
            </a:prstGeom>
            <a:noFill/>
            <a:ln w="25400">
              <a:solidFill>
                <a:schemeClr val="accent2"/>
              </a:solidFill>
              <a:round/>
              <a:headEnd type="none" w="sm" len="sm"/>
              <a:tailEnd type="none" w="sm" len="sm"/>
            </a:ln>
            <a:effectLst/>
          </p:spPr>
          <p:txBody>
            <a:bodyPr wrap="none" anchor="ctr"/>
            <a:lstStyle/>
            <a:p>
              <a:endParaRPr lang="en-US"/>
            </a:p>
          </p:txBody>
        </p:sp>
        <p:sp>
          <p:nvSpPr>
            <p:cNvPr id="157" name="Rectangle 68"/>
            <p:cNvSpPr>
              <a:spLocks noChangeArrowheads="1"/>
            </p:cNvSpPr>
            <p:nvPr/>
          </p:nvSpPr>
          <p:spPr bwMode="auto">
            <a:xfrm>
              <a:off x="1317" y="1471"/>
              <a:ext cx="280" cy="259"/>
            </a:xfrm>
            <a:prstGeom prst="rect">
              <a:avLst/>
            </a:prstGeom>
            <a:noFill/>
            <a:ln w="9525">
              <a:noFill/>
              <a:miter lim="800000"/>
              <a:headEnd/>
              <a:tailEnd/>
            </a:ln>
            <a:effectLst/>
          </p:spPr>
          <p:txBody>
            <a:bodyPr wrap="none" lIns="92075" tIns="46038" rIns="92075" bIns="46038">
              <a:spAutoFit/>
            </a:bodyPr>
            <a:lstStyle/>
            <a:p>
              <a:pPr eaLnBrk="0" hangingPunct="0"/>
              <a:r>
                <a:rPr lang="en-US" sz="900" b="1"/>
                <a:t>0</a:t>
              </a:r>
            </a:p>
          </p:txBody>
        </p:sp>
        <p:sp>
          <p:nvSpPr>
            <p:cNvPr id="158" name="Rectangle 69"/>
            <p:cNvSpPr>
              <a:spLocks noChangeArrowheads="1"/>
            </p:cNvSpPr>
            <p:nvPr/>
          </p:nvSpPr>
          <p:spPr bwMode="auto">
            <a:xfrm>
              <a:off x="1317" y="1738"/>
              <a:ext cx="280" cy="259"/>
            </a:xfrm>
            <a:prstGeom prst="rect">
              <a:avLst/>
            </a:prstGeom>
            <a:noFill/>
            <a:ln w="9525">
              <a:noFill/>
              <a:miter lim="800000"/>
              <a:headEnd/>
              <a:tailEnd/>
            </a:ln>
            <a:effectLst/>
          </p:spPr>
          <p:txBody>
            <a:bodyPr wrap="none" lIns="92075" tIns="46038" rIns="92075" bIns="46038">
              <a:spAutoFit/>
            </a:bodyPr>
            <a:lstStyle/>
            <a:p>
              <a:pPr eaLnBrk="0" hangingPunct="0"/>
              <a:r>
                <a:rPr lang="en-US" sz="900" b="1"/>
                <a:t>1</a:t>
              </a:r>
            </a:p>
          </p:txBody>
        </p:sp>
        <p:sp>
          <p:nvSpPr>
            <p:cNvPr id="159" name="Line 70"/>
            <p:cNvSpPr>
              <a:spLocks noChangeShapeType="1"/>
            </p:cNvSpPr>
            <p:nvPr/>
          </p:nvSpPr>
          <p:spPr bwMode="auto">
            <a:xfrm>
              <a:off x="645" y="1431"/>
              <a:ext cx="911" cy="1"/>
            </a:xfrm>
            <a:prstGeom prst="line">
              <a:avLst/>
            </a:prstGeom>
            <a:noFill/>
            <a:ln w="25400">
              <a:solidFill>
                <a:schemeClr val="accent2"/>
              </a:solidFill>
              <a:round/>
              <a:headEnd type="none" w="sm" len="sm"/>
              <a:tailEnd type="none" w="sm" len="sm"/>
            </a:ln>
            <a:effectLst/>
          </p:spPr>
          <p:txBody>
            <a:bodyPr wrap="none" anchor="ctr"/>
            <a:lstStyle/>
            <a:p>
              <a:endParaRPr lang="en-US"/>
            </a:p>
          </p:txBody>
        </p:sp>
      </p:grpSp>
      <p:sp>
        <p:nvSpPr>
          <p:cNvPr id="160" name="AutoShape 71"/>
          <p:cNvSpPr>
            <a:spLocks noChangeArrowheads="1"/>
          </p:cNvSpPr>
          <p:nvPr/>
        </p:nvSpPr>
        <p:spPr bwMode="auto">
          <a:xfrm rot="10800000">
            <a:off x="7256002" y="2784266"/>
            <a:ext cx="824130" cy="570607"/>
          </a:xfrm>
          <a:prstGeom prst="triangle">
            <a:avLst>
              <a:gd name="adj" fmla="val 50000"/>
            </a:avLst>
          </a:prstGeom>
          <a:solidFill>
            <a:schemeClr val="accent2"/>
          </a:solidFill>
          <a:ln w="9525" algn="ctr">
            <a:noFill/>
            <a:miter lim="800000"/>
            <a:headEnd/>
            <a:tailEnd/>
          </a:ln>
          <a:effectLst/>
        </p:spPr>
        <p:txBody>
          <a:bodyPr wrap="none" lIns="51601" tIns="25798" rIns="51601" bIns="25798" anchor="ctr"/>
          <a:lstStyle/>
          <a:p>
            <a:endParaRPr lang="en-US"/>
          </a:p>
        </p:txBody>
      </p:sp>
      <p:grpSp>
        <p:nvGrpSpPr>
          <p:cNvPr id="161" name="Group 72"/>
          <p:cNvGrpSpPr>
            <a:grpSpLocks/>
          </p:cNvGrpSpPr>
          <p:nvPr/>
        </p:nvGrpSpPr>
        <p:grpSpPr bwMode="auto">
          <a:xfrm>
            <a:off x="7217609" y="1640369"/>
            <a:ext cx="920562" cy="1143000"/>
            <a:chOff x="588" y="1111"/>
            <a:chExt cx="1031" cy="1280"/>
          </a:xfrm>
        </p:grpSpPr>
        <p:sp>
          <p:nvSpPr>
            <p:cNvPr id="162" name="Rectangle 73"/>
            <p:cNvSpPr>
              <a:spLocks noChangeArrowheads="1"/>
            </p:cNvSpPr>
            <p:nvPr/>
          </p:nvSpPr>
          <p:spPr bwMode="auto">
            <a:xfrm>
              <a:off x="646" y="1431"/>
              <a:ext cx="623" cy="267"/>
            </a:xfrm>
            <a:prstGeom prst="rect">
              <a:avLst/>
            </a:prstGeom>
            <a:solidFill>
              <a:schemeClr val="accent2"/>
            </a:solidFill>
            <a:ln w="9525" algn="ctr">
              <a:noFill/>
              <a:miter lim="800000"/>
              <a:headEnd/>
              <a:tailEnd/>
            </a:ln>
            <a:effectLst/>
          </p:spPr>
          <p:txBody>
            <a:bodyPr wrap="none" lIns="73025" tIns="36512" rIns="73025" bIns="36512" anchor="ctr"/>
            <a:lstStyle/>
            <a:p>
              <a:endParaRPr lang="en-US"/>
            </a:p>
          </p:txBody>
        </p:sp>
        <p:sp>
          <p:nvSpPr>
            <p:cNvPr id="163" name="Rectangle 74"/>
            <p:cNvSpPr>
              <a:spLocks noChangeArrowheads="1"/>
            </p:cNvSpPr>
            <p:nvPr/>
          </p:nvSpPr>
          <p:spPr bwMode="auto">
            <a:xfrm>
              <a:off x="588" y="1439"/>
              <a:ext cx="208" cy="414"/>
            </a:xfrm>
            <a:prstGeom prst="rect">
              <a:avLst/>
            </a:prstGeom>
            <a:noFill/>
            <a:ln w="9525">
              <a:noFill/>
              <a:miter lim="800000"/>
              <a:headEnd/>
              <a:tailEnd/>
            </a:ln>
            <a:effectLst/>
          </p:spPr>
          <p:txBody>
            <a:bodyPr wrap="none" lIns="92075" tIns="46038" rIns="92075" bIns="46038">
              <a:spAutoFit/>
            </a:bodyPr>
            <a:lstStyle/>
            <a:p>
              <a:pPr eaLnBrk="0" hangingPunct="0"/>
              <a:endParaRPr lang="en-US" sz="900" b="1"/>
            </a:p>
            <a:p>
              <a:pPr eaLnBrk="0" hangingPunct="0"/>
              <a:endParaRPr lang="en-US" sz="900" b="1"/>
            </a:p>
          </p:txBody>
        </p:sp>
        <p:sp>
          <p:nvSpPr>
            <p:cNvPr id="164" name="Line 75"/>
            <p:cNvSpPr>
              <a:spLocks noChangeShapeType="1"/>
            </p:cNvSpPr>
            <p:nvPr/>
          </p:nvSpPr>
          <p:spPr bwMode="auto">
            <a:xfrm>
              <a:off x="645" y="1698"/>
              <a:ext cx="911" cy="1"/>
            </a:xfrm>
            <a:prstGeom prst="line">
              <a:avLst/>
            </a:prstGeom>
            <a:noFill/>
            <a:ln w="25400">
              <a:solidFill>
                <a:schemeClr val="accent2"/>
              </a:solidFill>
              <a:round/>
              <a:headEnd type="none" w="sm" len="sm"/>
              <a:tailEnd type="none" w="sm" len="sm"/>
            </a:ln>
            <a:effectLst/>
          </p:spPr>
          <p:txBody>
            <a:bodyPr wrap="none" anchor="ctr"/>
            <a:lstStyle/>
            <a:p>
              <a:endParaRPr lang="en-US"/>
            </a:p>
          </p:txBody>
        </p:sp>
        <p:sp>
          <p:nvSpPr>
            <p:cNvPr id="165" name="Rectangle 76"/>
            <p:cNvSpPr>
              <a:spLocks noChangeArrowheads="1"/>
            </p:cNvSpPr>
            <p:nvPr/>
          </p:nvSpPr>
          <p:spPr bwMode="auto">
            <a:xfrm>
              <a:off x="804" y="2005"/>
              <a:ext cx="338" cy="259"/>
            </a:xfrm>
            <a:prstGeom prst="rect">
              <a:avLst/>
            </a:prstGeom>
            <a:noFill/>
            <a:ln w="9525">
              <a:noFill/>
              <a:miter lim="800000"/>
              <a:headEnd/>
              <a:tailEnd/>
            </a:ln>
            <a:effectLst/>
          </p:spPr>
          <p:txBody>
            <a:bodyPr wrap="none" lIns="92075" tIns="46038" rIns="92075" bIns="46038">
              <a:spAutoFit/>
            </a:bodyPr>
            <a:lstStyle/>
            <a:p>
              <a:pPr algn="ctr" eaLnBrk="0" hangingPunct="0"/>
              <a:r>
                <a:rPr lang="en-US" sz="900" b="1"/>
                <a:t>…</a:t>
              </a:r>
            </a:p>
          </p:txBody>
        </p:sp>
        <p:sp>
          <p:nvSpPr>
            <p:cNvPr id="166" name="Rectangle 77"/>
            <p:cNvSpPr>
              <a:spLocks noChangeArrowheads="1"/>
            </p:cNvSpPr>
            <p:nvPr/>
          </p:nvSpPr>
          <p:spPr bwMode="auto">
            <a:xfrm>
              <a:off x="725" y="1471"/>
              <a:ext cx="603" cy="259"/>
            </a:xfrm>
            <a:prstGeom prst="rect">
              <a:avLst/>
            </a:prstGeom>
            <a:noFill/>
            <a:ln w="9525">
              <a:noFill/>
              <a:miter lim="800000"/>
              <a:headEnd/>
              <a:tailEnd/>
            </a:ln>
            <a:effectLst/>
          </p:spPr>
          <p:txBody>
            <a:bodyPr wrap="none" lIns="92075" tIns="46038" rIns="92075" bIns="46038">
              <a:spAutoFit/>
            </a:bodyPr>
            <a:lstStyle/>
            <a:p>
              <a:pPr eaLnBrk="0" hangingPunct="0"/>
              <a:r>
                <a:rPr lang="en-US" sz="900" b="1">
                  <a:solidFill>
                    <a:srgbClr val="FFFFFF"/>
                  </a:solidFill>
                </a:rPr>
                <a:t>128.89</a:t>
              </a:r>
            </a:p>
          </p:txBody>
        </p:sp>
        <p:sp>
          <p:nvSpPr>
            <p:cNvPr id="167" name="Rectangle 78"/>
            <p:cNvSpPr>
              <a:spLocks noChangeArrowheads="1"/>
            </p:cNvSpPr>
            <p:nvPr/>
          </p:nvSpPr>
          <p:spPr bwMode="auto">
            <a:xfrm>
              <a:off x="636" y="1120"/>
              <a:ext cx="912" cy="1262"/>
            </a:xfrm>
            <a:prstGeom prst="rect">
              <a:avLst/>
            </a:prstGeom>
            <a:noFill/>
            <a:ln w="25400">
              <a:solidFill>
                <a:schemeClr val="accent2"/>
              </a:solidFill>
              <a:miter lim="800000"/>
              <a:headEnd/>
              <a:tailEnd/>
            </a:ln>
            <a:effectLst/>
          </p:spPr>
          <p:txBody>
            <a:bodyPr wrap="none" anchor="ctr"/>
            <a:lstStyle/>
            <a:p>
              <a:endParaRPr lang="en-US"/>
            </a:p>
          </p:txBody>
        </p:sp>
        <p:sp>
          <p:nvSpPr>
            <p:cNvPr id="168" name="Rectangle 79"/>
            <p:cNvSpPr>
              <a:spLocks noChangeArrowheads="1"/>
            </p:cNvSpPr>
            <p:nvPr/>
          </p:nvSpPr>
          <p:spPr bwMode="auto">
            <a:xfrm>
              <a:off x="725" y="1754"/>
              <a:ext cx="603" cy="259"/>
            </a:xfrm>
            <a:prstGeom prst="rect">
              <a:avLst/>
            </a:prstGeom>
            <a:noFill/>
            <a:ln w="9525">
              <a:noFill/>
              <a:miter lim="800000"/>
              <a:headEnd/>
              <a:tailEnd/>
            </a:ln>
            <a:effectLst/>
          </p:spPr>
          <p:txBody>
            <a:bodyPr wrap="none" lIns="92075" tIns="46038" rIns="92075" bIns="46038">
              <a:spAutoFit/>
            </a:bodyPr>
            <a:lstStyle/>
            <a:p>
              <a:pPr eaLnBrk="0" hangingPunct="0"/>
              <a:r>
                <a:rPr lang="en-US" sz="900" b="1"/>
                <a:t>171.69</a:t>
              </a:r>
            </a:p>
          </p:txBody>
        </p:sp>
        <p:sp>
          <p:nvSpPr>
            <p:cNvPr id="169" name="Rectangle 80"/>
            <p:cNvSpPr>
              <a:spLocks noChangeArrowheads="1"/>
            </p:cNvSpPr>
            <p:nvPr/>
          </p:nvSpPr>
          <p:spPr bwMode="auto">
            <a:xfrm>
              <a:off x="697" y="1160"/>
              <a:ext cx="670" cy="397"/>
            </a:xfrm>
            <a:prstGeom prst="rect">
              <a:avLst/>
            </a:prstGeom>
            <a:noFill/>
            <a:ln w="9525">
              <a:noFill/>
              <a:miter lim="800000"/>
              <a:headEnd/>
              <a:tailEnd/>
            </a:ln>
            <a:effectLst/>
          </p:spPr>
          <p:txBody>
            <a:bodyPr wrap="none" lIns="92075" tIns="46038" rIns="92075" bIns="46038">
              <a:spAutoFit/>
            </a:bodyPr>
            <a:lstStyle/>
            <a:p>
              <a:pPr eaLnBrk="0" hangingPunct="0"/>
              <a:r>
                <a:rPr lang="en-US" sz="800" b="1" dirty="0"/>
                <a:t>Address</a:t>
              </a:r>
              <a:endParaRPr lang="en-US" sz="900" b="1" dirty="0"/>
            </a:p>
            <a:p>
              <a:pPr eaLnBrk="0" hangingPunct="0"/>
              <a:r>
                <a:rPr lang="en-US" sz="900" b="1" dirty="0"/>
                <a:t>  </a:t>
              </a:r>
            </a:p>
          </p:txBody>
        </p:sp>
        <p:sp>
          <p:nvSpPr>
            <p:cNvPr id="170" name="Rectangle 81"/>
            <p:cNvSpPr>
              <a:spLocks noChangeArrowheads="1"/>
            </p:cNvSpPr>
            <p:nvPr/>
          </p:nvSpPr>
          <p:spPr bwMode="auto">
            <a:xfrm>
              <a:off x="1260" y="1172"/>
              <a:ext cx="359" cy="259"/>
            </a:xfrm>
            <a:prstGeom prst="rect">
              <a:avLst/>
            </a:prstGeom>
            <a:noFill/>
            <a:ln w="9525">
              <a:noFill/>
              <a:miter lim="800000"/>
              <a:headEnd/>
              <a:tailEnd/>
            </a:ln>
            <a:effectLst/>
          </p:spPr>
          <p:txBody>
            <a:bodyPr wrap="none" lIns="92075" tIns="46038" rIns="92075" bIns="46038">
              <a:spAutoFit/>
            </a:bodyPr>
            <a:lstStyle/>
            <a:p>
              <a:pPr eaLnBrk="0" hangingPunct="0"/>
              <a:r>
                <a:rPr lang="en-US" sz="900" b="1" dirty="0"/>
                <a:t>I/F</a:t>
              </a:r>
            </a:p>
          </p:txBody>
        </p:sp>
        <p:sp>
          <p:nvSpPr>
            <p:cNvPr id="171" name="Line 82"/>
            <p:cNvSpPr>
              <a:spLocks noChangeShapeType="1"/>
            </p:cNvSpPr>
            <p:nvPr/>
          </p:nvSpPr>
          <p:spPr bwMode="auto">
            <a:xfrm>
              <a:off x="645" y="1964"/>
              <a:ext cx="911" cy="1"/>
            </a:xfrm>
            <a:prstGeom prst="line">
              <a:avLst/>
            </a:prstGeom>
            <a:noFill/>
            <a:ln w="25400">
              <a:solidFill>
                <a:schemeClr val="accent2"/>
              </a:solidFill>
              <a:round/>
              <a:headEnd type="none" w="sm" len="sm"/>
              <a:tailEnd type="none" w="sm" len="sm"/>
            </a:ln>
            <a:effectLst/>
          </p:spPr>
          <p:txBody>
            <a:bodyPr wrap="none" anchor="ctr"/>
            <a:lstStyle/>
            <a:p>
              <a:endParaRPr lang="en-US"/>
            </a:p>
          </p:txBody>
        </p:sp>
        <p:sp>
          <p:nvSpPr>
            <p:cNvPr id="172" name="Line 83"/>
            <p:cNvSpPr>
              <a:spLocks noChangeShapeType="1"/>
            </p:cNvSpPr>
            <p:nvPr/>
          </p:nvSpPr>
          <p:spPr bwMode="auto">
            <a:xfrm>
              <a:off x="1272" y="1111"/>
              <a:ext cx="0" cy="1280"/>
            </a:xfrm>
            <a:prstGeom prst="line">
              <a:avLst/>
            </a:prstGeom>
            <a:noFill/>
            <a:ln w="25400">
              <a:solidFill>
                <a:schemeClr val="accent2"/>
              </a:solidFill>
              <a:round/>
              <a:headEnd type="none" w="sm" len="sm"/>
              <a:tailEnd type="none" w="sm" len="sm"/>
            </a:ln>
            <a:effectLst/>
          </p:spPr>
          <p:txBody>
            <a:bodyPr wrap="none" anchor="ctr"/>
            <a:lstStyle/>
            <a:p>
              <a:endParaRPr lang="en-US"/>
            </a:p>
          </p:txBody>
        </p:sp>
        <p:sp>
          <p:nvSpPr>
            <p:cNvPr id="173" name="Rectangle 84"/>
            <p:cNvSpPr>
              <a:spLocks noChangeArrowheads="1"/>
            </p:cNvSpPr>
            <p:nvPr/>
          </p:nvSpPr>
          <p:spPr bwMode="auto">
            <a:xfrm>
              <a:off x="1317" y="1471"/>
              <a:ext cx="280" cy="259"/>
            </a:xfrm>
            <a:prstGeom prst="rect">
              <a:avLst/>
            </a:prstGeom>
            <a:noFill/>
            <a:ln w="9525">
              <a:noFill/>
              <a:miter lim="800000"/>
              <a:headEnd/>
              <a:tailEnd/>
            </a:ln>
            <a:effectLst/>
          </p:spPr>
          <p:txBody>
            <a:bodyPr wrap="none" lIns="92075" tIns="46038" rIns="92075" bIns="46038">
              <a:spAutoFit/>
            </a:bodyPr>
            <a:lstStyle/>
            <a:p>
              <a:pPr eaLnBrk="0" hangingPunct="0"/>
              <a:r>
                <a:rPr lang="en-US" sz="900" b="1"/>
                <a:t>0</a:t>
              </a:r>
            </a:p>
          </p:txBody>
        </p:sp>
        <p:sp>
          <p:nvSpPr>
            <p:cNvPr id="174" name="Rectangle 85"/>
            <p:cNvSpPr>
              <a:spLocks noChangeArrowheads="1"/>
            </p:cNvSpPr>
            <p:nvPr/>
          </p:nvSpPr>
          <p:spPr bwMode="auto">
            <a:xfrm>
              <a:off x="1317" y="1738"/>
              <a:ext cx="280" cy="259"/>
            </a:xfrm>
            <a:prstGeom prst="rect">
              <a:avLst/>
            </a:prstGeom>
            <a:noFill/>
            <a:ln w="9525">
              <a:noFill/>
              <a:miter lim="800000"/>
              <a:headEnd/>
              <a:tailEnd/>
            </a:ln>
            <a:effectLst/>
          </p:spPr>
          <p:txBody>
            <a:bodyPr wrap="none" lIns="92075" tIns="46038" rIns="92075" bIns="46038">
              <a:spAutoFit/>
            </a:bodyPr>
            <a:lstStyle/>
            <a:p>
              <a:pPr eaLnBrk="0" hangingPunct="0"/>
              <a:r>
                <a:rPr lang="en-US" sz="900" b="1"/>
                <a:t>1</a:t>
              </a:r>
            </a:p>
          </p:txBody>
        </p:sp>
        <p:sp>
          <p:nvSpPr>
            <p:cNvPr id="175" name="Line 86"/>
            <p:cNvSpPr>
              <a:spLocks noChangeShapeType="1"/>
            </p:cNvSpPr>
            <p:nvPr/>
          </p:nvSpPr>
          <p:spPr bwMode="auto">
            <a:xfrm>
              <a:off x="645" y="1431"/>
              <a:ext cx="911" cy="1"/>
            </a:xfrm>
            <a:prstGeom prst="line">
              <a:avLst/>
            </a:prstGeom>
            <a:noFill/>
            <a:ln w="25400">
              <a:solidFill>
                <a:schemeClr val="accent2"/>
              </a:solidFill>
              <a:round/>
              <a:headEnd type="none" w="sm" len="sm"/>
              <a:tailEnd type="none" w="sm" len="sm"/>
            </a:ln>
            <a:effectLst/>
          </p:spPr>
          <p:txBody>
            <a:bodyPr wrap="none" anchor="ctr"/>
            <a:lstStyle/>
            <a:p>
              <a:endParaRPr lang="en-US"/>
            </a:p>
          </p:txBody>
        </p:sp>
      </p:grpSp>
      <p:pic>
        <p:nvPicPr>
          <p:cNvPr id="176" name="Picture 87"/>
          <p:cNvPicPr>
            <a:picLocks noChangeArrowheads="1"/>
          </p:cNvPicPr>
          <p:nvPr/>
        </p:nvPicPr>
        <p:blipFill>
          <a:blip r:embed="rId3" cstate="print"/>
          <a:srcRect/>
          <a:stretch>
            <a:fillRect/>
          </a:stretch>
        </p:blipFill>
        <p:spPr bwMode="auto">
          <a:xfrm>
            <a:off x="6079184" y="3483473"/>
            <a:ext cx="463406" cy="272355"/>
          </a:xfrm>
          <a:prstGeom prst="rect">
            <a:avLst/>
          </a:prstGeom>
          <a:noFill/>
          <a:ln w="9525">
            <a:noFill/>
            <a:miter lim="800000"/>
            <a:headEnd/>
            <a:tailEnd/>
          </a:ln>
          <a:effectLst/>
        </p:spPr>
      </p:pic>
      <p:pic>
        <p:nvPicPr>
          <p:cNvPr id="177" name="Picture 88"/>
          <p:cNvPicPr>
            <a:picLocks noChangeArrowheads="1"/>
          </p:cNvPicPr>
          <p:nvPr/>
        </p:nvPicPr>
        <p:blipFill>
          <a:blip r:embed="rId3" cstate="print"/>
          <a:srcRect/>
          <a:stretch>
            <a:fillRect/>
          </a:stretch>
        </p:blipFill>
        <p:spPr bwMode="auto">
          <a:xfrm>
            <a:off x="7425650" y="3197723"/>
            <a:ext cx="463406" cy="272355"/>
          </a:xfrm>
          <a:prstGeom prst="rect">
            <a:avLst/>
          </a:prstGeom>
          <a:noFill/>
          <a:ln w="9525">
            <a:noFill/>
            <a:miter lim="800000"/>
            <a:headEnd/>
            <a:tailEnd/>
          </a:ln>
          <a:effectLst/>
        </p:spPr>
      </p:pic>
      <p:pic>
        <p:nvPicPr>
          <p:cNvPr id="178" name="Picture 89"/>
          <p:cNvPicPr>
            <a:picLocks noChangeArrowheads="1"/>
          </p:cNvPicPr>
          <p:nvPr/>
        </p:nvPicPr>
        <p:blipFill>
          <a:blip r:embed="rId3" cstate="print"/>
          <a:srcRect/>
          <a:stretch>
            <a:fillRect/>
          </a:stretch>
        </p:blipFill>
        <p:spPr bwMode="auto">
          <a:xfrm>
            <a:off x="4428247" y="3483473"/>
            <a:ext cx="463405" cy="272355"/>
          </a:xfrm>
          <a:prstGeom prst="rect">
            <a:avLst/>
          </a:prstGeom>
          <a:noFill/>
          <a:ln w="9525">
            <a:noFill/>
            <a:miter lim="800000"/>
            <a:headEnd/>
            <a:tailEnd/>
          </a:ln>
          <a:effectLst/>
        </p:spPr>
      </p:pic>
      <p:sp>
        <p:nvSpPr>
          <p:cNvPr id="179" name="Text Box 91"/>
          <p:cNvSpPr txBox="1">
            <a:spLocks noChangeArrowheads="1"/>
          </p:cNvSpPr>
          <p:nvPr/>
        </p:nvSpPr>
        <p:spPr bwMode="auto">
          <a:xfrm>
            <a:off x="4057701" y="1512674"/>
            <a:ext cx="1242891" cy="390654"/>
          </a:xfrm>
          <a:prstGeom prst="rect">
            <a:avLst/>
          </a:prstGeom>
          <a:noFill/>
          <a:ln w="9525" algn="ctr">
            <a:noFill/>
            <a:miter lim="800000"/>
            <a:headEnd/>
            <a:tailEnd/>
          </a:ln>
          <a:effectLst/>
        </p:spPr>
        <p:txBody>
          <a:bodyPr wrap="square" lIns="51601" tIns="25798" rIns="51601" bIns="25798">
            <a:spAutoFit/>
          </a:bodyPr>
          <a:lstStyle/>
          <a:p>
            <a:pPr algn="ctr"/>
            <a:r>
              <a:rPr lang="en-US" sz="1100" b="1" dirty="0" smtClean="0"/>
              <a:t>IP Forwarding </a:t>
            </a:r>
            <a:r>
              <a:rPr lang="en-US" sz="1100" b="1" dirty="0"/>
              <a:t>Table</a:t>
            </a:r>
          </a:p>
        </p:txBody>
      </p:sp>
      <p:sp>
        <p:nvSpPr>
          <p:cNvPr id="180" name="Text Box 92"/>
          <p:cNvSpPr txBox="1">
            <a:spLocks noChangeArrowheads="1"/>
          </p:cNvSpPr>
          <p:nvPr/>
        </p:nvSpPr>
        <p:spPr bwMode="auto">
          <a:xfrm>
            <a:off x="5729175" y="1512674"/>
            <a:ext cx="1157174" cy="390654"/>
          </a:xfrm>
          <a:prstGeom prst="rect">
            <a:avLst/>
          </a:prstGeom>
          <a:noFill/>
          <a:ln w="9525" algn="ctr">
            <a:noFill/>
            <a:miter lim="800000"/>
            <a:headEnd/>
            <a:tailEnd/>
          </a:ln>
          <a:effectLst/>
        </p:spPr>
        <p:txBody>
          <a:bodyPr wrap="square" lIns="51601" tIns="25798" rIns="51601" bIns="25798">
            <a:spAutoFit/>
          </a:bodyPr>
          <a:lstStyle/>
          <a:p>
            <a:pPr algn="ctr"/>
            <a:r>
              <a:rPr lang="en-US" sz="1100" b="1" dirty="0" smtClean="0"/>
              <a:t>IP Forwarding </a:t>
            </a:r>
            <a:r>
              <a:rPr lang="en-US" sz="1100" b="1" dirty="0"/>
              <a:t>Table</a:t>
            </a:r>
          </a:p>
        </p:txBody>
      </p:sp>
      <p:sp>
        <p:nvSpPr>
          <p:cNvPr id="181" name="Text Box 93"/>
          <p:cNvSpPr txBox="1">
            <a:spLocks noChangeArrowheads="1"/>
          </p:cNvSpPr>
          <p:nvPr/>
        </p:nvSpPr>
        <p:spPr bwMode="auto">
          <a:xfrm>
            <a:off x="7100641" y="1314450"/>
            <a:ext cx="1114316" cy="390654"/>
          </a:xfrm>
          <a:prstGeom prst="rect">
            <a:avLst/>
          </a:prstGeom>
          <a:noFill/>
          <a:ln w="9525" algn="ctr">
            <a:noFill/>
            <a:miter lim="800000"/>
            <a:headEnd/>
            <a:tailEnd/>
          </a:ln>
          <a:effectLst/>
        </p:spPr>
        <p:txBody>
          <a:bodyPr wrap="square" lIns="51601" tIns="25798" rIns="51601" bIns="25798">
            <a:spAutoFit/>
          </a:bodyPr>
          <a:lstStyle/>
          <a:p>
            <a:pPr algn="ctr"/>
            <a:r>
              <a:rPr lang="en-US" sz="1100" b="1" dirty="0" smtClean="0"/>
              <a:t>IP Forwarding </a:t>
            </a:r>
            <a:r>
              <a:rPr lang="en-US" sz="1100" b="1" dirty="0"/>
              <a:t>Table</a:t>
            </a:r>
          </a:p>
        </p:txBody>
      </p:sp>
      <p:grpSp>
        <p:nvGrpSpPr>
          <p:cNvPr id="182" name="Group 23"/>
          <p:cNvGrpSpPr>
            <a:grpSpLocks/>
          </p:cNvGrpSpPr>
          <p:nvPr/>
        </p:nvGrpSpPr>
        <p:grpSpPr bwMode="auto">
          <a:xfrm>
            <a:off x="7738159" y="3396840"/>
            <a:ext cx="957169" cy="250031"/>
            <a:chOff x="3459" y="2472"/>
            <a:chExt cx="1088" cy="280"/>
          </a:xfrm>
        </p:grpSpPr>
        <p:sp>
          <p:nvSpPr>
            <p:cNvPr id="183" name="Line 24"/>
            <p:cNvSpPr>
              <a:spLocks noChangeShapeType="1"/>
            </p:cNvSpPr>
            <p:nvPr/>
          </p:nvSpPr>
          <p:spPr bwMode="auto">
            <a:xfrm>
              <a:off x="3787" y="2472"/>
              <a:ext cx="480" cy="0"/>
            </a:xfrm>
            <a:prstGeom prst="line">
              <a:avLst/>
            </a:prstGeom>
            <a:noFill/>
            <a:ln w="25400">
              <a:solidFill>
                <a:schemeClr val="bg2"/>
              </a:solidFill>
              <a:round/>
              <a:headEnd type="none" w="sm" len="sm"/>
              <a:tailEnd type="triangle" w="med" len="med"/>
            </a:ln>
            <a:effectLst/>
          </p:spPr>
          <p:txBody>
            <a:bodyPr wrap="none" anchor="ctr"/>
            <a:lstStyle/>
            <a:p>
              <a:endParaRPr lang="en-US"/>
            </a:p>
          </p:txBody>
        </p:sp>
        <p:sp>
          <p:nvSpPr>
            <p:cNvPr id="184" name="Rectangle 25"/>
            <p:cNvSpPr>
              <a:spLocks noChangeArrowheads="1"/>
            </p:cNvSpPr>
            <p:nvPr/>
          </p:nvSpPr>
          <p:spPr bwMode="auto">
            <a:xfrm>
              <a:off x="3459" y="2576"/>
              <a:ext cx="752" cy="176"/>
            </a:xfrm>
            <a:prstGeom prst="rect">
              <a:avLst/>
            </a:prstGeom>
            <a:solidFill>
              <a:schemeClr val="accent2"/>
            </a:solidFill>
            <a:ln w="28575" algn="ctr">
              <a:solidFill>
                <a:schemeClr val="accent1"/>
              </a:solidFill>
              <a:miter lim="800000"/>
              <a:headEnd/>
              <a:tailEnd/>
            </a:ln>
            <a:effectLst/>
          </p:spPr>
          <p:txBody>
            <a:bodyPr wrap="none" lIns="73025" tIns="36512" rIns="73025" bIns="36512" anchor="ctr"/>
            <a:lstStyle/>
            <a:p>
              <a:pPr algn="ctr" eaLnBrk="0" hangingPunct="0"/>
              <a:r>
                <a:rPr lang="en-US" sz="900" b="1" dirty="0">
                  <a:solidFill>
                    <a:srgbClr val="FFFFFF"/>
                  </a:solidFill>
                </a:rPr>
                <a:t>128.89.25.4</a:t>
              </a:r>
            </a:p>
          </p:txBody>
        </p:sp>
        <p:sp>
          <p:nvSpPr>
            <p:cNvPr id="185" name="Rectangle 26"/>
            <p:cNvSpPr>
              <a:spLocks noChangeArrowheads="1"/>
            </p:cNvSpPr>
            <p:nvPr/>
          </p:nvSpPr>
          <p:spPr bwMode="auto">
            <a:xfrm>
              <a:off x="4227" y="2576"/>
              <a:ext cx="320" cy="176"/>
            </a:xfrm>
            <a:prstGeom prst="rect">
              <a:avLst/>
            </a:prstGeom>
            <a:solidFill>
              <a:srgbClr val="FFFFFF"/>
            </a:solidFill>
            <a:ln w="28575" algn="ctr">
              <a:solidFill>
                <a:schemeClr val="accent1"/>
              </a:solidFill>
              <a:miter lim="800000"/>
              <a:headEnd/>
              <a:tailEnd/>
            </a:ln>
            <a:effectLst/>
          </p:spPr>
          <p:txBody>
            <a:bodyPr wrap="none" lIns="73025" tIns="36512" rIns="73025" bIns="36512" anchor="ctr"/>
            <a:lstStyle/>
            <a:p>
              <a:pPr algn="ctr" eaLnBrk="0" hangingPunct="0"/>
              <a:r>
                <a:rPr lang="en-US" sz="900" b="1" dirty="0"/>
                <a:t>Data</a:t>
              </a:r>
            </a:p>
          </p:txBody>
        </p:sp>
      </p:grpSp>
      <p:sp>
        <p:nvSpPr>
          <p:cNvPr id="94" name="Rectangle 10"/>
          <p:cNvSpPr>
            <a:spLocks noChangeArrowheads="1"/>
          </p:cNvSpPr>
          <p:nvPr/>
        </p:nvSpPr>
        <p:spPr bwMode="auto">
          <a:xfrm>
            <a:off x="7162800" y="3181350"/>
            <a:ext cx="180948" cy="196916"/>
          </a:xfrm>
          <a:prstGeom prst="rect">
            <a:avLst/>
          </a:prstGeom>
          <a:noFill/>
          <a:ln w="9525">
            <a:noFill/>
            <a:miter lim="800000"/>
            <a:headEnd/>
            <a:tailEnd/>
          </a:ln>
          <a:effectLst/>
        </p:spPr>
        <p:txBody>
          <a:bodyPr wrap="none" lIns="57849" tIns="28926" rIns="57849" bIns="28926">
            <a:spAutoFit/>
          </a:bodyPr>
          <a:lstStyle/>
          <a:p>
            <a:pPr eaLnBrk="0" hangingPunct="0"/>
            <a:r>
              <a:rPr lang="en-US" sz="900" b="1" dirty="0"/>
              <a:t>1</a:t>
            </a:r>
          </a:p>
        </p:txBody>
      </p:sp>
      <p:pic>
        <p:nvPicPr>
          <p:cNvPr id="190" name="Picture 9" descr="42-15646879 video conference"/>
          <p:cNvPicPr>
            <a:picLocks noChangeAspect="1" noChangeArrowheads="1"/>
          </p:cNvPicPr>
          <p:nvPr/>
        </p:nvPicPr>
        <p:blipFill>
          <a:blip r:embed="rId4" cstate="print"/>
          <a:srcRect t="13504" b="38774"/>
          <a:stretch>
            <a:fillRect/>
          </a:stretch>
        </p:blipFill>
        <p:spPr bwMode="auto">
          <a:xfrm>
            <a:off x="3640346" y="3476445"/>
            <a:ext cx="310551" cy="276046"/>
          </a:xfrm>
          <a:prstGeom prst="rect">
            <a:avLst/>
          </a:prstGeom>
          <a:noFill/>
          <a:ln w="9525">
            <a:noFill/>
            <a:miter lim="800000"/>
            <a:headEnd/>
            <a:tailEnd/>
          </a:ln>
        </p:spPr>
      </p:pic>
      <p:pic>
        <p:nvPicPr>
          <p:cNvPr id="191" name="Picture 15" descr="42-16415498 web conference"/>
          <p:cNvPicPr>
            <a:picLocks noChangeAspect="1" noChangeArrowheads="1"/>
          </p:cNvPicPr>
          <p:nvPr/>
        </p:nvPicPr>
        <p:blipFill>
          <a:blip r:embed="rId5" cstate="print"/>
          <a:srcRect/>
          <a:stretch>
            <a:fillRect/>
          </a:stretch>
        </p:blipFill>
        <p:spPr bwMode="auto">
          <a:xfrm>
            <a:off x="8525774" y="3165894"/>
            <a:ext cx="324928" cy="264364"/>
          </a:xfrm>
          <a:prstGeom prst="rect">
            <a:avLst/>
          </a:prstGeom>
          <a:noFill/>
          <a:ln w="9525">
            <a:noFill/>
            <a:miter lim="800000"/>
            <a:headEnd/>
            <a:tailEnd/>
          </a:ln>
        </p:spPr>
      </p:pic>
      <p:pic>
        <p:nvPicPr>
          <p:cNvPr id="195" name="Picture 194" descr="HKJ17422.jpg"/>
          <p:cNvPicPr>
            <a:picLocks noChangeAspect="1"/>
          </p:cNvPicPr>
          <p:nvPr/>
        </p:nvPicPr>
        <p:blipFill>
          <a:blip r:embed="rId6" cstate="screen"/>
          <a:srcRect/>
          <a:stretch>
            <a:fillRect/>
          </a:stretch>
        </p:blipFill>
        <p:spPr>
          <a:xfrm>
            <a:off x="8468265" y="4209691"/>
            <a:ext cx="296174" cy="304514"/>
          </a:xfrm>
          <a:prstGeom prst="rect">
            <a:avLst/>
          </a:prstGeom>
          <a:noFill/>
          <a:ln w="9525">
            <a:solidFill>
              <a:schemeClr val="tx1">
                <a:lumMod val="75000"/>
              </a:schemeClr>
            </a:solidFill>
            <a:miter lim="800000"/>
            <a:headEnd/>
            <a:tailEnd/>
          </a:ln>
          <a:effectLst>
            <a:outerShdw blurRad="50800" dist="38100" dir="2700000" algn="tl" rotWithShape="0">
              <a:prstClr val="black">
                <a:alpha val="40000"/>
              </a:prstClr>
            </a:outerShdw>
          </a:effectLst>
        </p:spPr>
      </p:pic>
      <p:sp>
        <p:nvSpPr>
          <p:cNvPr id="194" name="Line 3"/>
          <p:cNvSpPr>
            <a:spLocks noChangeShapeType="1"/>
          </p:cNvSpPr>
          <p:nvPr/>
        </p:nvSpPr>
        <p:spPr bwMode="auto">
          <a:xfrm flipV="1">
            <a:off x="3961077" y="3631721"/>
            <a:ext cx="447021" cy="817"/>
          </a:xfrm>
          <a:prstGeom prst="line">
            <a:avLst/>
          </a:prstGeom>
          <a:noFill/>
          <a:ln w="25400">
            <a:solidFill>
              <a:schemeClr val="accent2"/>
            </a:solidFill>
            <a:round/>
            <a:headEnd type="none" w="sm" len="sm"/>
            <a:tailEnd type="none" w="sm" len="sm"/>
          </a:ln>
          <a:effectLst/>
        </p:spPr>
        <p:txBody>
          <a:bodyPr wrap="none" lIns="57448" tIns="28726" rIns="57448" bIns="28726" anchor="ctr"/>
          <a:lstStyle/>
          <a:p>
            <a:endParaRPr lang="en-US"/>
          </a:p>
        </p:txBody>
      </p:sp>
      <p:sp>
        <p:nvSpPr>
          <p:cNvPr id="6" name="Rectangle 5"/>
          <p:cNvSpPr/>
          <p:nvPr/>
        </p:nvSpPr>
        <p:spPr>
          <a:xfrm>
            <a:off x="0" y="4629469"/>
            <a:ext cx="3201517" cy="400110"/>
          </a:xfrm>
          <a:prstGeom prst="rect">
            <a:avLst/>
          </a:prstGeom>
        </p:spPr>
        <p:txBody>
          <a:bodyPr wrap="none">
            <a:spAutoFit/>
          </a:bodyPr>
          <a:lstStyle/>
          <a:p>
            <a:r>
              <a:rPr lang="en-US" sz="1000" dirty="0" smtClean="0">
                <a:cs typeface="Times New Roman" panose="02020603050405020304" pitchFamily="18" charset="0"/>
              </a:rPr>
              <a:t>OSPF = Open Shortest Path First</a:t>
            </a:r>
          </a:p>
          <a:p>
            <a:r>
              <a:rPr lang="en-US" sz="1000" dirty="0" smtClean="0">
                <a:cs typeface="Times New Roman" panose="02020603050405020304" pitchFamily="18" charset="0"/>
              </a:rPr>
              <a:t>IS-IS  = Intermediate System to </a:t>
            </a:r>
            <a:r>
              <a:rPr lang="en-US" sz="1000" dirty="0">
                <a:cs typeface="Times New Roman" panose="02020603050405020304" pitchFamily="18" charset="0"/>
              </a:rPr>
              <a:t>Intermediate </a:t>
            </a:r>
            <a:r>
              <a:rPr lang="en-US" sz="1000" dirty="0" smtClean="0">
                <a:cs typeface="Times New Roman" panose="02020603050405020304" pitchFamily="18" charset="0"/>
              </a:rPr>
              <a:t>System </a:t>
            </a:r>
            <a:endParaRPr lang="en-US" sz="1000" dirty="0"/>
          </a:p>
        </p:txBody>
      </p:sp>
    </p:spTree>
    <p:extLst>
      <p:ext uri="{BB962C8B-B14F-4D97-AF65-F5344CB8AC3E}">
        <p14:creationId xmlns:p14="http://schemas.microsoft.com/office/powerpoint/2010/main" val="571189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299" y="258341"/>
            <a:ext cx="8513064" cy="434974"/>
          </a:xfrm>
        </p:spPr>
        <p:txBody>
          <a:bodyPr/>
          <a:lstStyle/>
          <a:p>
            <a:r>
              <a:rPr lang="en-US" dirty="0">
                <a:solidFill>
                  <a:srgbClr val="0000FF"/>
                </a:solidFill>
                <a:latin typeface="+mn-lt"/>
                <a:cs typeface="Times New Roman" panose="02020603050405020304" pitchFamily="18" charset="0"/>
              </a:rPr>
              <a:t>MPLS Path (LSP) </a:t>
            </a:r>
            <a:r>
              <a:rPr lang="en-US" dirty="0" smtClean="0">
                <a:solidFill>
                  <a:srgbClr val="0000FF"/>
                </a:solidFill>
                <a:latin typeface="+mn-lt"/>
                <a:cs typeface="Times New Roman" panose="02020603050405020304" pitchFamily="18" charset="0"/>
              </a:rPr>
              <a:t>Setup with MPLS enabled</a:t>
            </a:r>
            <a:endParaRPr lang="en-US" dirty="0">
              <a:solidFill>
                <a:srgbClr val="0000FF"/>
              </a:solidFill>
              <a:latin typeface="+mn-lt"/>
              <a:cs typeface="Times New Roman" panose="02020603050405020304" pitchFamily="18" charset="0"/>
            </a:endParaRPr>
          </a:p>
        </p:txBody>
      </p:sp>
      <p:sp>
        <p:nvSpPr>
          <p:cNvPr id="3" name="Content Placeholder 2"/>
          <p:cNvSpPr>
            <a:spLocks noGrp="1"/>
          </p:cNvSpPr>
          <p:nvPr>
            <p:ph idx="4294967295"/>
          </p:nvPr>
        </p:nvSpPr>
        <p:spPr>
          <a:xfrm>
            <a:off x="195824" y="1351443"/>
            <a:ext cx="3552354" cy="3454531"/>
          </a:xfrm>
          <a:prstGeom prst="rect">
            <a:avLst/>
          </a:prstGeom>
        </p:spPr>
        <p:txBody>
          <a:bodyPr/>
          <a:lstStyle/>
          <a:p>
            <a:pPr>
              <a:buSzPct val="80000"/>
            </a:pPr>
            <a:r>
              <a:rPr lang="en-US" sz="1400" dirty="0" smtClean="0">
                <a:cs typeface="Times New Roman" panose="02020603050405020304" pitchFamily="18" charset="0"/>
              </a:rPr>
              <a:t>Enable IGP Routing (OSPF or ISIS) &amp; MPLS LDP on all core links, i.e. PE-P &amp; P-P links</a:t>
            </a:r>
          </a:p>
          <a:p>
            <a:pPr>
              <a:buSzPct val="80000"/>
            </a:pPr>
            <a:r>
              <a:rPr lang="en-US" sz="1400" dirty="0" smtClean="0">
                <a:cs typeface="Times New Roman" panose="02020603050405020304" pitchFamily="18" charset="0"/>
              </a:rPr>
              <a:t>Exchange of IP routes in core via:</a:t>
            </a:r>
          </a:p>
          <a:p>
            <a:pPr lvl="1"/>
            <a:r>
              <a:rPr lang="en-US" sz="1400" dirty="0" smtClean="0">
                <a:solidFill>
                  <a:srgbClr val="0000FF"/>
                </a:solidFill>
                <a:cs typeface="Times New Roman" panose="02020603050405020304" pitchFamily="18" charset="0"/>
              </a:rPr>
              <a:t>OSPF, IS-IS….,etc.</a:t>
            </a:r>
          </a:p>
          <a:p>
            <a:pPr>
              <a:buSzPct val="80000"/>
            </a:pPr>
            <a:r>
              <a:rPr lang="en-US" sz="1400" dirty="0" smtClean="0">
                <a:cs typeface="Times New Roman" panose="02020603050405020304" pitchFamily="18" charset="0"/>
              </a:rPr>
              <a:t>Establish IP reachability</a:t>
            </a:r>
          </a:p>
          <a:p>
            <a:endParaRPr lang="en-US" dirty="0">
              <a:cs typeface="Times New Roman" panose="02020603050405020304" pitchFamily="18" charset="0"/>
            </a:endParaRPr>
          </a:p>
        </p:txBody>
      </p:sp>
      <p:sp>
        <p:nvSpPr>
          <p:cNvPr id="4" name="Text Placeholder 3"/>
          <p:cNvSpPr>
            <a:spLocks noGrp="1"/>
          </p:cNvSpPr>
          <p:nvPr>
            <p:ph type="body" sz="quarter" idx="4294967295"/>
          </p:nvPr>
        </p:nvSpPr>
        <p:spPr>
          <a:xfrm>
            <a:off x="254466" y="656548"/>
            <a:ext cx="8403336" cy="313754"/>
          </a:xfrm>
          <a:prstGeom prst="rect">
            <a:avLst/>
          </a:prstGeom>
        </p:spPr>
        <p:txBody>
          <a:bodyPr/>
          <a:lstStyle/>
          <a:p>
            <a:pPr marL="1785" indent="0">
              <a:buNone/>
            </a:pPr>
            <a:r>
              <a:rPr lang="en-US" dirty="0">
                <a:cs typeface="Times New Roman" panose="02020603050405020304" pitchFamily="18" charset="0"/>
              </a:rPr>
              <a:t>Step 1: IP Routing (IGP) </a:t>
            </a:r>
            <a:r>
              <a:rPr lang="en-US" dirty="0" smtClean="0">
                <a:cs typeface="Times New Roman" panose="02020603050405020304" pitchFamily="18" charset="0"/>
              </a:rPr>
              <a:t>Convergence </a:t>
            </a:r>
            <a:r>
              <a:rPr lang="en-US" sz="1600" dirty="0" smtClean="0">
                <a:cs typeface="Times New Roman" panose="02020603050405020304" pitchFamily="18" charset="0"/>
              </a:rPr>
              <a:t>(MPLS enabled, i.e. LDP signaling is enabled)</a:t>
            </a:r>
            <a:endParaRPr lang="en-US" sz="1600" dirty="0">
              <a:cs typeface="Times New Roman" panose="02020603050405020304" pitchFamily="18" charset="0"/>
            </a:endParaRPr>
          </a:p>
        </p:txBody>
      </p:sp>
      <p:sp>
        <p:nvSpPr>
          <p:cNvPr id="5" name="Slide Number Placeholder 4"/>
          <p:cNvSpPr>
            <a:spLocks noGrp="1"/>
          </p:cNvSpPr>
          <p:nvPr>
            <p:ph type="sldNum" sz="quarter" idx="4"/>
          </p:nvPr>
        </p:nvSpPr>
        <p:spPr/>
        <p:txBody>
          <a:bodyPr/>
          <a:lstStyle/>
          <a:p>
            <a:fld id="{2F5CCB13-0A32-4557-88E9-079F0C330695}" type="slidenum">
              <a:rPr lang="en-US" smtClean="0"/>
              <a:pPr/>
              <a:t>11</a:t>
            </a:fld>
            <a:endParaRPr lang="en-US"/>
          </a:p>
        </p:txBody>
      </p:sp>
      <p:sp>
        <p:nvSpPr>
          <p:cNvPr id="6" name="Line 2"/>
          <p:cNvSpPr>
            <a:spLocks noChangeShapeType="1"/>
          </p:cNvSpPr>
          <p:nvPr/>
        </p:nvSpPr>
        <p:spPr bwMode="auto">
          <a:xfrm>
            <a:off x="7561368" y="3906739"/>
            <a:ext cx="717877" cy="0"/>
          </a:xfrm>
          <a:prstGeom prst="line">
            <a:avLst/>
          </a:prstGeom>
          <a:noFill/>
          <a:ln w="25400">
            <a:solidFill>
              <a:schemeClr val="accent2"/>
            </a:solidFill>
            <a:round/>
            <a:headEnd type="none" w="sm" len="sm"/>
            <a:tailEnd type="none" w="sm" len="sm"/>
          </a:ln>
          <a:effectLst/>
        </p:spPr>
        <p:txBody>
          <a:bodyPr wrap="none" lIns="57448" tIns="28726" rIns="57448" bIns="28726" anchor="ctr"/>
          <a:lstStyle/>
          <a:p>
            <a:endParaRPr lang="en-US" sz="1600"/>
          </a:p>
        </p:txBody>
      </p:sp>
      <p:sp>
        <p:nvSpPr>
          <p:cNvPr id="7" name="Line 3"/>
          <p:cNvSpPr>
            <a:spLocks noChangeShapeType="1"/>
          </p:cNvSpPr>
          <p:nvPr/>
        </p:nvSpPr>
        <p:spPr bwMode="auto">
          <a:xfrm>
            <a:off x="7898877" y="2858393"/>
            <a:ext cx="717877" cy="0"/>
          </a:xfrm>
          <a:prstGeom prst="line">
            <a:avLst/>
          </a:prstGeom>
          <a:noFill/>
          <a:ln w="25400">
            <a:solidFill>
              <a:schemeClr val="accent2"/>
            </a:solidFill>
            <a:round/>
            <a:headEnd type="none" w="sm" len="sm"/>
            <a:tailEnd type="none" w="sm" len="sm"/>
          </a:ln>
          <a:effectLst/>
        </p:spPr>
        <p:txBody>
          <a:bodyPr wrap="none" lIns="57448" tIns="28726" rIns="57448" bIns="28726" anchor="ctr"/>
          <a:lstStyle/>
          <a:p>
            <a:endParaRPr lang="en-US" sz="1600"/>
          </a:p>
        </p:txBody>
      </p:sp>
      <p:sp>
        <p:nvSpPr>
          <p:cNvPr id="8" name="Rectangle 5"/>
          <p:cNvSpPr>
            <a:spLocks noChangeArrowheads="1"/>
          </p:cNvSpPr>
          <p:nvPr/>
        </p:nvSpPr>
        <p:spPr bwMode="auto">
          <a:xfrm>
            <a:off x="8229258" y="2701231"/>
            <a:ext cx="434222" cy="181528"/>
          </a:xfrm>
          <a:prstGeom prst="rect">
            <a:avLst/>
          </a:prstGeom>
          <a:noFill/>
          <a:ln w="9525">
            <a:noFill/>
            <a:miter lim="800000"/>
            <a:headEnd/>
            <a:tailEnd/>
          </a:ln>
          <a:effectLst/>
        </p:spPr>
        <p:txBody>
          <a:bodyPr wrap="none" lIns="57849" tIns="28926" rIns="57849" bIns="28926">
            <a:spAutoFit/>
          </a:bodyPr>
          <a:lstStyle/>
          <a:p>
            <a:pPr eaLnBrk="0" hangingPunct="0"/>
            <a:r>
              <a:rPr lang="en-US" sz="800" b="1"/>
              <a:t>128.89</a:t>
            </a:r>
          </a:p>
        </p:txBody>
      </p:sp>
      <p:sp>
        <p:nvSpPr>
          <p:cNvPr id="9" name="Line 6"/>
          <p:cNvSpPr>
            <a:spLocks noChangeShapeType="1"/>
          </p:cNvSpPr>
          <p:nvPr/>
        </p:nvSpPr>
        <p:spPr bwMode="auto">
          <a:xfrm>
            <a:off x="6421158" y="3287020"/>
            <a:ext cx="1072350" cy="567035"/>
          </a:xfrm>
          <a:prstGeom prst="line">
            <a:avLst/>
          </a:prstGeom>
          <a:noFill/>
          <a:ln w="25400">
            <a:solidFill>
              <a:schemeClr val="accent2"/>
            </a:solidFill>
            <a:round/>
            <a:headEnd type="none" w="sm" len="sm"/>
            <a:tailEnd type="none" w="sm" len="sm"/>
          </a:ln>
          <a:effectLst/>
        </p:spPr>
        <p:txBody>
          <a:bodyPr wrap="none" lIns="57448" tIns="28726" rIns="57448" bIns="28726" anchor="ctr"/>
          <a:lstStyle/>
          <a:p>
            <a:endParaRPr lang="en-US" sz="1600"/>
          </a:p>
        </p:txBody>
      </p:sp>
      <p:sp>
        <p:nvSpPr>
          <p:cNvPr id="10" name="Line 7"/>
          <p:cNvSpPr>
            <a:spLocks noChangeShapeType="1"/>
          </p:cNvSpPr>
          <p:nvPr/>
        </p:nvSpPr>
        <p:spPr bwMode="auto">
          <a:xfrm flipV="1">
            <a:off x="6337243" y="2858393"/>
            <a:ext cx="1435753" cy="238422"/>
          </a:xfrm>
          <a:prstGeom prst="line">
            <a:avLst/>
          </a:prstGeom>
          <a:noFill/>
          <a:ln w="25400">
            <a:solidFill>
              <a:schemeClr val="accent2"/>
            </a:solidFill>
            <a:round/>
            <a:headEnd type="none" w="sm" len="sm"/>
            <a:tailEnd type="none" w="sm" len="sm"/>
          </a:ln>
          <a:effectLst/>
        </p:spPr>
        <p:txBody>
          <a:bodyPr wrap="none" lIns="57448" tIns="28726" rIns="57448" bIns="28726" anchor="ctr"/>
          <a:lstStyle/>
          <a:p>
            <a:endParaRPr lang="en-US" sz="1600"/>
          </a:p>
        </p:txBody>
      </p:sp>
      <p:sp>
        <p:nvSpPr>
          <p:cNvPr id="11" name="Line 8"/>
          <p:cNvSpPr>
            <a:spLocks noChangeShapeType="1"/>
          </p:cNvSpPr>
          <p:nvPr/>
        </p:nvSpPr>
        <p:spPr bwMode="auto">
          <a:xfrm>
            <a:off x="4920225" y="3096816"/>
            <a:ext cx="1392895" cy="0"/>
          </a:xfrm>
          <a:prstGeom prst="line">
            <a:avLst/>
          </a:prstGeom>
          <a:noFill/>
          <a:ln w="25400">
            <a:solidFill>
              <a:schemeClr val="accent2"/>
            </a:solidFill>
            <a:round/>
            <a:headEnd type="none" w="sm" len="sm"/>
            <a:tailEnd type="none" w="sm" len="sm"/>
          </a:ln>
          <a:effectLst/>
        </p:spPr>
        <p:txBody>
          <a:bodyPr wrap="none" lIns="57448" tIns="28726" rIns="57448" bIns="28726" anchor="ctr"/>
          <a:lstStyle/>
          <a:p>
            <a:endParaRPr lang="en-US" sz="1600"/>
          </a:p>
        </p:txBody>
      </p:sp>
      <p:sp>
        <p:nvSpPr>
          <p:cNvPr id="12" name="Rectangle 9"/>
          <p:cNvSpPr>
            <a:spLocks noChangeArrowheads="1"/>
          </p:cNvSpPr>
          <p:nvPr/>
        </p:nvSpPr>
        <p:spPr bwMode="auto">
          <a:xfrm>
            <a:off x="7445294" y="4061223"/>
            <a:ext cx="410053" cy="169435"/>
          </a:xfrm>
          <a:prstGeom prst="rect">
            <a:avLst/>
          </a:prstGeom>
          <a:noFill/>
          <a:ln w="9525">
            <a:noFill/>
            <a:miter lim="800000"/>
            <a:headEnd/>
            <a:tailEnd/>
          </a:ln>
          <a:effectLst/>
        </p:spPr>
        <p:txBody>
          <a:bodyPr wrap="none" lIns="45881" tIns="22938" rIns="45881" bIns="22938">
            <a:spAutoFit/>
          </a:bodyPr>
          <a:lstStyle/>
          <a:p>
            <a:pPr defTabSz="368080" eaLnBrk="0" hangingPunct="0"/>
            <a:r>
              <a:rPr lang="en-US" sz="800" b="1"/>
              <a:t>171.69</a:t>
            </a:r>
          </a:p>
        </p:txBody>
      </p:sp>
      <p:sp>
        <p:nvSpPr>
          <p:cNvPr id="16" name="Rectangle 13"/>
          <p:cNvSpPr>
            <a:spLocks noChangeArrowheads="1"/>
          </p:cNvSpPr>
          <p:nvPr/>
        </p:nvSpPr>
        <p:spPr bwMode="auto">
          <a:xfrm>
            <a:off x="3980913" y="1628777"/>
            <a:ext cx="292865" cy="269678"/>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800" b="1" dirty="0"/>
              <a:t>In </a:t>
            </a:r>
          </a:p>
          <a:p>
            <a:pPr algn="ctr" eaLnBrk="0" hangingPunct="0"/>
            <a:r>
              <a:rPr lang="en-US" sz="800" b="1" dirty="0"/>
              <a:t>Label</a:t>
            </a:r>
          </a:p>
        </p:txBody>
      </p:sp>
      <p:sp>
        <p:nvSpPr>
          <p:cNvPr id="17" name="Rectangle 14"/>
          <p:cNvSpPr>
            <a:spLocks noChangeArrowheads="1"/>
          </p:cNvSpPr>
          <p:nvPr/>
        </p:nvSpPr>
        <p:spPr bwMode="auto">
          <a:xfrm>
            <a:off x="3980913" y="1914540"/>
            <a:ext cx="292865" cy="174129"/>
          </a:xfrm>
          <a:prstGeom prst="rect">
            <a:avLst/>
          </a:prstGeom>
          <a:solidFill>
            <a:srgbClr val="FFFFFF"/>
          </a:solidFill>
          <a:ln w="25400">
            <a:solidFill>
              <a:schemeClr val="accent2"/>
            </a:solidFill>
            <a:miter lim="800000"/>
            <a:headEnd/>
            <a:tailEnd/>
          </a:ln>
          <a:effectLst/>
        </p:spPr>
        <p:txBody>
          <a:bodyPr wrap="none" lIns="57448" tIns="28726" rIns="57448" bIns="28726" anchor="ctr"/>
          <a:lstStyle/>
          <a:p>
            <a:endParaRPr lang="en-US" sz="1600"/>
          </a:p>
        </p:txBody>
      </p:sp>
      <p:sp>
        <p:nvSpPr>
          <p:cNvPr id="18" name="Rectangle 15"/>
          <p:cNvSpPr>
            <a:spLocks noChangeArrowheads="1"/>
          </p:cNvSpPr>
          <p:nvPr/>
        </p:nvSpPr>
        <p:spPr bwMode="auto">
          <a:xfrm>
            <a:off x="3980913" y="2104742"/>
            <a:ext cx="292865" cy="174129"/>
          </a:xfrm>
          <a:prstGeom prst="rect">
            <a:avLst/>
          </a:prstGeom>
          <a:solidFill>
            <a:srgbClr val="FFFFFF"/>
          </a:solidFill>
          <a:ln w="25400">
            <a:solidFill>
              <a:schemeClr val="accent2"/>
            </a:solidFill>
            <a:miter lim="800000"/>
            <a:headEnd/>
            <a:tailEnd/>
          </a:ln>
          <a:effectLst/>
        </p:spPr>
        <p:txBody>
          <a:bodyPr wrap="none" lIns="57448" tIns="28726" rIns="57448" bIns="28726" anchor="ctr"/>
          <a:lstStyle/>
          <a:p>
            <a:endParaRPr lang="en-US" sz="1600"/>
          </a:p>
        </p:txBody>
      </p:sp>
      <p:sp>
        <p:nvSpPr>
          <p:cNvPr id="19" name="Rectangle 16"/>
          <p:cNvSpPr>
            <a:spLocks noChangeArrowheads="1"/>
          </p:cNvSpPr>
          <p:nvPr/>
        </p:nvSpPr>
        <p:spPr bwMode="auto">
          <a:xfrm>
            <a:off x="3980913" y="2294931"/>
            <a:ext cx="292865" cy="175022"/>
          </a:xfrm>
          <a:prstGeom prst="rect">
            <a:avLst/>
          </a:prstGeom>
          <a:solidFill>
            <a:srgbClr val="FFFFFF"/>
          </a:solidFill>
          <a:ln w="25400">
            <a:solidFill>
              <a:schemeClr val="accent2"/>
            </a:solidFill>
            <a:miter lim="800000"/>
            <a:headEnd/>
            <a:tailEnd/>
          </a:ln>
          <a:effectLst/>
        </p:spPr>
        <p:txBody>
          <a:bodyPr wrap="none" lIns="57448" tIns="28726" rIns="57448" bIns="28726" anchor="ctr"/>
          <a:lstStyle/>
          <a:p>
            <a:endParaRPr lang="en-US" sz="1600"/>
          </a:p>
        </p:txBody>
      </p:sp>
      <p:sp>
        <p:nvSpPr>
          <p:cNvPr id="20" name="Rectangle 17"/>
          <p:cNvSpPr>
            <a:spLocks noChangeArrowheads="1"/>
          </p:cNvSpPr>
          <p:nvPr/>
        </p:nvSpPr>
        <p:spPr bwMode="auto">
          <a:xfrm>
            <a:off x="4274671" y="1628777"/>
            <a:ext cx="534836" cy="269678"/>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800" b="1"/>
              <a:t>Address </a:t>
            </a:r>
          </a:p>
          <a:p>
            <a:pPr algn="ctr" eaLnBrk="0" hangingPunct="0"/>
            <a:r>
              <a:rPr lang="en-US" sz="800" b="1"/>
              <a:t>Prefix</a:t>
            </a:r>
          </a:p>
        </p:txBody>
      </p:sp>
      <p:sp>
        <p:nvSpPr>
          <p:cNvPr id="21" name="Rectangle 18"/>
          <p:cNvSpPr>
            <a:spLocks noChangeArrowheads="1"/>
          </p:cNvSpPr>
          <p:nvPr/>
        </p:nvSpPr>
        <p:spPr bwMode="auto">
          <a:xfrm>
            <a:off x="4274671" y="2294931"/>
            <a:ext cx="534836" cy="175022"/>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800" b="1"/>
              <a:t>…</a:t>
            </a:r>
          </a:p>
        </p:txBody>
      </p:sp>
      <p:sp>
        <p:nvSpPr>
          <p:cNvPr id="22" name="Rectangle 19"/>
          <p:cNvSpPr>
            <a:spLocks noChangeArrowheads="1"/>
          </p:cNvSpPr>
          <p:nvPr/>
        </p:nvSpPr>
        <p:spPr bwMode="auto">
          <a:xfrm>
            <a:off x="4823794" y="1628777"/>
            <a:ext cx="292865" cy="269678"/>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800" b="1"/>
              <a:t>Out</a:t>
            </a:r>
          </a:p>
          <a:p>
            <a:pPr algn="ctr" eaLnBrk="0" hangingPunct="0"/>
            <a:r>
              <a:rPr lang="en-US" sz="800" b="1"/>
              <a:t>I’face</a:t>
            </a:r>
          </a:p>
        </p:txBody>
      </p:sp>
      <p:grpSp>
        <p:nvGrpSpPr>
          <p:cNvPr id="23" name="Group 20"/>
          <p:cNvGrpSpPr>
            <a:grpSpLocks/>
          </p:cNvGrpSpPr>
          <p:nvPr/>
        </p:nvGrpSpPr>
        <p:grpSpPr bwMode="auto">
          <a:xfrm>
            <a:off x="4274672" y="1914540"/>
            <a:ext cx="841987" cy="174129"/>
            <a:chOff x="665" y="1232"/>
            <a:chExt cx="943" cy="195"/>
          </a:xfrm>
        </p:grpSpPr>
        <p:sp>
          <p:nvSpPr>
            <p:cNvPr id="24" name="Rectangle 21"/>
            <p:cNvSpPr>
              <a:spLocks noChangeArrowheads="1"/>
            </p:cNvSpPr>
            <p:nvPr/>
          </p:nvSpPr>
          <p:spPr bwMode="auto">
            <a:xfrm>
              <a:off x="665" y="1232"/>
              <a:ext cx="599" cy="195"/>
            </a:xfrm>
            <a:prstGeom prst="rect">
              <a:avLst/>
            </a:prstGeom>
            <a:solidFill>
              <a:srgbClr val="FFFFFF"/>
            </a:solidFill>
            <a:ln w="25400">
              <a:solidFill>
                <a:schemeClr val="accent2"/>
              </a:solidFill>
              <a:miter lim="800000"/>
              <a:headEnd/>
              <a:tailEnd/>
            </a:ln>
            <a:effectLst/>
          </p:spPr>
          <p:txBody>
            <a:bodyPr wrap="none" lIns="92075" tIns="46038" rIns="92075" bIns="46038" anchor="ctr"/>
            <a:lstStyle/>
            <a:p>
              <a:pPr algn="ctr" eaLnBrk="0" hangingPunct="0"/>
              <a:r>
                <a:rPr lang="en-US" sz="800" b="1" dirty="0"/>
                <a:t>128.89</a:t>
              </a:r>
            </a:p>
          </p:txBody>
        </p:sp>
        <p:sp>
          <p:nvSpPr>
            <p:cNvPr id="25" name="Rectangle 22"/>
            <p:cNvSpPr>
              <a:spLocks noChangeArrowheads="1"/>
            </p:cNvSpPr>
            <p:nvPr/>
          </p:nvSpPr>
          <p:spPr bwMode="auto">
            <a:xfrm>
              <a:off x="1280" y="1232"/>
              <a:ext cx="328" cy="195"/>
            </a:xfrm>
            <a:prstGeom prst="rect">
              <a:avLst/>
            </a:prstGeom>
            <a:solidFill>
              <a:srgbClr val="FFFFFF"/>
            </a:solidFill>
            <a:ln w="25400">
              <a:solidFill>
                <a:schemeClr val="accent2"/>
              </a:solidFill>
              <a:miter lim="800000"/>
              <a:headEnd/>
              <a:tailEnd/>
            </a:ln>
            <a:effectLst/>
          </p:spPr>
          <p:txBody>
            <a:bodyPr wrap="none" lIns="92075" tIns="46038" rIns="92075" bIns="46038" anchor="ctr"/>
            <a:lstStyle/>
            <a:p>
              <a:pPr algn="ctr" eaLnBrk="0" hangingPunct="0"/>
              <a:r>
                <a:rPr lang="en-US" sz="800" b="1"/>
                <a:t>1</a:t>
              </a:r>
            </a:p>
          </p:txBody>
        </p:sp>
      </p:grpSp>
      <p:grpSp>
        <p:nvGrpSpPr>
          <p:cNvPr id="26" name="Group 23"/>
          <p:cNvGrpSpPr>
            <a:grpSpLocks/>
          </p:cNvGrpSpPr>
          <p:nvPr/>
        </p:nvGrpSpPr>
        <p:grpSpPr bwMode="auto">
          <a:xfrm>
            <a:off x="4274672" y="2104742"/>
            <a:ext cx="841987" cy="174129"/>
            <a:chOff x="665" y="1445"/>
            <a:chExt cx="943" cy="195"/>
          </a:xfrm>
        </p:grpSpPr>
        <p:sp>
          <p:nvSpPr>
            <p:cNvPr id="27" name="Rectangle 24"/>
            <p:cNvSpPr>
              <a:spLocks noChangeArrowheads="1"/>
            </p:cNvSpPr>
            <p:nvPr/>
          </p:nvSpPr>
          <p:spPr bwMode="auto">
            <a:xfrm>
              <a:off x="665" y="1445"/>
              <a:ext cx="599" cy="195"/>
            </a:xfrm>
            <a:prstGeom prst="rect">
              <a:avLst/>
            </a:prstGeom>
            <a:solidFill>
              <a:srgbClr val="FFFFFF"/>
            </a:solidFill>
            <a:ln w="25400">
              <a:solidFill>
                <a:schemeClr val="accent2"/>
              </a:solidFill>
              <a:miter lim="800000"/>
              <a:headEnd/>
              <a:tailEnd/>
            </a:ln>
            <a:effectLst/>
          </p:spPr>
          <p:txBody>
            <a:bodyPr wrap="none" lIns="92075" tIns="46038" rIns="92075" bIns="46038" anchor="ctr"/>
            <a:lstStyle/>
            <a:p>
              <a:pPr algn="ctr" eaLnBrk="0" hangingPunct="0"/>
              <a:r>
                <a:rPr lang="en-US" sz="800" b="1"/>
                <a:t>171.69</a:t>
              </a:r>
            </a:p>
          </p:txBody>
        </p:sp>
        <p:sp>
          <p:nvSpPr>
            <p:cNvPr id="28" name="Rectangle 25"/>
            <p:cNvSpPr>
              <a:spLocks noChangeArrowheads="1"/>
            </p:cNvSpPr>
            <p:nvPr/>
          </p:nvSpPr>
          <p:spPr bwMode="auto">
            <a:xfrm>
              <a:off x="1280" y="1445"/>
              <a:ext cx="328" cy="195"/>
            </a:xfrm>
            <a:prstGeom prst="rect">
              <a:avLst/>
            </a:prstGeom>
            <a:solidFill>
              <a:srgbClr val="FFFFFF"/>
            </a:solidFill>
            <a:ln w="25400">
              <a:solidFill>
                <a:schemeClr val="accent2"/>
              </a:solidFill>
              <a:miter lim="800000"/>
              <a:headEnd/>
              <a:tailEnd/>
            </a:ln>
            <a:effectLst/>
          </p:spPr>
          <p:txBody>
            <a:bodyPr wrap="none" lIns="92075" tIns="46038" rIns="92075" bIns="46038" anchor="ctr"/>
            <a:lstStyle/>
            <a:p>
              <a:pPr algn="ctr" eaLnBrk="0" hangingPunct="0"/>
              <a:r>
                <a:rPr lang="en-US" sz="800" b="1"/>
                <a:t>1</a:t>
              </a:r>
            </a:p>
          </p:txBody>
        </p:sp>
      </p:grpSp>
      <p:sp>
        <p:nvSpPr>
          <p:cNvPr id="29" name="Rectangle 26"/>
          <p:cNvSpPr>
            <a:spLocks noChangeArrowheads="1"/>
          </p:cNvSpPr>
          <p:nvPr/>
        </p:nvSpPr>
        <p:spPr bwMode="auto">
          <a:xfrm>
            <a:off x="4823794" y="2294931"/>
            <a:ext cx="292865" cy="175022"/>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800" b="1"/>
              <a:t>…</a:t>
            </a:r>
          </a:p>
        </p:txBody>
      </p:sp>
      <p:sp>
        <p:nvSpPr>
          <p:cNvPr id="30" name="Rectangle 27"/>
          <p:cNvSpPr>
            <a:spLocks noChangeArrowheads="1"/>
          </p:cNvSpPr>
          <p:nvPr/>
        </p:nvSpPr>
        <p:spPr bwMode="auto">
          <a:xfrm>
            <a:off x="5119338" y="1628777"/>
            <a:ext cx="292865" cy="269678"/>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800" b="1"/>
              <a:t>Out </a:t>
            </a:r>
          </a:p>
          <a:p>
            <a:pPr algn="ctr" eaLnBrk="0" hangingPunct="0"/>
            <a:r>
              <a:rPr lang="en-US" sz="800" b="1"/>
              <a:t>Label</a:t>
            </a:r>
          </a:p>
        </p:txBody>
      </p:sp>
      <p:sp>
        <p:nvSpPr>
          <p:cNvPr id="31" name="Rectangle 28"/>
          <p:cNvSpPr>
            <a:spLocks noChangeArrowheads="1"/>
          </p:cNvSpPr>
          <p:nvPr/>
        </p:nvSpPr>
        <p:spPr bwMode="auto">
          <a:xfrm>
            <a:off x="5119338" y="1914540"/>
            <a:ext cx="292865" cy="174129"/>
          </a:xfrm>
          <a:prstGeom prst="rect">
            <a:avLst/>
          </a:prstGeom>
          <a:solidFill>
            <a:srgbClr val="FFFFFF"/>
          </a:solidFill>
          <a:ln w="25400">
            <a:solidFill>
              <a:schemeClr val="accent2"/>
            </a:solidFill>
            <a:miter lim="800000"/>
            <a:headEnd/>
            <a:tailEnd/>
          </a:ln>
          <a:effectLst/>
        </p:spPr>
        <p:txBody>
          <a:bodyPr wrap="none" lIns="57448" tIns="28726" rIns="57448" bIns="28726" anchor="ctr"/>
          <a:lstStyle/>
          <a:p>
            <a:endParaRPr lang="en-US" sz="1600"/>
          </a:p>
        </p:txBody>
      </p:sp>
      <p:sp>
        <p:nvSpPr>
          <p:cNvPr id="32" name="Rectangle 29"/>
          <p:cNvSpPr>
            <a:spLocks noChangeArrowheads="1"/>
          </p:cNvSpPr>
          <p:nvPr/>
        </p:nvSpPr>
        <p:spPr bwMode="auto">
          <a:xfrm>
            <a:off x="5119338" y="2104742"/>
            <a:ext cx="292865" cy="174129"/>
          </a:xfrm>
          <a:prstGeom prst="rect">
            <a:avLst/>
          </a:prstGeom>
          <a:solidFill>
            <a:srgbClr val="FFFFFF"/>
          </a:solidFill>
          <a:ln w="25400">
            <a:solidFill>
              <a:schemeClr val="accent2"/>
            </a:solidFill>
            <a:miter lim="800000"/>
            <a:headEnd/>
            <a:tailEnd/>
          </a:ln>
          <a:effectLst/>
        </p:spPr>
        <p:txBody>
          <a:bodyPr wrap="none" lIns="57448" tIns="28726" rIns="57448" bIns="28726" anchor="ctr"/>
          <a:lstStyle/>
          <a:p>
            <a:endParaRPr lang="en-US" sz="1600"/>
          </a:p>
        </p:txBody>
      </p:sp>
      <p:sp>
        <p:nvSpPr>
          <p:cNvPr id="33" name="Rectangle 30"/>
          <p:cNvSpPr>
            <a:spLocks noChangeArrowheads="1"/>
          </p:cNvSpPr>
          <p:nvPr/>
        </p:nvSpPr>
        <p:spPr bwMode="auto">
          <a:xfrm>
            <a:off x="5119338" y="2294931"/>
            <a:ext cx="292865" cy="175022"/>
          </a:xfrm>
          <a:prstGeom prst="rect">
            <a:avLst/>
          </a:prstGeom>
          <a:solidFill>
            <a:srgbClr val="FFFFFF"/>
          </a:solidFill>
          <a:ln w="25400">
            <a:solidFill>
              <a:schemeClr val="accent2"/>
            </a:solidFill>
            <a:miter lim="800000"/>
            <a:headEnd/>
            <a:tailEnd/>
          </a:ln>
          <a:effectLst/>
        </p:spPr>
        <p:txBody>
          <a:bodyPr wrap="none" lIns="57448" tIns="28726" rIns="57448" bIns="28726" anchor="ctr"/>
          <a:lstStyle/>
          <a:p>
            <a:endParaRPr lang="en-US" sz="1600"/>
          </a:p>
        </p:txBody>
      </p:sp>
      <p:sp>
        <p:nvSpPr>
          <p:cNvPr id="34" name="Rectangle 31"/>
          <p:cNvSpPr>
            <a:spLocks noChangeArrowheads="1"/>
          </p:cNvSpPr>
          <p:nvPr/>
        </p:nvSpPr>
        <p:spPr bwMode="auto">
          <a:xfrm>
            <a:off x="5628281" y="1628777"/>
            <a:ext cx="292865" cy="269678"/>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800" b="1"/>
              <a:t>In </a:t>
            </a:r>
          </a:p>
          <a:p>
            <a:pPr algn="ctr" eaLnBrk="0" hangingPunct="0"/>
            <a:r>
              <a:rPr lang="en-US" sz="800" b="1"/>
              <a:t>Label</a:t>
            </a:r>
          </a:p>
        </p:txBody>
      </p:sp>
      <p:sp>
        <p:nvSpPr>
          <p:cNvPr id="35" name="Rectangle 32"/>
          <p:cNvSpPr>
            <a:spLocks noChangeArrowheads="1"/>
          </p:cNvSpPr>
          <p:nvPr/>
        </p:nvSpPr>
        <p:spPr bwMode="auto">
          <a:xfrm>
            <a:off x="5628281" y="1914540"/>
            <a:ext cx="292865" cy="174129"/>
          </a:xfrm>
          <a:prstGeom prst="rect">
            <a:avLst/>
          </a:prstGeom>
          <a:solidFill>
            <a:srgbClr val="FFFFFF"/>
          </a:solidFill>
          <a:ln w="25400">
            <a:solidFill>
              <a:schemeClr val="accent2"/>
            </a:solidFill>
            <a:miter lim="800000"/>
            <a:headEnd/>
            <a:tailEnd/>
          </a:ln>
          <a:effectLst/>
        </p:spPr>
        <p:txBody>
          <a:bodyPr wrap="none" lIns="57448" tIns="28726" rIns="57448" bIns="28726" anchor="ctr"/>
          <a:lstStyle/>
          <a:p>
            <a:endParaRPr lang="en-US" sz="1600"/>
          </a:p>
        </p:txBody>
      </p:sp>
      <p:sp>
        <p:nvSpPr>
          <p:cNvPr id="36" name="Rectangle 33"/>
          <p:cNvSpPr>
            <a:spLocks noChangeArrowheads="1"/>
          </p:cNvSpPr>
          <p:nvPr/>
        </p:nvSpPr>
        <p:spPr bwMode="auto">
          <a:xfrm>
            <a:off x="5628281" y="2104742"/>
            <a:ext cx="292865" cy="174129"/>
          </a:xfrm>
          <a:prstGeom prst="rect">
            <a:avLst/>
          </a:prstGeom>
          <a:solidFill>
            <a:srgbClr val="FFFFFF"/>
          </a:solidFill>
          <a:ln w="25400">
            <a:solidFill>
              <a:schemeClr val="accent2"/>
            </a:solidFill>
            <a:miter lim="800000"/>
            <a:headEnd/>
            <a:tailEnd/>
          </a:ln>
          <a:effectLst/>
        </p:spPr>
        <p:txBody>
          <a:bodyPr wrap="none" lIns="57448" tIns="28726" rIns="57448" bIns="28726" anchor="ctr"/>
          <a:lstStyle/>
          <a:p>
            <a:endParaRPr lang="en-US" sz="1600"/>
          </a:p>
        </p:txBody>
      </p:sp>
      <p:sp>
        <p:nvSpPr>
          <p:cNvPr id="37" name="Rectangle 34"/>
          <p:cNvSpPr>
            <a:spLocks noChangeArrowheads="1"/>
          </p:cNvSpPr>
          <p:nvPr/>
        </p:nvSpPr>
        <p:spPr bwMode="auto">
          <a:xfrm>
            <a:off x="5628281" y="2294931"/>
            <a:ext cx="292865" cy="175022"/>
          </a:xfrm>
          <a:prstGeom prst="rect">
            <a:avLst/>
          </a:prstGeom>
          <a:solidFill>
            <a:srgbClr val="FFFFFF"/>
          </a:solidFill>
          <a:ln w="25400">
            <a:solidFill>
              <a:schemeClr val="accent2"/>
            </a:solidFill>
            <a:miter lim="800000"/>
            <a:headEnd/>
            <a:tailEnd/>
          </a:ln>
          <a:effectLst/>
        </p:spPr>
        <p:txBody>
          <a:bodyPr wrap="none" lIns="57448" tIns="28726" rIns="57448" bIns="28726" anchor="ctr"/>
          <a:lstStyle/>
          <a:p>
            <a:endParaRPr lang="en-US" sz="1600"/>
          </a:p>
        </p:txBody>
      </p:sp>
      <p:sp>
        <p:nvSpPr>
          <p:cNvPr id="38" name="Rectangle 35"/>
          <p:cNvSpPr>
            <a:spLocks noChangeArrowheads="1"/>
          </p:cNvSpPr>
          <p:nvPr/>
        </p:nvSpPr>
        <p:spPr bwMode="auto">
          <a:xfrm>
            <a:off x="5922037" y="1628777"/>
            <a:ext cx="534836" cy="269678"/>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800" b="1" dirty="0"/>
              <a:t>Address </a:t>
            </a:r>
          </a:p>
          <a:p>
            <a:pPr algn="ctr" eaLnBrk="0" hangingPunct="0"/>
            <a:r>
              <a:rPr lang="en-US" sz="800" b="1" dirty="0"/>
              <a:t>Prefix</a:t>
            </a:r>
          </a:p>
        </p:txBody>
      </p:sp>
      <p:sp>
        <p:nvSpPr>
          <p:cNvPr id="39" name="Rectangle 36"/>
          <p:cNvSpPr>
            <a:spLocks noChangeArrowheads="1"/>
          </p:cNvSpPr>
          <p:nvPr/>
        </p:nvSpPr>
        <p:spPr bwMode="auto">
          <a:xfrm>
            <a:off x="5922037" y="2294931"/>
            <a:ext cx="534836" cy="175022"/>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800" b="1"/>
              <a:t>…</a:t>
            </a:r>
          </a:p>
        </p:txBody>
      </p:sp>
      <p:sp>
        <p:nvSpPr>
          <p:cNvPr id="40" name="Rectangle 37"/>
          <p:cNvSpPr>
            <a:spLocks noChangeArrowheads="1"/>
          </p:cNvSpPr>
          <p:nvPr/>
        </p:nvSpPr>
        <p:spPr bwMode="auto">
          <a:xfrm>
            <a:off x="6470268" y="1628777"/>
            <a:ext cx="292865" cy="269678"/>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800" b="1" dirty="0"/>
              <a:t>Out</a:t>
            </a:r>
          </a:p>
          <a:p>
            <a:pPr algn="ctr" eaLnBrk="0" hangingPunct="0"/>
            <a:r>
              <a:rPr lang="en-US" sz="800" b="1" dirty="0" err="1"/>
              <a:t>I’face</a:t>
            </a:r>
            <a:endParaRPr lang="en-US" sz="800" b="1" dirty="0"/>
          </a:p>
        </p:txBody>
      </p:sp>
      <p:grpSp>
        <p:nvGrpSpPr>
          <p:cNvPr id="41" name="Group 38"/>
          <p:cNvGrpSpPr>
            <a:grpSpLocks/>
          </p:cNvGrpSpPr>
          <p:nvPr/>
        </p:nvGrpSpPr>
        <p:grpSpPr bwMode="auto">
          <a:xfrm>
            <a:off x="5922037" y="1914540"/>
            <a:ext cx="841094" cy="174129"/>
            <a:chOff x="2510" y="1232"/>
            <a:chExt cx="942" cy="195"/>
          </a:xfrm>
        </p:grpSpPr>
        <p:sp>
          <p:nvSpPr>
            <p:cNvPr id="42" name="Rectangle 39"/>
            <p:cNvSpPr>
              <a:spLocks noChangeArrowheads="1"/>
            </p:cNvSpPr>
            <p:nvPr/>
          </p:nvSpPr>
          <p:spPr bwMode="auto">
            <a:xfrm>
              <a:off x="2510" y="1232"/>
              <a:ext cx="599" cy="195"/>
            </a:xfrm>
            <a:prstGeom prst="rect">
              <a:avLst/>
            </a:prstGeom>
            <a:solidFill>
              <a:srgbClr val="FFFFFF"/>
            </a:solidFill>
            <a:ln w="25400">
              <a:solidFill>
                <a:schemeClr val="accent2"/>
              </a:solidFill>
              <a:miter lim="800000"/>
              <a:headEnd/>
              <a:tailEnd/>
            </a:ln>
            <a:effectLst/>
          </p:spPr>
          <p:txBody>
            <a:bodyPr wrap="none" lIns="92075" tIns="46038" rIns="92075" bIns="46038" anchor="ctr"/>
            <a:lstStyle/>
            <a:p>
              <a:pPr algn="ctr" eaLnBrk="0" hangingPunct="0"/>
              <a:r>
                <a:rPr lang="en-US" sz="800" b="1"/>
                <a:t>128.89</a:t>
              </a:r>
            </a:p>
          </p:txBody>
        </p:sp>
        <p:sp>
          <p:nvSpPr>
            <p:cNvPr id="43" name="Rectangle 40"/>
            <p:cNvSpPr>
              <a:spLocks noChangeArrowheads="1"/>
            </p:cNvSpPr>
            <p:nvPr/>
          </p:nvSpPr>
          <p:spPr bwMode="auto">
            <a:xfrm>
              <a:off x="3124" y="1232"/>
              <a:ext cx="328" cy="195"/>
            </a:xfrm>
            <a:prstGeom prst="rect">
              <a:avLst/>
            </a:prstGeom>
            <a:solidFill>
              <a:srgbClr val="FFFFFF"/>
            </a:solidFill>
            <a:ln w="25400">
              <a:solidFill>
                <a:schemeClr val="accent2"/>
              </a:solidFill>
              <a:miter lim="800000"/>
              <a:headEnd/>
              <a:tailEnd/>
            </a:ln>
            <a:effectLst/>
          </p:spPr>
          <p:txBody>
            <a:bodyPr wrap="none" lIns="92075" tIns="46038" rIns="92075" bIns="46038" anchor="ctr"/>
            <a:lstStyle/>
            <a:p>
              <a:pPr algn="ctr" eaLnBrk="0" hangingPunct="0"/>
              <a:r>
                <a:rPr lang="en-US" sz="800" b="1"/>
                <a:t>0</a:t>
              </a:r>
            </a:p>
          </p:txBody>
        </p:sp>
      </p:grpSp>
      <p:grpSp>
        <p:nvGrpSpPr>
          <p:cNvPr id="44" name="Group 41"/>
          <p:cNvGrpSpPr>
            <a:grpSpLocks/>
          </p:cNvGrpSpPr>
          <p:nvPr/>
        </p:nvGrpSpPr>
        <p:grpSpPr bwMode="auto">
          <a:xfrm>
            <a:off x="5922037" y="2104742"/>
            <a:ext cx="841094" cy="174129"/>
            <a:chOff x="2510" y="1445"/>
            <a:chExt cx="942" cy="195"/>
          </a:xfrm>
        </p:grpSpPr>
        <p:sp>
          <p:nvSpPr>
            <p:cNvPr id="45" name="Rectangle 42"/>
            <p:cNvSpPr>
              <a:spLocks noChangeArrowheads="1"/>
            </p:cNvSpPr>
            <p:nvPr/>
          </p:nvSpPr>
          <p:spPr bwMode="auto">
            <a:xfrm>
              <a:off x="2510" y="1445"/>
              <a:ext cx="599" cy="195"/>
            </a:xfrm>
            <a:prstGeom prst="rect">
              <a:avLst/>
            </a:prstGeom>
            <a:solidFill>
              <a:srgbClr val="FFFFFF"/>
            </a:solidFill>
            <a:ln w="25400">
              <a:solidFill>
                <a:schemeClr val="accent2"/>
              </a:solidFill>
              <a:miter lim="800000"/>
              <a:headEnd/>
              <a:tailEnd/>
            </a:ln>
            <a:effectLst/>
          </p:spPr>
          <p:txBody>
            <a:bodyPr wrap="none" lIns="92075" tIns="46038" rIns="92075" bIns="46038" anchor="ctr"/>
            <a:lstStyle/>
            <a:p>
              <a:pPr algn="ctr" eaLnBrk="0" hangingPunct="0"/>
              <a:r>
                <a:rPr lang="en-US" sz="800" b="1"/>
                <a:t>171.69</a:t>
              </a:r>
            </a:p>
          </p:txBody>
        </p:sp>
        <p:sp>
          <p:nvSpPr>
            <p:cNvPr id="46" name="Rectangle 43"/>
            <p:cNvSpPr>
              <a:spLocks noChangeArrowheads="1"/>
            </p:cNvSpPr>
            <p:nvPr/>
          </p:nvSpPr>
          <p:spPr bwMode="auto">
            <a:xfrm>
              <a:off x="3124" y="1445"/>
              <a:ext cx="328" cy="195"/>
            </a:xfrm>
            <a:prstGeom prst="rect">
              <a:avLst/>
            </a:prstGeom>
            <a:solidFill>
              <a:srgbClr val="FFFFFF"/>
            </a:solidFill>
            <a:ln w="25400">
              <a:solidFill>
                <a:schemeClr val="accent2"/>
              </a:solidFill>
              <a:miter lim="800000"/>
              <a:headEnd/>
              <a:tailEnd/>
            </a:ln>
            <a:effectLst/>
          </p:spPr>
          <p:txBody>
            <a:bodyPr wrap="none" lIns="92075" tIns="46038" rIns="92075" bIns="46038" anchor="ctr"/>
            <a:lstStyle/>
            <a:p>
              <a:pPr algn="ctr" eaLnBrk="0" hangingPunct="0"/>
              <a:r>
                <a:rPr lang="en-US" sz="800" b="1"/>
                <a:t>1</a:t>
              </a:r>
            </a:p>
          </p:txBody>
        </p:sp>
      </p:grpSp>
      <p:sp>
        <p:nvSpPr>
          <p:cNvPr id="47" name="Rectangle 44"/>
          <p:cNvSpPr>
            <a:spLocks noChangeArrowheads="1"/>
          </p:cNvSpPr>
          <p:nvPr/>
        </p:nvSpPr>
        <p:spPr bwMode="auto">
          <a:xfrm>
            <a:off x="6470268" y="2294931"/>
            <a:ext cx="292865" cy="175022"/>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800" b="1"/>
              <a:t>…</a:t>
            </a:r>
          </a:p>
        </p:txBody>
      </p:sp>
      <p:sp>
        <p:nvSpPr>
          <p:cNvPr id="48" name="Rectangle 45"/>
          <p:cNvSpPr>
            <a:spLocks noChangeArrowheads="1"/>
          </p:cNvSpPr>
          <p:nvPr/>
        </p:nvSpPr>
        <p:spPr bwMode="auto">
          <a:xfrm>
            <a:off x="6765811" y="1628777"/>
            <a:ext cx="292865" cy="269678"/>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800" b="1"/>
              <a:t>Out </a:t>
            </a:r>
          </a:p>
          <a:p>
            <a:pPr algn="ctr" eaLnBrk="0" hangingPunct="0"/>
            <a:r>
              <a:rPr lang="en-US" sz="800" b="1"/>
              <a:t>Label</a:t>
            </a:r>
          </a:p>
        </p:txBody>
      </p:sp>
      <p:sp>
        <p:nvSpPr>
          <p:cNvPr id="49" name="Rectangle 46"/>
          <p:cNvSpPr>
            <a:spLocks noChangeArrowheads="1"/>
          </p:cNvSpPr>
          <p:nvPr/>
        </p:nvSpPr>
        <p:spPr bwMode="auto">
          <a:xfrm>
            <a:off x="6765811" y="1914540"/>
            <a:ext cx="292865" cy="174129"/>
          </a:xfrm>
          <a:prstGeom prst="rect">
            <a:avLst/>
          </a:prstGeom>
          <a:solidFill>
            <a:srgbClr val="FFFFFF"/>
          </a:solidFill>
          <a:ln w="25400">
            <a:solidFill>
              <a:schemeClr val="accent2"/>
            </a:solidFill>
            <a:miter lim="800000"/>
            <a:headEnd/>
            <a:tailEnd/>
          </a:ln>
          <a:effectLst/>
        </p:spPr>
        <p:txBody>
          <a:bodyPr wrap="none" lIns="57448" tIns="28726" rIns="57448" bIns="28726" anchor="ctr"/>
          <a:lstStyle/>
          <a:p>
            <a:endParaRPr lang="en-US" sz="1600"/>
          </a:p>
        </p:txBody>
      </p:sp>
      <p:sp>
        <p:nvSpPr>
          <p:cNvPr id="50" name="Rectangle 47"/>
          <p:cNvSpPr>
            <a:spLocks noChangeArrowheads="1"/>
          </p:cNvSpPr>
          <p:nvPr/>
        </p:nvSpPr>
        <p:spPr bwMode="auto">
          <a:xfrm>
            <a:off x="6765811" y="2104742"/>
            <a:ext cx="292865" cy="174129"/>
          </a:xfrm>
          <a:prstGeom prst="rect">
            <a:avLst/>
          </a:prstGeom>
          <a:solidFill>
            <a:srgbClr val="FFFFFF"/>
          </a:solidFill>
          <a:ln w="25400">
            <a:solidFill>
              <a:schemeClr val="accent2"/>
            </a:solidFill>
            <a:miter lim="800000"/>
            <a:headEnd/>
            <a:tailEnd/>
          </a:ln>
          <a:effectLst/>
        </p:spPr>
        <p:txBody>
          <a:bodyPr wrap="none" lIns="57448" tIns="28726" rIns="57448" bIns="28726" anchor="ctr"/>
          <a:lstStyle/>
          <a:p>
            <a:endParaRPr lang="en-US" sz="1600"/>
          </a:p>
        </p:txBody>
      </p:sp>
      <p:sp>
        <p:nvSpPr>
          <p:cNvPr id="51" name="Rectangle 48"/>
          <p:cNvSpPr>
            <a:spLocks noChangeArrowheads="1"/>
          </p:cNvSpPr>
          <p:nvPr/>
        </p:nvSpPr>
        <p:spPr bwMode="auto">
          <a:xfrm>
            <a:off x="6765811" y="2294931"/>
            <a:ext cx="292865" cy="175022"/>
          </a:xfrm>
          <a:prstGeom prst="rect">
            <a:avLst/>
          </a:prstGeom>
          <a:solidFill>
            <a:srgbClr val="FFFFFF"/>
          </a:solidFill>
          <a:ln w="25400">
            <a:solidFill>
              <a:schemeClr val="accent2"/>
            </a:solidFill>
            <a:miter lim="800000"/>
            <a:headEnd/>
            <a:tailEnd/>
          </a:ln>
          <a:effectLst/>
        </p:spPr>
        <p:txBody>
          <a:bodyPr wrap="none" lIns="57448" tIns="28726" rIns="57448" bIns="28726" anchor="ctr"/>
          <a:lstStyle/>
          <a:p>
            <a:endParaRPr lang="en-US" sz="1600"/>
          </a:p>
        </p:txBody>
      </p:sp>
      <p:sp>
        <p:nvSpPr>
          <p:cNvPr id="52" name="Rectangle 49"/>
          <p:cNvSpPr>
            <a:spLocks noChangeArrowheads="1"/>
          </p:cNvSpPr>
          <p:nvPr/>
        </p:nvSpPr>
        <p:spPr bwMode="auto">
          <a:xfrm>
            <a:off x="7147966" y="1628777"/>
            <a:ext cx="292865" cy="269678"/>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800" b="1"/>
              <a:t>In </a:t>
            </a:r>
          </a:p>
          <a:p>
            <a:pPr algn="ctr" eaLnBrk="0" hangingPunct="0"/>
            <a:r>
              <a:rPr lang="en-US" sz="800" b="1"/>
              <a:t>Label</a:t>
            </a:r>
          </a:p>
        </p:txBody>
      </p:sp>
      <p:sp>
        <p:nvSpPr>
          <p:cNvPr id="53" name="Rectangle 50"/>
          <p:cNvSpPr>
            <a:spLocks noChangeArrowheads="1"/>
          </p:cNvSpPr>
          <p:nvPr/>
        </p:nvSpPr>
        <p:spPr bwMode="auto">
          <a:xfrm>
            <a:off x="7147966" y="1914540"/>
            <a:ext cx="292865" cy="174129"/>
          </a:xfrm>
          <a:prstGeom prst="rect">
            <a:avLst/>
          </a:prstGeom>
          <a:solidFill>
            <a:srgbClr val="FFFFFF"/>
          </a:solidFill>
          <a:ln w="25400">
            <a:solidFill>
              <a:schemeClr val="accent2"/>
            </a:solidFill>
            <a:miter lim="800000"/>
            <a:headEnd/>
            <a:tailEnd/>
          </a:ln>
          <a:effectLst/>
        </p:spPr>
        <p:txBody>
          <a:bodyPr wrap="none" lIns="57448" tIns="28726" rIns="57448" bIns="28726" anchor="ctr"/>
          <a:lstStyle/>
          <a:p>
            <a:endParaRPr lang="en-US" sz="1600"/>
          </a:p>
        </p:txBody>
      </p:sp>
      <p:sp>
        <p:nvSpPr>
          <p:cNvPr id="54" name="Rectangle 51"/>
          <p:cNvSpPr>
            <a:spLocks noChangeArrowheads="1"/>
          </p:cNvSpPr>
          <p:nvPr/>
        </p:nvSpPr>
        <p:spPr bwMode="auto">
          <a:xfrm>
            <a:off x="7147966" y="2104742"/>
            <a:ext cx="292865" cy="174129"/>
          </a:xfrm>
          <a:prstGeom prst="rect">
            <a:avLst/>
          </a:prstGeom>
          <a:solidFill>
            <a:srgbClr val="FFFFFF"/>
          </a:solidFill>
          <a:ln w="25400">
            <a:solidFill>
              <a:schemeClr val="accent2"/>
            </a:solidFill>
            <a:miter lim="800000"/>
            <a:headEnd/>
            <a:tailEnd/>
          </a:ln>
          <a:effectLst/>
        </p:spPr>
        <p:txBody>
          <a:bodyPr wrap="none" lIns="57448" tIns="28726" rIns="57448" bIns="28726" anchor="ctr"/>
          <a:lstStyle/>
          <a:p>
            <a:endParaRPr lang="en-US" sz="1600"/>
          </a:p>
        </p:txBody>
      </p:sp>
      <p:sp>
        <p:nvSpPr>
          <p:cNvPr id="55" name="Rectangle 52"/>
          <p:cNvSpPr>
            <a:spLocks noChangeArrowheads="1"/>
          </p:cNvSpPr>
          <p:nvPr/>
        </p:nvSpPr>
        <p:spPr bwMode="auto">
          <a:xfrm>
            <a:off x="7147966" y="2294931"/>
            <a:ext cx="292865" cy="175022"/>
          </a:xfrm>
          <a:prstGeom prst="rect">
            <a:avLst/>
          </a:prstGeom>
          <a:solidFill>
            <a:srgbClr val="FFFFFF"/>
          </a:solidFill>
          <a:ln w="25400">
            <a:solidFill>
              <a:schemeClr val="accent2"/>
            </a:solidFill>
            <a:miter lim="800000"/>
            <a:headEnd/>
            <a:tailEnd/>
          </a:ln>
          <a:effectLst/>
        </p:spPr>
        <p:txBody>
          <a:bodyPr wrap="none" lIns="57448" tIns="28726" rIns="57448" bIns="28726" anchor="ctr"/>
          <a:lstStyle/>
          <a:p>
            <a:endParaRPr lang="en-US" sz="1600"/>
          </a:p>
        </p:txBody>
      </p:sp>
      <p:sp>
        <p:nvSpPr>
          <p:cNvPr id="56" name="Rectangle 53"/>
          <p:cNvSpPr>
            <a:spLocks noChangeArrowheads="1"/>
          </p:cNvSpPr>
          <p:nvPr/>
        </p:nvSpPr>
        <p:spPr bwMode="auto">
          <a:xfrm>
            <a:off x="7441722" y="1628777"/>
            <a:ext cx="534836" cy="269678"/>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800" b="1"/>
              <a:t>Address </a:t>
            </a:r>
          </a:p>
          <a:p>
            <a:pPr algn="ctr" eaLnBrk="0" hangingPunct="0"/>
            <a:r>
              <a:rPr lang="en-US" sz="800" b="1"/>
              <a:t>Prefix</a:t>
            </a:r>
          </a:p>
        </p:txBody>
      </p:sp>
      <p:sp>
        <p:nvSpPr>
          <p:cNvPr id="57" name="Rectangle 54"/>
          <p:cNvSpPr>
            <a:spLocks noChangeArrowheads="1"/>
          </p:cNvSpPr>
          <p:nvPr/>
        </p:nvSpPr>
        <p:spPr bwMode="auto">
          <a:xfrm>
            <a:off x="7441722" y="1914540"/>
            <a:ext cx="534836" cy="174129"/>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800" b="1"/>
              <a:t>128.89</a:t>
            </a:r>
          </a:p>
        </p:txBody>
      </p:sp>
      <p:sp>
        <p:nvSpPr>
          <p:cNvPr id="58" name="Rectangle 55"/>
          <p:cNvSpPr>
            <a:spLocks noChangeArrowheads="1"/>
          </p:cNvSpPr>
          <p:nvPr/>
        </p:nvSpPr>
        <p:spPr bwMode="auto">
          <a:xfrm>
            <a:off x="7441722" y="2104742"/>
            <a:ext cx="534836" cy="174129"/>
          </a:xfrm>
          <a:prstGeom prst="rect">
            <a:avLst/>
          </a:prstGeom>
          <a:solidFill>
            <a:srgbClr val="FFFFFF"/>
          </a:solidFill>
          <a:ln w="25400">
            <a:solidFill>
              <a:schemeClr val="accent2"/>
            </a:solidFill>
            <a:miter lim="800000"/>
            <a:headEnd/>
            <a:tailEnd/>
          </a:ln>
          <a:effectLst/>
        </p:spPr>
        <p:txBody>
          <a:bodyPr wrap="none" lIns="57448" tIns="28726" rIns="57448" bIns="28726" anchor="ctr"/>
          <a:lstStyle/>
          <a:p>
            <a:endParaRPr lang="en-US" sz="1600"/>
          </a:p>
        </p:txBody>
      </p:sp>
      <p:sp>
        <p:nvSpPr>
          <p:cNvPr id="59" name="Rectangle 56"/>
          <p:cNvSpPr>
            <a:spLocks noChangeArrowheads="1"/>
          </p:cNvSpPr>
          <p:nvPr/>
        </p:nvSpPr>
        <p:spPr bwMode="auto">
          <a:xfrm>
            <a:off x="7441722" y="2294931"/>
            <a:ext cx="534836" cy="175022"/>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800" b="1"/>
              <a:t>…</a:t>
            </a:r>
          </a:p>
        </p:txBody>
      </p:sp>
      <p:sp>
        <p:nvSpPr>
          <p:cNvPr id="60" name="Rectangle 57"/>
          <p:cNvSpPr>
            <a:spLocks noChangeArrowheads="1"/>
          </p:cNvSpPr>
          <p:nvPr/>
        </p:nvSpPr>
        <p:spPr bwMode="auto">
          <a:xfrm>
            <a:off x="7990845" y="1628777"/>
            <a:ext cx="292865" cy="269678"/>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800" b="1"/>
              <a:t>Out</a:t>
            </a:r>
          </a:p>
          <a:p>
            <a:pPr algn="ctr" eaLnBrk="0" hangingPunct="0"/>
            <a:r>
              <a:rPr lang="en-US" sz="800" b="1"/>
              <a:t>I’face</a:t>
            </a:r>
          </a:p>
        </p:txBody>
      </p:sp>
      <p:sp>
        <p:nvSpPr>
          <p:cNvPr id="61" name="Rectangle 58"/>
          <p:cNvSpPr>
            <a:spLocks noChangeArrowheads="1"/>
          </p:cNvSpPr>
          <p:nvPr/>
        </p:nvSpPr>
        <p:spPr bwMode="auto">
          <a:xfrm>
            <a:off x="7990845" y="1914540"/>
            <a:ext cx="292865" cy="174129"/>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800" b="1"/>
              <a:t>0</a:t>
            </a:r>
          </a:p>
        </p:txBody>
      </p:sp>
      <p:sp>
        <p:nvSpPr>
          <p:cNvPr id="62" name="Rectangle 59"/>
          <p:cNvSpPr>
            <a:spLocks noChangeArrowheads="1"/>
          </p:cNvSpPr>
          <p:nvPr/>
        </p:nvSpPr>
        <p:spPr bwMode="auto">
          <a:xfrm>
            <a:off x="7990845" y="2104742"/>
            <a:ext cx="292865" cy="174129"/>
          </a:xfrm>
          <a:prstGeom prst="rect">
            <a:avLst/>
          </a:prstGeom>
          <a:solidFill>
            <a:srgbClr val="FFFFFF"/>
          </a:solidFill>
          <a:ln w="25400">
            <a:solidFill>
              <a:schemeClr val="accent2"/>
            </a:solidFill>
            <a:miter lim="800000"/>
            <a:headEnd/>
            <a:tailEnd/>
          </a:ln>
          <a:effectLst/>
        </p:spPr>
        <p:txBody>
          <a:bodyPr wrap="none" lIns="57448" tIns="28726" rIns="57448" bIns="28726" anchor="ctr"/>
          <a:lstStyle/>
          <a:p>
            <a:endParaRPr lang="en-US" sz="1600"/>
          </a:p>
        </p:txBody>
      </p:sp>
      <p:sp>
        <p:nvSpPr>
          <p:cNvPr id="63" name="Rectangle 60"/>
          <p:cNvSpPr>
            <a:spLocks noChangeArrowheads="1"/>
          </p:cNvSpPr>
          <p:nvPr/>
        </p:nvSpPr>
        <p:spPr bwMode="auto">
          <a:xfrm>
            <a:off x="7990845" y="2294931"/>
            <a:ext cx="292865" cy="175022"/>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800" b="1"/>
              <a:t>…</a:t>
            </a:r>
          </a:p>
        </p:txBody>
      </p:sp>
      <p:sp>
        <p:nvSpPr>
          <p:cNvPr id="64" name="Rectangle 61"/>
          <p:cNvSpPr>
            <a:spLocks noChangeArrowheads="1"/>
          </p:cNvSpPr>
          <p:nvPr/>
        </p:nvSpPr>
        <p:spPr bwMode="auto">
          <a:xfrm>
            <a:off x="8286388" y="1628777"/>
            <a:ext cx="292865" cy="269678"/>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800" b="1"/>
              <a:t>Out </a:t>
            </a:r>
          </a:p>
          <a:p>
            <a:pPr algn="ctr" eaLnBrk="0" hangingPunct="0"/>
            <a:r>
              <a:rPr lang="en-US" sz="800" b="1"/>
              <a:t>Label</a:t>
            </a:r>
          </a:p>
        </p:txBody>
      </p:sp>
      <p:sp>
        <p:nvSpPr>
          <p:cNvPr id="65" name="Rectangle 62"/>
          <p:cNvSpPr>
            <a:spLocks noChangeArrowheads="1"/>
          </p:cNvSpPr>
          <p:nvPr/>
        </p:nvSpPr>
        <p:spPr bwMode="auto">
          <a:xfrm>
            <a:off x="8286388" y="1914540"/>
            <a:ext cx="292865" cy="174129"/>
          </a:xfrm>
          <a:prstGeom prst="rect">
            <a:avLst/>
          </a:prstGeom>
          <a:solidFill>
            <a:srgbClr val="FFFFFF"/>
          </a:solidFill>
          <a:ln w="25400">
            <a:solidFill>
              <a:schemeClr val="accent2"/>
            </a:solidFill>
            <a:miter lim="800000"/>
            <a:headEnd/>
            <a:tailEnd/>
          </a:ln>
          <a:effectLst/>
        </p:spPr>
        <p:txBody>
          <a:bodyPr wrap="none" lIns="57448" tIns="28726" rIns="57448" bIns="28726" anchor="ctr"/>
          <a:lstStyle/>
          <a:p>
            <a:endParaRPr lang="en-US" sz="1600"/>
          </a:p>
        </p:txBody>
      </p:sp>
      <p:sp>
        <p:nvSpPr>
          <p:cNvPr id="66" name="Rectangle 63"/>
          <p:cNvSpPr>
            <a:spLocks noChangeArrowheads="1"/>
          </p:cNvSpPr>
          <p:nvPr/>
        </p:nvSpPr>
        <p:spPr bwMode="auto">
          <a:xfrm>
            <a:off x="8286388" y="2104742"/>
            <a:ext cx="292865" cy="174129"/>
          </a:xfrm>
          <a:prstGeom prst="rect">
            <a:avLst/>
          </a:prstGeom>
          <a:solidFill>
            <a:srgbClr val="FFFFFF"/>
          </a:solidFill>
          <a:ln w="25400">
            <a:solidFill>
              <a:schemeClr val="accent2"/>
            </a:solidFill>
            <a:miter lim="800000"/>
            <a:headEnd/>
            <a:tailEnd/>
          </a:ln>
          <a:effectLst/>
        </p:spPr>
        <p:txBody>
          <a:bodyPr wrap="none" lIns="57448" tIns="28726" rIns="57448" bIns="28726" anchor="ctr"/>
          <a:lstStyle/>
          <a:p>
            <a:endParaRPr lang="en-US" sz="1600"/>
          </a:p>
        </p:txBody>
      </p:sp>
      <p:sp>
        <p:nvSpPr>
          <p:cNvPr id="67" name="Rectangle 64"/>
          <p:cNvSpPr>
            <a:spLocks noChangeArrowheads="1"/>
          </p:cNvSpPr>
          <p:nvPr/>
        </p:nvSpPr>
        <p:spPr bwMode="auto">
          <a:xfrm>
            <a:off x="8286388" y="2294931"/>
            <a:ext cx="292865" cy="175022"/>
          </a:xfrm>
          <a:prstGeom prst="rect">
            <a:avLst/>
          </a:prstGeom>
          <a:solidFill>
            <a:srgbClr val="FFFFFF"/>
          </a:solidFill>
          <a:ln w="25400">
            <a:solidFill>
              <a:schemeClr val="accent2"/>
            </a:solidFill>
            <a:miter lim="800000"/>
            <a:headEnd/>
            <a:tailEnd/>
          </a:ln>
          <a:effectLst/>
        </p:spPr>
        <p:txBody>
          <a:bodyPr wrap="none" lIns="57448" tIns="28726" rIns="57448" bIns="28726" anchor="ctr"/>
          <a:lstStyle/>
          <a:p>
            <a:endParaRPr lang="en-US" sz="1600"/>
          </a:p>
        </p:txBody>
      </p:sp>
      <p:grpSp>
        <p:nvGrpSpPr>
          <p:cNvPr id="69" name="Group 66"/>
          <p:cNvGrpSpPr>
            <a:grpSpLocks/>
          </p:cNvGrpSpPr>
          <p:nvPr/>
        </p:nvGrpSpPr>
        <p:grpSpPr bwMode="auto">
          <a:xfrm>
            <a:off x="5592567" y="3525442"/>
            <a:ext cx="1739333" cy="720626"/>
            <a:chOff x="2141" y="3036"/>
            <a:chExt cx="1948" cy="807"/>
          </a:xfrm>
        </p:grpSpPr>
        <p:sp>
          <p:nvSpPr>
            <p:cNvPr id="70" name="AutoShape 67"/>
            <p:cNvSpPr>
              <a:spLocks noChangeArrowheads="1"/>
            </p:cNvSpPr>
            <p:nvPr/>
          </p:nvSpPr>
          <p:spPr bwMode="auto">
            <a:xfrm rot="10800000">
              <a:off x="2141" y="3478"/>
              <a:ext cx="1948" cy="365"/>
            </a:xfrm>
            <a:prstGeom prst="wedgeRectCallout">
              <a:avLst>
                <a:gd name="adj1" fmla="val -33218"/>
                <a:gd name="adj2" fmla="val 86986"/>
              </a:avLst>
            </a:prstGeom>
            <a:solidFill>
              <a:srgbClr val="FFFFFF"/>
            </a:solidFill>
            <a:ln w="12700">
              <a:solidFill>
                <a:schemeClr val="tx1"/>
              </a:solidFill>
              <a:miter lim="800000"/>
              <a:headEnd/>
              <a:tailEnd/>
            </a:ln>
            <a:effectLst/>
          </p:spPr>
          <p:txBody>
            <a:bodyPr rot="10800000" wrap="none" lIns="92075" tIns="46038" rIns="92075" bIns="46038" anchor="ctr"/>
            <a:lstStyle/>
            <a:p>
              <a:pPr algn="ctr" eaLnBrk="0" hangingPunct="0"/>
              <a:r>
                <a:rPr lang="en-US" sz="900" b="1"/>
                <a:t>You Can Reach 171.69 Thru Me</a:t>
              </a:r>
            </a:p>
          </p:txBody>
        </p:sp>
        <p:sp>
          <p:nvSpPr>
            <p:cNvPr id="71" name="Line 68"/>
            <p:cNvSpPr>
              <a:spLocks noChangeShapeType="1"/>
            </p:cNvSpPr>
            <p:nvPr/>
          </p:nvSpPr>
          <p:spPr bwMode="auto">
            <a:xfrm>
              <a:off x="3338" y="3036"/>
              <a:ext cx="601" cy="325"/>
            </a:xfrm>
            <a:prstGeom prst="line">
              <a:avLst/>
            </a:prstGeom>
            <a:noFill/>
            <a:ln w="50800">
              <a:solidFill>
                <a:schemeClr val="tx1"/>
              </a:solidFill>
              <a:round/>
              <a:headEnd type="triangle" w="med" len="med"/>
              <a:tailEnd type="none" w="sm" len="sm"/>
            </a:ln>
            <a:effectLst/>
          </p:spPr>
          <p:txBody>
            <a:bodyPr wrap="none" anchor="ctr"/>
            <a:lstStyle/>
            <a:p>
              <a:endParaRPr lang="en-US" sz="1600"/>
            </a:p>
          </p:txBody>
        </p:sp>
      </p:grpSp>
      <p:grpSp>
        <p:nvGrpSpPr>
          <p:cNvPr id="72" name="Group 69"/>
          <p:cNvGrpSpPr>
            <a:grpSpLocks/>
          </p:cNvGrpSpPr>
          <p:nvPr/>
        </p:nvGrpSpPr>
        <p:grpSpPr bwMode="auto">
          <a:xfrm>
            <a:off x="4238063" y="3192380"/>
            <a:ext cx="1748262" cy="544711"/>
            <a:chOff x="638" y="2639"/>
            <a:chExt cx="1958" cy="610"/>
          </a:xfrm>
        </p:grpSpPr>
        <p:sp>
          <p:nvSpPr>
            <p:cNvPr id="73" name="AutoShape 70"/>
            <p:cNvSpPr>
              <a:spLocks noChangeArrowheads="1"/>
            </p:cNvSpPr>
            <p:nvPr/>
          </p:nvSpPr>
          <p:spPr bwMode="auto">
            <a:xfrm rot="10800000">
              <a:off x="638" y="2777"/>
              <a:ext cx="1884" cy="472"/>
            </a:xfrm>
            <a:prstGeom prst="wedgeRectCallout">
              <a:avLst>
                <a:gd name="adj1" fmla="val -34662"/>
                <a:gd name="adj2" fmla="val 72667"/>
              </a:avLst>
            </a:prstGeom>
            <a:solidFill>
              <a:srgbClr val="FFFFFF"/>
            </a:solidFill>
            <a:ln w="12700">
              <a:solidFill>
                <a:schemeClr val="tx1"/>
              </a:solidFill>
              <a:miter lim="800000"/>
              <a:headEnd/>
              <a:tailEnd/>
            </a:ln>
            <a:effectLst/>
          </p:spPr>
          <p:txBody>
            <a:bodyPr rot="10800000" wrap="none" lIns="92075" tIns="46038" rIns="92075" bIns="46038" anchor="ctr"/>
            <a:lstStyle/>
            <a:p>
              <a:pPr algn="ctr" eaLnBrk="0" hangingPunct="0"/>
              <a:r>
                <a:rPr lang="en-US" sz="900" b="1"/>
                <a:t>You Can Reach 128.89 and </a:t>
              </a:r>
            </a:p>
            <a:p>
              <a:pPr algn="ctr" eaLnBrk="0" hangingPunct="0"/>
              <a:r>
                <a:rPr lang="en-US" sz="900" b="1"/>
                <a:t>171.69 Thru Me</a:t>
              </a:r>
            </a:p>
          </p:txBody>
        </p:sp>
        <p:sp>
          <p:nvSpPr>
            <p:cNvPr id="74" name="Line 71"/>
            <p:cNvSpPr>
              <a:spLocks noChangeShapeType="1"/>
            </p:cNvSpPr>
            <p:nvPr/>
          </p:nvSpPr>
          <p:spPr bwMode="auto">
            <a:xfrm>
              <a:off x="1403" y="2639"/>
              <a:ext cx="1193" cy="0"/>
            </a:xfrm>
            <a:prstGeom prst="line">
              <a:avLst/>
            </a:prstGeom>
            <a:noFill/>
            <a:ln w="50800">
              <a:solidFill>
                <a:schemeClr val="tx1"/>
              </a:solidFill>
              <a:round/>
              <a:headEnd type="triangle" w="med" len="med"/>
              <a:tailEnd type="none" w="sm" len="sm"/>
            </a:ln>
            <a:effectLst/>
          </p:spPr>
          <p:txBody>
            <a:bodyPr wrap="none" anchor="ctr"/>
            <a:lstStyle/>
            <a:p>
              <a:endParaRPr lang="en-US" sz="1600"/>
            </a:p>
          </p:txBody>
        </p:sp>
      </p:grpSp>
      <p:grpSp>
        <p:nvGrpSpPr>
          <p:cNvPr id="75" name="Group 72"/>
          <p:cNvGrpSpPr>
            <a:grpSpLocks/>
          </p:cNvGrpSpPr>
          <p:nvPr/>
        </p:nvGrpSpPr>
        <p:grpSpPr bwMode="auto">
          <a:xfrm>
            <a:off x="3505007" y="3742430"/>
            <a:ext cx="2029519" cy="576857"/>
            <a:chOff x="-197" y="3279"/>
            <a:chExt cx="2273" cy="646"/>
          </a:xfrm>
        </p:grpSpPr>
        <p:sp>
          <p:nvSpPr>
            <p:cNvPr id="76" name="Rectangle 73"/>
            <p:cNvSpPr>
              <a:spLocks noChangeArrowheads="1"/>
            </p:cNvSpPr>
            <p:nvPr/>
          </p:nvSpPr>
          <p:spPr bwMode="auto">
            <a:xfrm>
              <a:off x="-197" y="3459"/>
              <a:ext cx="2081" cy="466"/>
            </a:xfrm>
            <a:prstGeom prst="rect">
              <a:avLst/>
            </a:prstGeom>
            <a:noFill/>
            <a:ln w="9525">
              <a:noFill/>
              <a:miter lim="800000"/>
              <a:headEnd/>
              <a:tailEnd/>
            </a:ln>
            <a:effectLst/>
          </p:spPr>
          <p:txBody>
            <a:bodyPr wrap="square" lIns="92075" tIns="46038" rIns="92075" bIns="46038">
              <a:spAutoFit/>
            </a:bodyPr>
            <a:lstStyle/>
            <a:p>
              <a:pPr eaLnBrk="0" hangingPunct="0"/>
              <a:r>
                <a:rPr lang="en-US" sz="1050" b="1" dirty="0"/>
                <a:t>Routing Updates (OSPF, </a:t>
              </a:r>
              <a:r>
                <a:rPr lang="en-US" sz="1050" b="1" dirty="0" smtClean="0"/>
                <a:t>ISIS, …)</a:t>
              </a:r>
              <a:endParaRPr lang="en-US" sz="1050" b="1" dirty="0"/>
            </a:p>
          </p:txBody>
        </p:sp>
        <p:sp>
          <p:nvSpPr>
            <p:cNvPr id="77" name="Line 74"/>
            <p:cNvSpPr>
              <a:spLocks noChangeShapeType="1"/>
            </p:cNvSpPr>
            <p:nvPr/>
          </p:nvSpPr>
          <p:spPr bwMode="auto">
            <a:xfrm flipV="1">
              <a:off x="1438" y="3279"/>
              <a:ext cx="236" cy="213"/>
            </a:xfrm>
            <a:prstGeom prst="line">
              <a:avLst/>
            </a:prstGeom>
            <a:noFill/>
            <a:ln w="25400">
              <a:solidFill>
                <a:schemeClr val="tx1"/>
              </a:solidFill>
              <a:round/>
              <a:headEnd type="none" w="sm" len="sm"/>
              <a:tailEnd type="triangle" w="med" len="med"/>
            </a:ln>
            <a:effectLst/>
          </p:spPr>
          <p:txBody>
            <a:bodyPr wrap="none" anchor="ctr"/>
            <a:lstStyle/>
            <a:p>
              <a:endParaRPr lang="en-US" sz="1600"/>
            </a:p>
          </p:txBody>
        </p:sp>
        <p:sp>
          <p:nvSpPr>
            <p:cNvPr id="78" name="Line 75"/>
            <p:cNvSpPr>
              <a:spLocks noChangeShapeType="1"/>
            </p:cNvSpPr>
            <p:nvPr/>
          </p:nvSpPr>
          <p:spPr bwMode="auto">
            <a:xfrm flipV="1">
              <a:off x="1556" y="3623"/>
              <a:ext cx="520" cy="53"/>
            </a:xfrm>
            <a:prstGeom prst="line">
              <a:avLst/>
            </a:prstGeom>
            <a:noFill/>
            <a:ln w="25400">
              <a:solidFill>
                <a:schemeClr val="tx1"/>
              </a:solidFill>
              <a:round/>
              <a:headEnd type="none" w="sm" len="sm"/>
              <a:tailEnd type="triangle" w="med" len="med"/>
            </a:ln>
            <a:effectLst/>
          </p:spPr>
          <p:txBody>
            <a:bodyPr wrap="none" anchor="ctr"/>
            <a:lstStyle/>
            <a:p>
              <a:endParaRPr lang="en-US" sz="1600"/>
            </a:p>
          </p:txBody>
        </p:sp>
      </p:grpSp>
      <p:grpSp>
        <p:nvGrpSpPr>
          <p:cNvPr id="79" name="Group 76"/>
          <p:cNvGrpSpPr>
            <a:grpSpLocks/>
          </p:cNvGrpSpPr>
          <p:nvPr/>
        </p:nvGrpSpPr>
        <p:grpSpPr bwMode="auto">
          <a:xfrm>
            <a:off x="6766703" y="3000375"/>
            <a:ext cx="1962554" cy="526853"/>
            <a:chOff x="3400" y="2425"/>
            <a:chExt cx="2198" cy="590"/>
          </a:xfrm>
        </p:grpSpPr>
        <p:sp>
          <p:nvSpPr>
            <p:cNvPr id="80" name="Line 77"/>
            <p:cNvSpPr>
              <a:spLocks noChangeShapeType="1"/>
            </p:cNvSpPr>
            <p:nvPr/>
          </p:nvSpPr>
          <p:spPr bwMode="auto">
            <a:xfrm flipV="1">
              <a:off x="3400" y="2425"/>
              <a:ext cx="840" cy="147"/>
            </a:xfrm>
            <a:prstGeom prst="line">
              <a:avLst/>
            </a:prstGeom>
            <a:noFill/>
            <a:ln w="50800">
              <a:solidFill>
                <a:schemeClr val="tx1"/>
              </a:solidFill>
              <a:round/>
              <a:headEnd type="triangle" w="med" len="med"/>
              <a:tailEnd type="none" w="sm" len="sm"/>
            </a:ln>
            <a:effectLst/>
          </p:spPr>
          <p:txBody>
            <a:bodyPr wrap="none" anchor="ctr"/>
            <a:lstStyle/>
            <a:p>
              <a:endParaRPr lang="en-US" sz="1600"/>
            </a:p>
          </p:txBody>
        </p:sp>
        <p:sp>
          <p:nvSpPr>
            <p:cNvPr id="81" name="AutoShape 78"/>
            <p:cNvSpPr>
              <a:spLocks noChangeArrowheads="1"/>
            </p:cNvSpPr>
            <p:nvPr/>
          </p:nvSpPr>
          <p:spPr bwMode="auto">
            <a:xfrm rot="10800000" flipH="1">
              <a:off x="3641" y="2650"/>
              <a:ext cx="1957" cy="365"/>
            </a:xfrm>
            <a:prstGeom prst="wedgeRectCallout">
              <a:avLst>
                <a:gd name="adj1" fmla="val -39375"/>
                <a:gd name="adj2" fmla="val 88630"/>
              </a:avLst>
            </a:prstGeom>
            <a:solidFill>
              <a:srgbClr val="FFFFFF"/>
            </a:solidFill>
            <a:ln w="12700">
              <a:solidFill>
                <a:schemeClr val="tx1"/>
              </a:solidFill>
              <a:miter lim="800000"/>
              <a:headEnd/>
              <a:tailEnd/>
            </a:ln>
            <a:effectLst/>
          </p:spPr>
          <p:txBody>
            <a:bodyPr rot="10800000" wrap="none" lIns="92075" tIns="46038" rIns="92075" bIns="46038" anchor="ctr"/>
            <a:lstStyle/>
            <a:p>
              <a:pPr algn="ctr" eaLnBrk="0" hangingPunct="0"/>
              <a:r>
                <a:rPr lang="en-US" sz="900" b="1"/>
                <a:t>You Can Reach 128.89 Thru Me</a:t>
              </a:r>
            </a:p>
          </p:txBody>
        </p:sp>
      </p:grpSp>
      <p:sp>
        <p:nvSpPr>
          <p:cNvPr id="82" name="AutoShape 79"/>
          <p:cNvSpPr>
            <a:spLocks noChangeArrowheads="1"/>
          </p:cNvSpPr>
          <p:nvPr/>
        </p:nvSpPr>
        <p:spPr bwMode="auto">
          <a:xfrm rot="10800000">
            <a:off x="3973769" y="2472632"/>
            <a:ext cx="1450040" cy="677763"/>
          </a:xfrm>
          <a:prstGeom prst="triangle">
            <a:avLst>
              <a:gd name="adj" fmla="val 50000"/>
            </a:avLst>
          </a:prstGeom>
          <a:solidFill>
            <a:schemeClr val="accent2"/>
          </a:solidFill>
          <a:ln w="9525" algn="ctr">
            <a:noFill/>
            <a:miter lim="800000"/>
            <a:headEnd/>
            <a:tailEnd/>
          </a:ln>
          <a:effectLst/>
        </p:spPr>
        <p:txBody>
          <a:bodyPr wrap="none" lIns="51601" tIns="25798" rIns="51601" bIns="25798" anchor="ctr"/>
          <a:lstStyle/>
          <a:p>
            <a:endParaRPr lang="en-US" sz="1600"/>
          </a:p>
        </p:txBody>
      </p:sp>
      <p:pic>
        <p:nvPicPr>
          <p:cNvPr id="83" name="Picture 80"/>
          <p:cNvPicPr>
            <a:picLocks noChangeAspect="1" noChangeArrowheads="1"/>
          </p:cNvPicPr>
          <p:nvPr/>
        </p:nvPicPr>
        <p:blipFill>
          <a:blip r:embed="rId3" cstate="print"/>
          <a:srcRect/>
          <a:stretch>
            <a:fillRect/>
          </a:stretch>
        </p:blipFill>
        <p:spPr bwMode="auto">
          <a:xfrm>
            <a:off x="4463085" y="3000390"/>
            <a:ext cx="438405" cy="258961"/>
          </a:xfrm>
          <a:prstGeom prst="rect">
            <a:avLst/>
          </a:prstGeom>
          <a:noFill/>
          <a:ln w="9525">
            <a:noFill/>
            <a:miter lim="800000"/>
            <a:headEnd/>
            <a:tailEnd/>
          </a:ln>
          <a:effectLst/>
        </p:spPr>
      </p:pic>
      <p:sp>
        <p:nvSpPr>
          <p:cNvPr id="84" name="AutoShape 81"/>
          <p:cNvSpPr>
            <a:spLocks noChangeArrowheads="1"/>
          </p:cNvSpPr>
          <p:nvPr/>
        </p:nvSpPr>
        <p:spPr bwMode="auto">
          <a:xfrm rot="10800000">
            <a:off x="5618458" y="2472632"/>
            <a:ext cx="1450040" cy="677763"/>
          </a:xfrm>
          <a:prstGeom prst="triangle">
            <a:avLst>
              <a:gd name="adj" fmla="val 50000"/>
            </a:avLst>
          </a:prstGeom>
          <a:solidFill>
            <a:schemeClr val="accent2"/>
          </a:solidFill>
          <a:ln w="9525" algn="ctr">
            <a:noFill/>
            <a:miter lim="800000"/>
            <a:headEnd/>
            <a:tailEnd/>
          </a:ln>
          <a:effectLst/>
        </p:spPr>
        <p:txBody>
          <a:bodyPr wrap="none" lIns="51601" tIns="25798" rIns="51601" bIns="25798" anchor="ctr"/>
          <a:lstStyle/>
          <a:p>
            <a:endParaRPr lang="en-US" sz="1600"/>
          </a:p>
        </p:txBody>
      </p:sp>
      <p:sp>
        <p:nvSpPr>
          <p:cNvPr id="85" name="AutoShape 82"/>
          <p:cNvSpPr>
            <a:spLocks noChangeArrowheads="1"/>
          </p:cNvSpPr>
          <p:nvPr/>
        </p:nvSpPr>
        <p:spPr bwMode="auto">
          <a:xfrm rot="10800000">
            <a:off x="7140820" y="2472631"/>
            <a:ext cx="1450040" cy="363438"/>
          </a:xfrm>
          <a:prstGeom prst="triangle">
            <a:avLst>
              <a:gd name="adj" fmla="val 50000"/>
            </a:avLst>
          </a:prstGeom>
          <a:solidFill>
            <a:schemeClr val="accent2"/>
          </a:solidFill>
          <a:ln w="9525" algn="ctr">
            <a:noFill/>
            <a:miter lim="800000"/>
            <a:headEnd/>
            <a:tailEnd/>
          </a:ln>
          <a:effectLst/>
        </p:spPr>
        <p:txBody>
          <a:bodyPr wrap="none" lIns="51601" tIns="25798" rIns="51601" bIns="25798" anchor="ctr"/>
          <a:lstStyle/>
          <a:p>
            <a:endParaRPr lang="en-US" sz="1600"/>
          </a:p>
        </p:txBody>
      </p:sp>
      <p:pic>
        <p:nvPicPr>
          <p:cNvPr id="86" name="Picture 83"/>
          <p:cNvPicPr>
            <a:picLocks noChangeArrowheads="1"/>
          </p:cNvPicPr>
          <p:nvPr/>
        </p:nvPicPr>
        <p:blipFill>
          <a:blip r:embed="rId3" cstate="print"/>
          <a:srcRect/>
          <a:stretch>
            <a:fillRect/>
          </a:stretch>
        </p:blipFill>
        <p:spPr bwMode="auto">
          <a:xfrm>
            <a:off x="7652441" y="2680706"/>
            <a:ext cx="408940" cy="267891"/>
          </a:xfrm>
          <a:prstGeom prst="rect">
            <a:avLst/>
          </a:prstGeom>
          <a:noFill/>
          <a:ln w="9525">
            <a:noFill/>
            <a:miter lim="800000"/>
            <a:headEnd/>
            <a:tailEnd/>
          </a:ln>
          <a:effectLst/>
        </p:spPr>
      </p:pic>
      <p:pic>
        <p:nvPicPr>
          <p:cNvPr id="87" name="Picture 84"/>
          <p:cNvPicPr>
            <a:picLocks noChangeArrowheads="1"/>
          </p:cNvPicPr>
          <p:nvPr/>
        </p:nvPicPr>
        <p:blipFill>
          <a:blip r:embed="rId3" cstate="print"/>
          <a:srcRect/>
          <a:stretch>
            <a:fillRect/>
          </a:stretch>
        </p:blipFill>
        <p:spPr bwMode="auto">
          <a:xfrm>
            <a:off x="7438166" y="3752270"/>
            <a:ext cx="457155" cy="267891"/>
          </a:xfrm>
          <a:prstGeom prst="rect">
            <a:avLst/>
          </a:prstGeom>
          <a:noFill/>
          <a:ln w="9525">
            <a:noFill/>
            <a:miter lim="800000"/>
            <a:headEnd/>
            <a:tailEnd/>
          </a:ln>
          <a:effectLst/>
        </p:spPr>
      </p:pic>
      <p:pic>
        <p:nvPicPr>
          <p:cNvPr id="88" name="Picture 85"/>
          <p:cNvPicPr>
            <a:picLocks noChangeArrowheads="1"/>
          </p:cNvPicPr>
          <p:nvPr/>
        </p:nvPicPr>
        <p:blipFill>
          <a:blip r:embed="rId4" cstate="print"/>
          <a:srcRect/>
          <a:stretch>
            <a:fillRect/>
          </a:stretch>
        </p:blipFill>
        <p:spPr bwMode="auto">
          <a:xfrm>
            <a:off x="6096149" y="2826246"/>
            <a:ext cx="482156" cy="518816"/>
          </a:xfrm>
          <a:prstGeom prst="rect">
            <a:avLst/>
          </a:prstGeom>
          <a:noFill/>
          <a:ln w="9525">
            <a:noFill/>
            <a:miter lim="800000"/>
            <a:headEnd/>
            <a:tailEnd/>
          </a:ln>
          <a:effectLst/>
        </p:spPr>
      </p:pic>
      <p:sp>
        <p:nvSpPr>
          <p:cNvPr id="89" name="Text Box 87"/>
          <p:cNvSpPr txBox="1">
            <a:spLocks noChangeArrowheads="1"/>
          </p:cNvSpPr>
          <p:nvPr/>
        </p:nvSpPr>
        <p:spPr bwMode="auto">
          <a:xfrm>
            <a:off x="3886200" y="1428750"/>
            <a:ext cx="1810287" cy="213683"/>
          </a:xfrm>
          <a:prstGeom prst="rect">
            <a:avLst/>
          </a:prstGeom>
          <a:noFill/>
          <a:ln w="9525" algn="ctr">
            <a:noFill/>
            <a:miter lim="800000"/>
            <a:headEnd/>
            <a:tailEnd/>
          </a:ln>
          <a:effectLst/>
        </p:spPr>
        <p:txBody>
          <a:bodyPr wrap="square" lIns="51601" tIns="25798" rIns="51601" bIns="25798">
            <a:spAutoFit/>
          </a:bodyPr>
          <a:lstStyle/>
          <a:p>
            <a:pPr algn="ctr"/>
            <a:r>
              <a:rPr lang="en-US" sz="1050" b="1" dirty="0" smtClean="0"/>
              <a:t>MPLS Forwarding Table </a:t>
            </a:r>
            <a:endParaRPr lang="en-US" sz="1050" b="1" dirty="0"/>
          </a:p>
        </p:txBody>
      </p:sp>
      <p:sp>
        <p:nvSpPr>
          <p:cNvPr id="90" name="Text Box 88"/>
          <p:cNvSpPr txBox="1">
            <a:spLocks noChangeArrowheads="1"/>
          </p:cNvSpPr>
          <p:nvPr/>
        </p:nvSpPr>
        <p:spPr bwMode="auto">
          <a:xfrm>
            <a:off x="5457129" y="1428750"/>
            <a:ext cx="1781871" cy="213683"/>
          </a:xfrm>
          <a:prstGeom prst="rect">
            <a:avLst/>
          </a:prstGeom>
          <a:noFill/>
          <a:ln w="9525" algn="ctr">
            <a:noFill/>
            <a:miter lim="800000"/>
            <a:headEnd/>
            <a:tailEnd/>
          </a:ln>
          <a:effectLst/>
        </p:spPr>
        <p:txBody>
          <a:bodyPr wrap="square" lIns="51601" tIns="25798" rIns="51601" bIns="25798">
            <a:spAutoFit/>
          </a:bodyPr>
          <a:lstStyle/>
          <a:p>
            <a:pPr algn="ctr"/>
            <a:r>
              <a:rPr lang="en-US" sz="1050" b="1" dirty="0" smtClean="0"/>
              <a:t>MPLS Forwarding </a:t>
            </a:r>
            <a:r>
              <a:rPr lang="en-US" sz="1050" b="1" dirty="0"/>
              <a:t>Table </a:t>
            </a:r>
          </a:p>
        </p:txBody>
      </p:sp>
      <p:sp>
        <p:nvSpPr>
          <p:cNvPr id="91" name="Text Box 89"/>
          <p:cNvSpPr txBox="1">
            <a:spLocks noChangeArrowheads="1"/>
          </p:cNvSpPr>
          <p:nvPr/>
        </p:nvSpPr>
        <p:spPr bwMode="auto">
          <a:xfrm>
            <a:off x="6934200" y="1428750"/>
            <a:ext cx="1991572" cy="213683"/>
          </a:xfrm>
          <a:prstGeom prst="rect">
            <a:avLst/>
          </a:prstGeom>
          <a:noFill/>
          <a:ln w="9525" algn="ctr">
            <a:noFill/>
            <a:miter lim="800000"/>
            <a:headEnd/>
            <a:tailEnd/>
          </a:ln>
          <a:effectLst/>
        </p:spPr>
        <p:txBody>
          <a:bodyPr wrap="square" lIns="51601" tIns="25798" rIns="51601" bIns="25798">
            <a:spAutoFit/>
          </a:bodyPr>
          <a:lstStyle/>
          <a:p>
            <a:pPr algn="ctr"/>
            <a:r>
              <a:rPr lang="en-US" sz="1050" b="1" dirty="0" smtClean="0"/>
              <a:t>MPLS Forwarding </a:t>
            </a:r>
            <a:r>
              <a:rPr lang="en-US" sz="1050" b="1" dirty="0"/>
              <a:t>Table </a:t>
            </a:r>
          </a:p>
        </p:txBody>
      </p:sp>
      <p:sp>
        <p:nvSpPr>
          <p:cNvPr id="92" name="Rectangle 9"/>
          <p:cNvSpPr>
            <a:spLocks noChangeArrowheads="1"/>
          </p:cNvSpPr>
          <p:nvPr/>
        </p:nvSpPr>
        <p:spPr bwMode="auto">
          <a:xfrm>
            <a:off x="6595285" y="2876550"/>
            <a:ext cx="174536" cy="181528"/>
          </a:xfrm>
          <a:prstGeom prst="rect">
            <a:avLst/>
          </a:prstGeom>
          <a:noFill/>
          <a:ln w="9525">
            <a:noFill/>
            <a:miter lim="800000"/>
            <a:headEnd/>
            <a:tailEnd/>
          </a:ln>
          <a:effectLst/>
        </p:spPr>
        <p:txBody>
          <a:bodyPr wrap="none" lIns="57849" tIns="28926" rIns="57849" bIns="28926">
            <a:spAutoFit/>
          </a:bodyPr>
          <a:lstStyle/>
          <a:p>
            <a:pPr eaLnBrk="0" hangingPunct="0"/>
            <a:r>
              <a:rPr lang="en-US" sz="800" b="1" dirty="0"/>
              <a:t>0</a:t>
            </a:r>
          </a:p>
        </p:txBody>
      </p:sp>
      <p:sp>
        <p:nvSpPr>
          <p:cNvPr id="93" name="Rectangle 10"/>
          <p:cNvSpPr>
            <a:spLocks noChangeArrowheads="1"/>
          </p:cNvSpPr>
          <p:nvPr/>
        </p:nvSpPr>
        <p:spPr bwMode="auto">
          <a:xfrm>
            <a:off x="6553200" y="3257550"/>
            <a:ext cx="174536" cy="181528"/>
          </a:xfrm>
          <a:prstGeom prst="rect">
            <a:avLst/>
          </a:prstGeom>
          <a:noFill/>
          <a:ln w="9525">
            <a:noFill/>
            <a:miter lim="800000"/>
            <a:headEnd/>
            <a:tailEnd/>
          </a:ln>
          <a:effectLst/>
        </p:spPr>
        <p:txBody>
          <a:bodyPr wrap="none" lIns="57849" tIns="28926" rIns="57849" bIns="28926">
            <a:spAutoFit/>
          </a:bodyPr>
          <a:lstStyle/>
          <a:p>
            <a:pPr eaLnBrk="0" hangingPunct="0"/>
            <a:r>
              <a:rPr lang="en-US" sz="800" b="1" dirty="0"/>
              <a:t>1</a:t>
            </a:r>
          </a:p>
        </p:txBody>
      </p:sp>
      <p:sp>
        <p:nvSpPr>
          <p:cNvPr id="94" name="Rectangle 11"/>
          <p:cNvSpPr>
            <a:spLocks noChangeArrowheads="1"/>
          </p:cNvSpPr>
          <p:nvPr/>
        </p:nvSpPr>
        <p:spPr bwMode="auto">
          <a:xfrm>
            <a:off x="5029200" y="2952750"/>
            <a:ext cx="174536" cy="181528"/>
          </a:xfrm>
          <a:prstGeom prst="rect">
            <a:avLst/>
          </a:prstGeom>
          <a:noFill/>
          <a:ln w="9525">
            <a:noFill/>
            <a:miter lim="800000"/>
            <a:headEnd/>
            <a:tailEnd/>
          </a:ln>
          <a:effectLst/>
        </p:spPr>
        <p:txBody>
          <a:bodyPr wrap="none" lIns="57849" tIns="28926" rIns="57849" bIns="28926">
            <a:spAutoFit/>
          </a:bodyPr>
          <a:lstStyle/>
          <a:p>
            <a:pPr eaLnBrk="0" hangingPunct="0"/>
            <a:r>
              <a:rPr lang="en-US" sz="800" b="1" dirty="0"/>
              <a:t>1</a:t>
            </a:r>
          </a:p>
        </p:txBody>
      </p:sp>
      <p:sp>
        <p:nvSpPr>
          <p:cNvPr id="95" name="Rectangle 14"/>
          <p:cNvSpPr>
            <a:spLocks noChangeArrowheads="1"/>
          </p:cNvSpPr>
          <p:nvPr/>
        </p:nvSpPr>
        <p:spPr bwMode="auto">
          <a:xfrm>
            <a:off x="8077200" y="2695022"/>
            <a:ext cx="174536" cy="181528"/>
          </a:xfrm>
          <a:prstGeom prst="rect">
            <a:avLst/>
          </a:prstGeom>
          <a:noFill/>
          <a:ln w="9525">
            <a:noFill/>
            <a:miter lim="800000"/>
            <a:headEnd/>
            <a:tailEnd/>
          </a:ln>
          <a:effectLst/>
        </p:spPr>
        <p:txBody>
          <a:bodyPr wrap="none" lIns="57849" tIns="28926" rIns="57849" bIns="28926">
            <a:spAutoFit/>
          </a:bodyPr>
          <a:lstStyle/>
          <a:p>
            <a:pPr eaLnBrk="0" hangingPunct="0"/>
            <a:r>
              <a:rPr lang="en-US" sz="800" b="1" dirty="0"/>
              <a:t>0</a:t>
            </a:r>
          </a:p>
        </p:txBody>
      </p:sp>
      <p:pic>
        <p:nvPicPr>
          <p:cNvPr id="96" name="Picture 9" descr="42-15646879 video conference"/>
          <p:cNvPicPr>
            <a:picLocks noChangeAspect="1" noChangeArrowheads="1"/>
          </p:cNvPicPr>
          <p:nvPr/>
        </p:nvPicPr>
        <p:blipFill>
          <a:blip r:embed="rId5" cstate="print"/>
          <a:srcRect t="13504" b="38774"/>
          <a:stretch>
            <a:fillRect/>
          </a:stretch>
        </p:blipFill>
        <p:spPr bwMode="auto">
          <a:xfrm>
            <a:off x="3709358" y="3027871"/>
            <a:ext cx="310551" cy="276046"/>
          </a:xfrm>
          <a:prstGeom prst="rect">
            <a:avLst/>
          </a:prstGeom>
          <a:noFill/>
          <a:ln w="9525">
            <a:noFill/>
            <a:miter lim="800000"/>
            <a:headEnd/>
            <a:tailEnd/>
          </a:ln>
        </p:spPr>
      </p:pic>
      <p:pic>
        <p:nvPicPr>
          <p:cNvPr id="97" name="Picture 15" descr="42-16415498 web conference"/>
          <p:cNvPicPr>
            <a:picLocks noChangeAspect="1" noChangeArrowheads="1"/>
          </p:cNvPicPr>
          <p:nvPr/>
        </p:nvPicPr>
        <p:blipFill>
          <a:blip r:embed="rId6" cstate="print"/>
          <a:srcRect/>
          <a:stretch>
            <a:fillRect/>
          </a:stretch>
        </p:blipFill>
        <p:spPr bwMode="auto">
          <a:xfrm>
            <a:off x="8646544" y="2734573"/>
            <a:ext cx="324928" cy="264364"/>
          </a:xfrm>
          <a:prstGeom prst="rect">
            <a:avLst/>
          </a:prstGeom>
          <a:noFill/>
          <a:ln w="9525">
            <a:noFill/>
            <a:miter lim="800000"/>
            <a:headEnd/>
            <a:tailEnd/>
          </a:ln>
        </p:spPr>
      </p:pic>
      <p:pic>
        <p:nvPicPr>
          <p:cNvPr id="98" name="Picture 97" descr="HKJ17422.jpg"/>
          <p:cNvPicPr>
            <a:picLocks noChangeAspect="1"/>
          </p:cNvPicPr>
          <p:nvPr/>
        </p:nvPicPr>
        <p:blipFill>
          <a:blip r:embed="rId7" cstate="screen"/>
          <a:srcRect/>
          <a:stretch>
            <a:fillRect/>
          </a:stretch>
        </p:blipFill>
        <p:spPr>
          <a:xfrm>
            <a:off x="8278484" y="3786997"/>
            <a:ext cx="296174" cy="304514"/>
          </a:xfrm>
          <a:prstGeom prst="rect">
            <a:avLst/>
          </a:prstGeom>
          <a:noFill/>
          <a:ln w="9525">
            <a:solidFill>
              <a:schemeClr val="tx1">
                <a:lumMod val="75000"/>
              </a:schemeClr>
            </a:solidFill>
            <a:miter lim="800000"/>
            <a:headEnd/>
            <a:tailEnd/>
          </a:ln>
          <a:effectLst>
            <a:outerShdw blurRad="50800" dist="38100" dir="2700000" algn="tl" rotWithShape="0">
              <a:prstClr val="black">
                <a:alpha val="40000"/>
              </a:prstClr>
            </a:outerShdw>
          </a:effectLst>
        </p:spPr>
      </p:pic>
      <p:sp>
        <p:nvSpPr>
          <p:cNvPr id="99" name="Line 3"/>
          <p:cNvSpPr>
            <a:spLocks noChangeShapeType="1"/>
          </p:cNvSpPr>
          <p:nvPr/>
        </p:nvSpPr>
        <p:spPr bwMode="auto">
          <a:xfrm flipV="1">
            <a:off x="4012835" y="3131389"/>
            <a:ext cx="447021" cy="817"/>
          </a:xfrm>
          <a:prstGeom prst="line">
            <a:avLst/>
          </a:prstGeom>
          <a:noFill/>
          <a:ln w="25400">
            <a:solidFill>
              <a:schemeClr val="accent2"/>
            </a:solidFill>
            <a:round/>
            <a:headEnd type="none" w="sm" len="sm"/>
            <a:tailEnd type="none" w="sm" len="sm"/>
          </a:ln>
          <a:effectLst/>
        </p:spPr>
        <p:txBody>
          <a:bodyPr wrap="none" lIns="57448" tIns="28726" rIns="57448" bIns="28726" anchor="ctr"/>
          <a:lstStyle/>
          <a:p>
            <a:endParaRPr lang="en-US"/>
          </a:p>
        </p:txBody>
      </p:sp>
    </p:spTree>
    <p:extLst>
      <p:ext uri="{BB962C8B-B14F-4D97-AF65-F5344CB8AC3E}">
        <p14:creationId xmlns:p14="http://schemas.microsoft.com/office/powerpoint/2010/main" val="26561163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10" y="275119"/>
            <a:ext cx="8513064" cy="434974"/>
          </a:xfrm>
        </p:spPr>
        <p:txBody>
          <a:bodyPr/>
          <a:lstStyle/>
          <a:p>
            <a:r>
              <a:rPr lang="en-US" dirty="0">
                <a:solidFill>
                  <a:srgbClr val="0000FF"/>
                </a:solidFill>
                <a:latin typeface="+mn-lt"/>
                <a:cs typeface="Times New Roman" panose="02020603050405020304" pitchFamily="18" charset="0"/>
              </a:rPr>
              <a:t>MPLS Path (LSP) </a:t>
            </a:r>
            <a:r>
              <a:rPr lang="en-US" dirty="0" smtClean="0">
                <a:solidFill>
                  <a:srgbClr val="0000FF"/>
                </a:solidFill>
                <a:latin typeface="+mn-lt"/>
                <a:cs typeface="Times New Roman" panose="02020603050405020304" pitchFamily="18" charset="0"/>
              </a:rPr>
              <a:t>Setup with MPLS enabled</a:t>
            </a:r>
            <a:endParaRPr lang="en-US" dirty="0">
              <a:solidFill>
                <a:srgbClr val="0000FF"/>
              </a:solidFill>
              <a:latin typeface="+mn-lt"/>
              <a:cs typeface="Times New Roman" panose="02020603050405020304" pitchFamily="18" charset="0"/>
            </a:endParaRPr>
          </a:p>
        </p:txBody>
      </p:sp>
      <p:sp>
        <p:nvSpPr>
          <p:cNvPr id="3" name="Content Placeholder 2"/>
          <p:cNvSpPr>
            <a:spLocks noGrp="1"/>
          </p:cNvSpPr>
          <p:nvPr>
            <p:ph idx="4294967295"/>
          </p:nvPr>
        </p:nvSpPr>
        <p:spPr>
          <a:xfrm>
            <a:off x="107343" y="1308786"/>
            <a:ext cx="3552354" cy="3454531"/>
          </a:xfrm>
          <a:prstGeom prst="rect">
            <a:avLst/>
          </a:prstGeom>
        </p:spPr>
        <p:txBody>
          <a:bodyPr/>
          <a:lstStyle/>
          <a:p>
            <a:pPr>
              <a:buSzPct val="80000"/>
            </a:pPr>
            <a:r>
              <a:rPr lang="en-US" sz="1400" dirty="0" smtClean="0">
                <a:cs typeface="Times New Roman" panose="02020603050405020304" pitchFamily="18" charset="0"/>
              </a:rPr>
              <a:t>Local label mapping are sent to connected nodes</a:t>
            </a:r>
          </a:p>
          <a:p>
            <a:pPr>
              <a:buSzPct val="80000"/>
            </a:pPr>
            <a:r>
              <a:rPr lang="en-US" sz="1400" dirty="0" smtClean="0">
                <a:cs typeface="Times New Roman" panose="02020603050405020304" pitchFamily="18" charset="0"/>
              </a:rPr>
              <a:t>Receiving nodes update MPLS forwarding table </a:t>
            </a:r>
          </a:p>
          <a:p>
            <a:pPr>
              <a:buSzPct val="80000"/>
            </a:pPr>
            <a:r>
              <a:rPr lang="en-US" sz="1400" dirty="0" smtClean="0">
                <a:cs typeface="Times New Roman" panose="02020603050405020304" pitchFamily="18" charset="0"/>
              </a:rPr>
              <a:t>LDP label advertisement </a:t>
            </a:r>
          </a:p>
        </p:txBody>
      </p:sp>
      <p:sp>
        <p:nvSpPr>
          <p:cNvPr id="4" name="Text Placeholder 3"/>
          <p:cNvSpPr>
            <a:spLocks noGrp="1"/>
          </p:cNvSpPr>
          <p:nvPr>
            <p:ph type="body" sz="quarter" idx="4294967295"/>
          </p:nvPr>
        </p:nvSpPr>
        <p:spPr>
          <a:xfrm>
            <a:off x="246077" y="673326"/>
            <a:ext cx="8403336" cy="313754"/>
          </a:xfrm>
          <a:prstGeom prst="rect">
            <a:avLst/>
          </a:prstGeom>
        </p:spPr>
        <p:txBody>
          <a:bodyPr/>
          <a:lstStyle/>
          <a:p>
            <a:pPr marL="1785" indent="0">
              <a:buNone/>
            </a:pPr>
            <a:r>
              <a:rPr lang="en-US" dirty="0">
                <a:cs typeface="Times New Roman" panose="02020603050405020304" pitchFamily="18" charset="0"/>
              </a:rPr>
              <a:t>Step </a:t>
            </a:r>
            <a:r>
              <a:rPr lang="en-US" dirty="0" smtClean="0">
                <a:cs typeface="Times New Roman" panose="02020603050405020304" pitchFamily="18" charset="0"/>
              </a:rPr>
              <a:t>2: Assignment of MPLS </a:t>
            </a:r>
            <a:r>
              <a:rPr lang="en-US" dirty="0">
                <a:cs typeface="Times New Roman" panose="02020603050405020304" pitchFamily="18" charset="0"/>
              </a:rPr>
              <a:t>Labels </a:t>
            </a:r>
            <a:r>
              <a:rPr lang="en-US" sz="1600" dirty="0">
                <a:cs typeface="Times New Roman" panose="02020603050405020304" pitchFamily="18" charset="0"/>
              </a:rPr>
              <a:t>(MPLS enabled, i.e. LDP signaling is enabled)</a:t>
            </a:r>
          </a:p>
          <a:p>
            <a:pPr marL="1785" indent="0">
              <a:buNone/>
            </a:pPr>
            <a:endParaRPr lang="en-US" dirty="0">
              <a:solidFill>
                <a:srgbClr val="0000FF"/>
              </a:solidFill>
              <a:cs typeface="Times New Roman" panose="02020603050405020304" pitchFamily="18" charset="0"/>
            </a:endParaRPr>
          </a:p>
        </p:txBody>
      </p:sp>
      <p:sp>
        <p:nvSpPr>
          <p:cNvPr id="5" name="Slide Number Placeholder 4"/>
          <p:cNvSpPr>
            <a:spLocks noGrp="1"/>
          </p:cNvSpPr>
          <p:nvPr>
            <p:ph type="sldNum" sz="quarter" idx="4"/>
          </p:nvPr>
        </p:nvSpPr>
        <p:spPr/>
        <p:txBody>
          <a:bodyPr/>
          <a:lstStyle/>
          <a:p>
            <a:fld id="{2F5CCB13-0A32-4557-88E9-079F0C330695}" type="slidenum">
              <a:rPr lang="en-US" smtClean="0"/>
              <a:pPr/>
              <a:t>12</a:t>
            </a:fld>
            <a:endParaRPr lang="en-US"/>
          </a:p>
        </p:txBody>
      </p:sp>
      <p:sp>
        <p:nvSpPr>
          <p:cNvPr id="79" name="AutoShape 2"/>
          <p:cNvSpPr>
            <a:spLocks noChangeArrowheads="1"/>
          </p:cNvSpPr>
          <p:nvPr/>
        </p:nvSpPr>
        <p:spPr bwMode="auto">
          <a:xfrm rot="10800000">
            <a:off x="4127345" y="2400302"/>
            <a:ext cx="1450040" cy="677763"/>
          </a:xfrm>
          <a:prstGeom prst="triangle">
            <a:avLst>
              <a:gd name="adj" fmla="val 50000"/>
            </a:avLst>
          </a:prstGeom>
          <a:solidFill>
            <a:schemeClr val="accent2"/>
          </a:solidFill>
          <a:ln w="9525" algn="ctr">
            <a:noFill/>
            <a:miter lim="800000"/>
            <a:headEnd/>
            <a:tailEnd/>
          </a:ln>
          <a:effectLst/>
        </p:spPr>
        <p:txBody>
          <a:bodyPr wrap="none" lIns="51601" tIns="25798" rIns="51601" bIns="25798" anchor="ctr"/>
          <a:lstStyle/>
          <a:p>
            <a:endParaRPr lang="en-US"/>
          </a:p>
        </p:txBody>
      </p:sp>
      <p:sp>
        <p:nvSpPr>
          <p:cNvPr id="80" name="AutoShape 3"/>
          <p:cNvSpPr>
            <a:spLocks noChangeArrowheads="1"/>
          </p:cNvSpPr>
          <p:nvPr/>
        </p:nvSpPr>
        <p:spPr bwMode="auto">
          <a:xfrm rot="10800000">
            <a:off x="5772033" y="2400302"/>
            <a:ext cx="1450040" cy="677763"/>
          </a:xfrm>
          <a:prstGeom prst="triangle">
            <a:avLst>
              <a:gd name="adj" fmla="val 50000"/>
            </a:avLst>
          </a:prstGeom>
          <a:solidFill>
            <a:schemeClr val="accent2"/>
          </a:solidFill>
          <a:ln w="9525" algn="ctr">
            <a:noFill/>
            <a:miter lim="800000"/>
            <a:headEnd/>
            <a:tailEnd/>
          </a:ln>
          <a:effectLst/>
        </p:spPr>
        <p:txBody>
          <a:bodyPr wrap="none" lIns="51601" tIns="25798" rIns="51601" bIns="25798" anchor="ctr"/>
          <a:lstStyle/>
          <a:p>
            <a:endParaRPr lang="en-US"/>
          </a:p>
        </p:txBody>
      </p:sp>
      <p:sp>
        <p:nvSpPr>
          <p:cNvPr id="81" name="AutoShape 4"/>
          <p:cNvSpPr>
            <a:spLocks noChangeArrowheads="1"/>
          </p:cNvSpPr>
          <p:nvPr/>
        </p:nvSpPr>
        <p:spPr bwMode="auto">
          <a:xfrm rot="10800000">
            <a:off x="7294396" y="2400300"/>
            <a:ext cx="1450040" cy="363438"/>
          </a:xfrm>
          <a:prstGeom prst="triangle">
            <a:avLst>
              <a:gd name="adj" fmla="val 50000"/>
            </a:avLst>
          </a:prstGeom>
          <a:solidFill>
            <a:schemeClr val="accent2"/>
          </a:solidFill>
          <a:ln w="9525" algn="ctr">
            <a:noFill/>
            <a:miter lim="800000"/>
            <a:headEnd/>
            <a:tailEnd/>
          </a:ln>
          <a:effectLst/>
        </p:spPr>
        <p:txBody>
          <a:bodyPr wrap="none" lIns="51601" tIns="25798" rIns="51601" bIns="25798" anchor="ctr"/>
          <a:lstStyle/>
          <a:p>
            <a:endParaRPr lang="en-US"/>
          </a:p>
        </p:txBody>
      </p:sp>
      <p:sp>
        <p:nvSpPr>
          <p:cNvPr id="82" name="Rectangle 5"/>
          <p:cNvSpPr>
            <a:spLocks noChangeArrowheads="1"/>
          </p:cNvSpPr>
          <p:nvPr/>
        </p:nvSpPr>
        <p:spPr bwMode="auto">
          <a:xfrm>
            <a:off x="6606878" y="3329882"/>
            <a:ext cx="156778" cy="184823"/>
          </a:xfrm>
          <a:prstGeom prst="rect">
            <a:avLst/>
          </a:prstGeom>
          <a:noFill/>
          <a:ln w="9525">
            <a:noFill/>
            <a:miter lim="800000"/>
            <a:headEnd/>
            <a:tailEnd/>
          </a:ln>
          <a:effectLst/>
        </p:spPr>
        <p:txBody>
          <a:bodyPr wrap="none" lIns="45881" tIns="22938" rIns="45881" bIns="22938">
            <a:spAutoFit/>
          </a:bodyPr>
          <a:lstStyle/>
          <a:p>
            <a:pPr defTabSz="368080" eaLnBrk="0" hangingPunct="0"/>
            <a:r>
              <a:rPr lang="en-US" sz="900" b="1">
                <a:solidFill>
                  <a:schemeClr val="bg2"/>
                </a:solidFill>
              </a:rPr>
              <a:t>1</a:t>
            </a:r>
          </a:p>
        </p:txBody>
      </p:sp>
      <p:sp>
        <p:nvSpPr>
          <p:cNvPr id="83" name="Line 6"/>
          <p:cNvSpPr>
            <a:spLocks noChangeShapeType="1"/>
          </p:cNvSpPr>
          <p:nvPr/>
        </p:nvSpPr>
        <p:spPr bwMode="auto">
          <a:xfrm>
            <a:off x="8052455" y="2786063"/>
            <a:ext cx="717877" cy="0"/>
          </a:xfrm>
          <a:prstGeom prst="line">
            <a:avLst/>
          </a:prstGeom>
          <a:noFill/>
          <a:ln w="25400">
            <a:solidFill>
              <a:schemeClr val="accent2"/>
            </a:solidFill>
            <a:round/>
            <a:headEnd type="none" w="sm" len="sm"/>
            <a:tailEnd type="none" w="sm" len="sm"/>
          </a:ln>
          <a:effectLst/>
        </p:spPr>
        <p:txBody>
          <a:bodyPr wrap="none" lIns="57448" tIns="28726" rIns="57448" bIns="28726" anchor="ctr"/>
          <a:lstStyle/>
          <a:p>
            <a:endParaRPr lang="en-US"/>
          </a:p>
        </p:txBody>
      </p:sp>
      <p:sp>
        <p:nvSpPr>
          <p:cNvPr id="84" name="Rectangle 7"/>
          <p:cNvSpPr>
            <a:spLocks noChangeArrowheads="1"/>
          </p:cNvSpPr>
          <p:nvPr/>
        </p:nvSpPr>
        <p:spPr bwMode="auto">
          <a:xfrm>
            <a:off x="8287944" y="2568515"/>
            <a:ext cx="469489" cy="196916"/>
          </a:xfrm>
          <a:prstGeom prst="rect">
            <a:avLst/>
          </a:prstGeom>
          <a:noFill/>
          <a:ln w="9525">
            <a:noFill/>
            <a:miter lim="800000"/>
            <a:headEnd/>
            <a:tailEnd/>
          </a:ln>
          <a:effectLst/>
        </p:spPr>
        <p:txBody>
          <a:bodyPr wrap="none" lIns="57849" tIns="28926" rIns="57849" bIns="28926">
            <a:spAutoFit/>
          </a:bodyPr>
          <a:lstStyle/>
          <a:p>
            <a:pPr eaLnBrk="0" hangingPunct="0"/>
            <a:r>
              <a:rPr lang="en-US" sz="900" b="1" dirty="0"/>
              <a:t>128.89</a:t>
            </a:r>
          </a:p>
        </p:txBody>
      </p:sp>
      <p:sp>
        <p:nvSpPr>
          <p:cNvPr id="85" name="Line 8"/>
          <p:cNvSpPr>
            <a:spLocks noChangeShapeType="1"/>
          </p:cNvSpPr>
          <p:nvPr/>
        </p:nvSpPr>
        <p:spPr bwMode="auto">
          <a:xfrm flipV="1">
            <a:off x="6490819" y="2786063"/>
            <a:ext cx="1435753" cy="238422"/>
          </a:xfrm>
          <a:prstGeom prst="line">
            <a:avLst/>
          </a:prstGeom>
          <a:noFill/>
          <a:ln w="25400">
            <a:solidFill>
              <a:schemeClr val="accent2"/>
            </a:solidFill>
            <a:round/>
            <a:headEnd type="none" w="sm" len="sm"/>
            <a:tailEnd type="none" w="sm" len="sm"/>
          </a:ln>
          <a:effectLst/>
        </p:spPr>
        <p:txBody>
          <a:bodyPr wrap="none" lIns="57448" tIns="28726" rIns="57448" bIns="28726" anchor="ctr"/>
          <a:lstStyle/>
          <a:p>
            <a:endParaRPr lang="en-US"/>
          </a:p>
        </p:txBody>
      </p:sp>
      <p:sp>
        <p:nvSpPr>
          <p:cNvPr id="86" name="Line 9"/>
          <p:cNvSpPr>
            <a:spLocks noChangeShapeType="1"/>
          </p:cNvSpPr>
          <p:nvPr/>
        </p:nvSpPr>
        <p:spPr bwMode="auto">
          <a:xfrm>
            <a:off x="4945225" y="3024485"/>
            <a:ext cx="1521470" cy="0"/>
          </a:xfrm>
          <a:prstGeom prst="line">
            <a:avLst/>
          </a:prstGeom>
          <a:noFill/>
          <a:ln w="25400">
            <a:solidFill>
              <a:schemeClr val="accent2"/>
            </a:solidFill>
            <a:round/>
            <a:headEnd type="none" w="sm" len="sm"/>
            <a:tailEnd type="none" w="sm" len="sm"/>
          </a:ln>
          <a:effectLst/>
        </p:spPr>
        <p:txBody>
          <a:bodyPr wrap="none" lIns="57448" tIns="28726" rIns="57448" bIns="28726" anchor="ctr"/>
          <a:lstStyle/>
          <a:p>
            <a:endParaRPr lang="en-US"/>
          </a:p>
        </p:txBody>
      </p:sp>
      <p:grpSp>
        <p:nvGrpSpPr>
          <p:cNvPr id="90" name="Group 13"/>
          <p:cNvGrpSpPr>
            <a:grpSpLocks/>
          </p:cNvGrpSpPr>
          <p:nvPr/>
        </p:nvGrpSpPr>
        <p:grpSpPr bwMode="auto">
          <a:xfrm>
            <a:off x="6870277" y="2907506"/>
            <a:ext cx="1897374" cy="527744"/>
            <a:chOff x="3400" y="2425"/>
            <a:chExt cx="2125" cy="591"/>
          </a:xfrm>
        </p:grpSpPr>
        <p:sp>
          <p:nvSpPr>
            <p:cNvPr id="91" name="AutoShape 14"/>
            <p:cNvSpPr>
              <a:spLocks noChangeArrowheads="1"/>
            </p:cNvSpPr>
            <p:nvPr/>
          </p:nvSpPr>
          <p:spPr bwMode="auto">
            <a:xfrm rot="10800000" flipH="1">
              <a:off x="3641" y="2651"/>
              <a:ext cx="1884" cy="365"/>
            </a:xfrm>
            <a:prstGeom prst="wedgeRectCallout">
              <a:avLst>
                <a:gd name="adj1" fmla="val -38380"/>
                <a:gd name="adj2" fmla="val 87806"/>
              </a:avLst>
            </a:prstGeom>
            <a:solidFill>
              <a:srgbClr val="FFFFFF"/>
            </a:solidFill>
            <a:ln w="12700" algn="ctr">
              <a:solidFill>
                <a:schemeClr val="tx1"/>
              </a:solidFill>
              <a:miter lim="800000"/>
              <a:headEnd/>
              <a:tailEnd/>
            </a:ln>
            <a:effectLst/>
          </p:spPr>
          <p:txBody>
            <a:bodyPr rot="10800000" wrap="none" lIns="92075" tIns="46038" rIns="92075" bIns="46038" anchor="ctr"/>
            <a:lstStyle/>
            <a:p>
              <a:pPr algn="ctr" eaLnBrk="0" hangingPunct="0"/>
              <a:r>
                <a:rPr lang="en-US" sz="1000" b="1" dirty="0"/>
                <a:t>Use Label 30 for 128.89</a:t>
              </a:r>
            </a:p>
          </p:txBody>
        </p:sp>
        <p:sp>
          <p:nvSpPr>
            <p:cNvPr id="92" name="Line 15"/>
            <p:cNvSpPr>
              <a:spLocks noChangeShapeType="1"/>
            </p:cNvSpPr>
            <p:nvPr/>
          </p:nvSpPr>
          <p:spPr bwMode="auto">
            <a:xfrm flipV="1">
              <a:off x="3400" y="2425"/>
              <a:ext cx="840" cy="147"/>
            </a:xfrm>
            <a:prstGeom prst="line">
              <a:avLst/>
            </a:prstGeom>
            <a:noFill/>
            <a:ln w="50800">
              <a:solidFill>
                <a:schemeClr val="tx1"/>
              </a:solidFill>
              <a:round/>
              <a:headEnd type="triangle" w="med" len="med"/>
              <a:tailEnd type="none" w="sm" len="sm"/>
            </a:ln>
            <a:effectLst/>
          </p:spPr>
          <p:txBody>
            <a:bodyPr wrap="none" anchor="ctr"/>
            <a:lstStyle/>
            <a:p>
              <a:endParaRPr lang="en-US"/>
            </a:p>
          </p:txBody>
        </p:sp>
      </p:grpSp>
      <p:grpSp>
        <p:nvGrpSpPr>
          <p:cNvPr id="93" name="Group 16"/>
          <p:cNvGrpSpPr>
            <a:grpSpLocks/>
          </p:cNvGrpSpPr>
          <p:nvPr/>
        </p:nvGrpSpPr>
        <p:grpSpPr bwMode="auto">
          <a:xfrm>
            <a:off x="4405048" y="3098618"/>
            <a:ext cx="1747369" cy="544711"/>
            <a:chOff x="639" y="2639"/>
            <a:chExt cx="1957" cy="610"/>
          </a:xfrm>
        </p:grpSpPr>
        <p:sp>
          <p:nvSpPr>
            <p:cNvPr id="94" name="AutoShape 17"/>
            <p:cNvSpPr>
              <a:spLocks noChangeArrowheads="1"/>
            </p:cNvSpPr>
            <p:nvPr/>
          </p:nvSpPr>
          <p:spPr bwMode="auto">
            <a:xfrm rot="10800000">
              <a:off x="639" y="2777"/>
              <a:ext cx="1884" cy="472"/>
            </a:xfrm>
            <a:prstGeom prst="wedgeRectCallout">
              <a:avLst>
                <a:gd name="adj1" fmla="val -34028"/>
                <a:gd name="adj2" fmla="val 72454"/>
              </a:avLst>
            </a:prstGeom>
            <a:solidFill>
              <a:srgbClr val="FFFFFF"/>
            </a:solidFill>
            <a:ln w="12700" algn="ctr">
              <a:solidFill>
                <a:schemeClr val="tx1"/>
              </a:solidFill>
              <a:miter lim="800000"/>
              <a:headEnd/>
              <a:tailEnd/>
            </a:ln>
            <a:effectLst/>
          </p:spPr>
          <p:txBody>
            <a:bodyPr rot="10800000" wrap="none" lIns="92075" tIns="46038" rIns="92075" bIns="46038" anchor="ctr"/>
            <a:lstStyle/>
            <a:p>
              <a:pPr algn="ctr" eaLnBrk="0" hangingPunct="0"/>
              <a:r>
                <a:rPr lang="en-US" sz="1000" b="1" dirty="0"/>
                <a:t>Use Label 20 for 128.89 and</a:t>
              </a:r>
            </a:p>
            <a:p>
              <a:pPr algn="ctr" eaLnBrk="0" hangingPunct="0"/>
              <a:r>
                <a:rPr lang="en-US" sz="1000" b="1" dirty="0"/>
                <a:t>Use Label 21 for 171.69</a:t>
              </a:r>
            </a:p>
          </p:txBody>
        </p:sp>
        <p:sp>
          <p:nvSpPr>
            <p:cNvPr id="95" name="Line 18"/>
            <p:cNvSpPr>
              <a:spLocks noChangeShapeType="1"/>
            </p:cNvSpPr>
            <p:nvPr/>
          </p:nvSpPr>
          <p:spPr bwMode="auto">
            <a:xfrm>
              <a:off x="1403" y="2639"/>
              <a:ext cx="1193" cy="0"/>
            </a:xfrm>
            <a:prstGeom prst="line">
              <a:avLst/>
            </a:prstGeom>
            <a:noFill/>
            <a:ln w="50800">
              <a:solidFill>
                <a:schemeClr val="tx1"/>
              </a:solidFill>
              <a:round/>
              <a:headEnd type="triangle" w="med" len="med"/>
              <a:tailEnd type="none" w="sm" len="sm"/>
            </a:ln>
            <a:effectLst/>
          </p:spPr>
          <p:txBody>
            <a:bodyPr wrap="none" anchor="ctr"/>
            <a:lstStyle/>
            <a:p>
              <a:endParaRPr lang="en-US"/>
            </a:p>
          </p:txBody>
        </p:sp>
      </p:grpSp>
      <p:pic>
        <p:nvPicPr>
          <p:cNvPr id="169" name="Picture 19"/>
          <p:cNvPicPr>
            <a:picLocks noChangeAspect="1" noChangeArrowheads="1"/>
          </p:cNvPicPr>
          <p:nvPr/>
        </p:nvPicPr>
        <p:blipFill>
          <a:blip r:embed="rId3" cstate="print"/>
          <a:srcRect/>
          <a:stretch>
            <a:fillRect/>
          </a:stretch>
        </p:blipFill>
        <p:spPr bwMode="auto">
          <a:xfrm>
            <a:off x="4616660" y="2928060"/>
            <a:ext cx="438405" cy="258961"/>
          </a:xfrm>
          <a:prstGeom prst="rect">
            <a:avLst/>
          </a:prstGeom>
          <a:noFill/>
          <a:ln w="9525">
            <a:noFill/>
            <a:miter lim="800000"/>
            <a:headEnd/>
            <a:tailEnd/>
          </a:ln>
          <a:effectLst/>
        </p:spPr>
      </p:pic>
      <p:pic>
        <p:nvPicPr>
          <p:cNvPr id="170" name="Picture 20"/>
          <p:cNvPicPr>
            <a:picLocks noChangeArrowheads="1"/>
          </p:cNvPicPr>
          <p:nvPr/>
        </p:nvPicPr>
        <p:blipFill>
          <a:blip r:embed="rId3" cstate="print"/>
          <a:srcRect/>
          <a:stretch>
            <a:fillRect/>
          </a:stretch>
        </p:blipFill>
        <p:spPr bwMode="auto">
          <a:xfrm>
            <a:off x="7806017" y="2608376"/>
            <a:ext cx="408940" cy="267891"/>
          </a:xfrm>
          <a:prstGeom prst="rect">
            <a:avLst/>
          </a:prstGeom>
          <a:noFill/>
          <a:ln w="9525">
            <a:noFill/>
            <a:miter lim="800000"/>
            <a:headEnd/>
            <a:tailEnd/>
          </a:ln>
          <a:effectLst/>
        </p:spPr>
      </p:pic>
      <p:grpSp>
        <p:nvGrpSpPr>
          <p:cNvPr id="171" name="Group 21"/>
          <p:cNvGrpSpPr>
            <a:grpSpLocks/>
          </p:cNvGrpSpPr>
          <p:nvPr/>
        </p:nvGrpSpPr>
        <p:grpSpPr bwMode="auto">
          <a:xfrm>
            <a:off x="3988056" y="3670146"/>
            <a:ext cx="1700046" cy="592039"/>
            <a:chOff x="172" y="3279"/>
            <a:chExt cx="1904" cy="663"/>
          </a:xfrm>
        </p:grpSpPr>
        <p:sp>
          <p:nvSpPr>
            <p:cNvPr id="172" name="Line 22"/>
            <p:cNvSpPr>
              <a:spLocks noChangeShapeType="1"/>
            </p:cNvSpPr>
            <p:nvPr/>
          </p:nvSpPr>
          <p:spPr bwMode="auto">
            <a:xfrm flipV="1">
              <a:off x="1556" y="3623"/>
              <a:ext cx="520" cy="53"/>
            </a:xfrm>
            <a:prstGeom prst="line">
              <a:avLst/>
            </a:prstGeom>
            <a:noFill/>
            <a:ln w="25400">
              <a:solidFill>
                <a:schemeClr val="tx1"/>
              </a:solidFill>
              <a:round/>
              <a:headEnd type="none" w="sm" len="sm"/>
              <a:tailEnd type="triangle" w="med" len="med"/>
            </a:ln>
            <a:effectLst/>
          </p:spPr>
          <p:txBody>
            <a:bodyPr wrap="none" anchor="ctr"/>
            <a:lstStyle/>
            <a:p>
              <a:endParaRPr lang="en-US"/>
            </a:p>
          </p:txBody>
        </p:sp>
        <p:sp>
          <p:nvSpPr>
            <p:cNvPr id="173" name="Rectangle 23"/>
            <p:cNvSpPr>
              <a:spLocks noChangeArrowheads="1"/>
            </p:cNvSpPr>
            <p:nvPr/>
          </p:nvSpPr>
          <p:spPr bwMode="auto">
            <a:xfrm>
              <a:off x="172" y="3459"/>
              <a:ext cx="1712" cy="483"/>
            </a:xfrm>
            <a:prstGeom prst="rect">
              <a:avLst/>
            </a:prstGeom>
            <a:noFill/>
            <a:ln w="9525">
              <a:noFill/>
              <a:miter lim="800000"/>
              <a:headEnd/>
              <a:tailEnd/>
            </a:ln>
            <a:effectLst/>
          </p:spPr>
          <p:txBody>
            <a:bodyPr lIns="92075" tIns="46038" rIns="92075" bIns="46038">
              <a:spAutoFit/>
            </a:bodyPr>
            <a:lstStyle/>
            <a:p>
              <a:pPr eaLnBrk="0" hangingPunct="0"/>
              <a:r>
                <a:rPr lang="en-US" sz="1100" b="1" dirty="0"/>
                <a:t>Label Distribution Protocol (LDP</a:t>
              </a:r>
              <a:r>
                <a:rPr lang="en-US" sz="1100" b="1" dirty="0" smtClean="0"/>
                <a:t>)</a:t>
              </a:r>
              <a:endParaRPr lang="en-US" sz="900" b="1" dirty="0"/>
            </a:p>
          </p:txBody>
        </p:sp>
        <p:sp>
          <p:nvSpPr>
            <p:cNvPr id="174" name="Line 24"/>
            <p:cNvSpPr>
              <a:spLocks noChangeShapeType="1"/>
            </p:cNvSpPr>
            <p:nvPr/>
          </p:nvSpPr>
          <p:spPr bwMode="auto">
            <a:xfrm flipV="1">
              <a:off x="1438" y="3279"/>
              <a:ext cx="236" cy="213"/>
            </a:xfrm>
            <a:prstGeom prst="line">
              <a:avLst/>
            </a:prstGeom>
            <a:noFill/>
            <a:ln w="25400">
              <a:solidFill>
                <a:schemeClr val="tx1"/>
              </a:solidFill>
              <a:round/>
              <a:headEnd type="none" w="sm" len="sm"/>
              <a:tailEnd type="triangle" w="med" len="med"/>
            </a:ln>
            <a:effectLst/>
          </p:spPr>
          <p:txBody>
            <a:bodyPr wrap="none" anchor="ctr"/>
            <a:lstStyle/>
            <a:p>
              <a:endParaRPr lang="en-US"/>
            </a:p>
          </p:txBody>
        </p:sp>
      </p:grpSp>
      <p:sp>
        <p:nvSpPr>
          <p:cNvPr id="175" name="Line 25"/>
          <p:cNvSpPr>
            <a:spLocks noChangeShapeType="1"/>
          </p:cNvSpPr>
          <p:nvPr/>
        </p:nvSpPr>
        <p:spPr bwMode="auto">
          <a:xfrm>
            <a:off x="7714944" y="3834408"/>
            <a:ext cx="717877" cy="0"/>
          </a:xfrm>
          <a:prstGeom prst="line">
            <a:avLst/>
          </a:prstGeom>
          <a:noFill/>
          <a:ln w="25400">
            <a:solidFill>
              <a:schemeClr val="accent2"/>
            </a:solidFill>
            <a:round/>
            <a:headEnd type="none" w="sm" len="sm"/>
            <a:tailEnd type="none" w="sm" len="sm"/>
          </a:ln>
          <a:effectLst/>
        </p:spPr>
        <p:txBody>
          <a:bodyPr wrap="none" lIns="57448" tIns="28726" rIns="57448" bIns="28726" anchor="ctr"/>
          <a:lstStyle/>
          <a:p>
            <a:endParaRPr lang="en-US"/>
          </a:p>
        </p:txBody>
      </p:sp>
      <p:sp>
        <p:nvSpPr>
          <p:cNvPr id="176" name="Line 26"/>
          <p:cNvSpPr>
            <a:spLocks noChangeShapeType="1"/>
          </p:cNvSpPr>
          <p:nvPr/>
        </p:nvSpPr>
        <p:spPr bwMode="auto">
          <a:xfrm>
            <a:off x="6574734" y="3214688"/>
            <a:ext cx="1072350" cy="567035"/>
          </a:xfrm>
          <a:prstGeom prst="line">
            <a:avLst/>
          </a:prstGeom>
          <a:noFill/>
          <a:ln w="25400">
            <a:solidFill>
              <a:schemeClr val="accent2"/>
            </a:solidFill>
            <a:round/>
            <a:headEnd type="none" w="sm" len="sm"/>
            <a:tailEnd type="none" w="sm" len="sm"/>
          </a:ln>
          <a:effectLst/>
        </p:spPr>
        <p:txBody>
          <a:bodyPr wrap="none" lIns="57448" tIns="28726" rIns="57448" bIns="28726" anchor="ctr"/>
          <a:lstStyle/>
          <a:p>
            <a:endParaRPr lang="en-US"/>
          </a:p>
        </p:txBody>
      </p:sp>
      <p:sp>
        <p:nvSpPr>
          <p:cNvPr id="177" name="Rectangle 27"/>
          <p:cNvSpPr>
            <a:spLocks noChangeArrowheads="1"/>
          </p:cNvSpPr>
          <p:nvPr/>
        </p:nvSpPr>
        <p:spPr bwMode="auto">
          <a:xfrm>
            <a:off x="7633375" y="3954388"/>
            <a:ext cx="445319" cy="184823"/>
          </a:xfrm>
          <a:prstGeom prst="rect">
            <a:avLst/>
          </a:prstGeom>
          <a:noFill/>
          <a:ln w="9525">
            <a:noFill/>
            <a:miter lim="800000"/>
            <a:headEnd/>
            <a:tailEnd/>
          </a:ln>
          <a:effectLst/>
        </p:spPr>
        <p:txBody>
          <a:bodyPr wrap="none" lIns="45881" tIns="22938" rIns="45881" bIns="22938">
            <a:spAutoFit/>
          </a:bodyPr>
          <a:lstStyle/>
          <a:p>
            <a:pPr defTabSz="368080" eaLnBrk="0" hangingPunct="0"/>
            <a:r>
              <a:rPr lang="en-US" sz="900" b="1" dirty="0"/>
              <a:t>171.69</a:t>
            </a:r>
          </a:p>
        </p:txBody>
      </p:sp>
      <p:grpSp>
        <p:nvGrpSpPr>
          <p:cNvPr id="178" name="Group 28"/>
          <p:cNvGrpSpPr>
            <a:grpSpLocks/>
          </p:cNvGrpSpPr>
          <p:nvPr/>
        </p:nvGrpSpPr>
        <p:grpSpPr bwMode="auto">
          <a:xfrm>
            <a:off x="5747035" y="3453110"/>
            <a:ext cx="1682189" cy="722412"/>
            <a:chOff x="2142" y="3036"/>
            <a:chExt cx="1884" cy="809"/>
          </a:xfrm>
        </p:grpSpPr>
        <p:sp>
          <p:nvSpPr>
            <p:cNvPr id="179" name="AutoShape 29"/>
            <p:cNvSpPr>
              <a:spLocks noChangeArrowheads="1"/>
            </p:cNvSpPr>
            <p:nvPr/>
          </p:nvSpPr>
          <p:spPr bwMode="auto">
            <a:xfrm rot="10800000">
              <a:off x="2142" y="3480"/>
              <a:ext cx="1884" cy="365"/>
            </a:xfrm>
            <a:prstGeom prst="wedgeRectCallout">
              <a:avLst>
                <a:gd name="adj1" fmla="val -35245"/>
                <a:gd name="adj2" fmla="val 89722"/>
              </a:avLst>
            </a:prstGeom>
            <a:solidFill>
              <a:srgbClr val="FFFFFF"/>
            </a:solidFill>
            <a:ln w="12700" algn="ctr">
              <a:solidFill>
                <a:schemeClr val="tx1"/>
              </a:solidFill>
              <a:miter lim="800000"/>
              <a:headEnd/>
              <a:tailEnd/>
            </a:ln>
            <a:effectLst/>
          </p:spPr>
          <p:txBody>
            <a:bodyPr rot="10800000" wrap="none" lIns="92075" tIns="46038" rIns="92075" bIns="46038" anchor="ctr"/>
            <a:lstStyle/>
            <a:p>
              <a:pPr algn="ctr" eaLnBrk="0" hangingPunct="0"/>
              <a:r>
                <a:rPr lang="en-US" sz="1000" b="1" dirty="0"/>
                <a:t>Use Label 36 for 171.69</a:t>
              </a:r>
            </a:p>
          </p:txBody>
        </p:sp>
        <p:sp>
          <p:nvSpPr>
            <p:cNvPr id="180" name="Line 30"/>
            <p:cNvSpPr>
              <a:spLocks noChangeShapeType="1"/>
            </p:cNvSpPr>
            <p:nvPr/>
          </p:nvSpPr>
          <p:spPr bwMode="auto">
            <a:xfrm>
              <a:off x="3338" y="3036"/>
              <a:ext cx="601" cy="325"/>
            </a:xfrm>
            <a:prstGeom prst="line">
              <a:avLst/>
            </a:prstGeom>
            <a:noFill/>
            <a:ln w="50800">
              <a:solidFill>
                <a:schemeClr val="tx1"/>
              </a:solidFill>
              <a:round/>
              <a:headEnd type="triangle" w="med" len="med"/>
              <a:tailEnd type="none" w="sm" len="sm"/>
            </a:ln>
            <a:effectLst/>
          </p:spPr>
          <p:txBody>
            <a:bodyPr wrap="none" anchor="ctr"/>
            <a:lstStyle/>
            <a:p>
              <a:endParaRPr lang="en-US"/>
            </a:p>
          </p:txBody>
        </p:sp>
      </p:grpSp>
      <p:pic>
        <p:nvPicPr>
          <p:cNvPr id="181" name="Picture 31"/>
          <p:cNvPicPr>
            <a:picLocks noChangeArrowheads="1"/>
          </p:cNvPicPr>
          <p:nvPr/>
        </p:nvPicPr>
        <p:blipFill>
          <a:blip r:embed="rId3" cstate="print"/>
          <a:srcRect/>
          <a:stretch>
            <a:fillRect/>
          </a:stretch>
        </p:blipFill>
        <p:spPr bwMode="auto">
          <a:xfrm>
            <a:off x="7591741" y="3679939"/>
            <a:ext cx="457155" cy="267891"/>
          </a:xfrm>
          <a:prstGeom prst="rect">
            <a:avLst/>
          </a:prstGeom>
          <a:noFill/>
          <a:ln w="9525">
            <a:noFill/>
            <a:miter lim="800000"/>
            <a:headEnd/>
            <a:tailEnd/>
          </a:ln>
          <a:effectLst/>
        </p:spPr>
      </p:pic>
      <p:pic>
        <p:nvPicPr>
          <p:cNvPr id="182" name="Picture 32"/>
          <p:cNvPicPr>
            <a:picLocks noChangeArrowheads="1"/>
          </p:cNvPicPr>
          <p:nvPr/>
        </p:nvPicPr>
        <p:blipFill>
          <a:blip r:embed="rId4" cstate="print"/>
          <a:srcRect/>
          <a:stretch>
            <a:fillRect/>
          </a:stretch>
        </p:blipFill>
        <p:spPr bwMode="auto">
          <a:xfrm>
            <a:off x="6249725" y="2753916"/>
            <a:ext cx="482156" cy="518816"/>
          </a:xfrm>
          <a:prstGeom prst="rect">
            <a:avLst/>
          </a:prstGeom>
          <a:noFill/>
          <a:ln w="9525">
            <a:noFill/>
            <a:miter lim="800000"/>
            <a:headEnd/>
            <a:tailEnd/>
          </a:ln>
          <a:effectLst/>
        </p:spPr>
      </p:pic>
      <p:sp>
        <p:nvSpPr>
          <p:cNvPr id="183" name="Rectangle 33"/>
          <p:cNvSpPr>
            <a:spLocks noChangeArrowheads="1"/>
          </p:cNvSpPr>
          <p:nvPr/>
        </p:nvSpPr>
        <p:spPr bwMode="auto">
          <a:xfrm>
            <a:off x="4134490" y="1556444"/>
            <a:ext cx="292865" cy="269678"/>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In </a:t>
            </a:r>
          </a:p>
          <a:p>
            <a:pPr algn="ctr" eaLnBrk="0" hangingPunct="0"/>
            <a:r>
              <a:rPr lang="en-US" sz="900" b="1"/>
              <a:t>Label</a:t>
            </a:r>
          </a:p>
        </p:txBody>
      </p:sp>
      <p:sp>
        <p:nvSpPr>
          <p:cNvPr id="184" name="Rectangle 34"/>
          <p:cNvSpPr>
            <a:spLocks noChangeArrowheads="1"/>
          </p:cNvSpPr>
          <p:nvPr/>
        </p:nvSpPr>
        <p:spPr bwMode="auto">
          <a:xfrm>
            <a:off x="4428246" y="1556444"/>
            <a:ext cx="534836" cy="269678"/>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Address </a:t>
            </a:r>
          </a:p>
          <a:p>
            <a:pPr algn="ctr" eaLnBrk="0" hangingPunct="0"/>
            <a:r>
              <a:rPr lang="en-US" sz="900" b="1"/>
              <a:t>Prefix</a:t>
            </a:r>
          </a:p>
        </p:txBody>
      </p:sp>
      <p:sp>
        <p:nvSpPr>
          <p:cNvPr id="185" name="Rectangle 35"/>
          <p:cNvSpPr>
            <a:spLocks noChangeArrowheads="1"/>
          </p:cNvSpPr>
          <p:nvPr/>
        </p:nvSpPr>
        <p:spPr bwMode="auto">
          <a:xfrm>
            <a:off x="4428246" y="1842210"/>
            <a:ext cx="534836" cy="174129"/>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128.89</a:t>
            </a:r>
          </a:p>
        </p:txBody>
      </p:sp>
      <p:sp>
        <p:nvSpPr>
          <p:cNvPr id="186" name="Rectangle 36"/>
          <p:cNvSpPr>
            <a:spLocks noChangeArrowheads="1"/>
          </p:cNvSpPr>
          <p:nvPr/>
        </p:nvSpPr>
        <p:spPr bwMode="auto">
          <a:xfrm>
            <a:off x="4428246" y="2032412"/>
            <a:ext cx="534836" cy="174129"/>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171.69</a:t>
            </a:r>
          </a:p>
        </p:txBody>
      </p:sp>
      <p:sp>
        <p:nvSpPr>
          <p:cNvPr id="187" name="Rectangle 37"/>
          <p:cNvSpPr>
            <a:spLocks noChangeArrowheads="1"/>
          </p:cNvSpPr>
          <p:nvPr/>
        </p:nvSpPr>
        <p:spPr bwMode="auto">
          <a:xfrm>
            <a:off x="4428246" y="2222599"/>
            <a:ext cx="534836" cy="175022"/>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a:t>
            </a:r>
          </a:p>
        </p:txBody>
      </p:sp>
      <p:sp>
        <p:nvSpPr>
          <p:cNvPr id="188" name="Rectangle 38"/>
          <p:cNvSpPr>
            <a:spLocks noChangeArrowheads="1"/>
          </p:cNvSpPr>
          <p:nvPr/>
        </p:nvSpPr>
        <p:spPr bwMode="auto">
          <a:xfrm>
            <a:off x="4977369" y="1556444"/>
            <a:ext cx="292865" cy="269678"/>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Out</a:t>
            </a:r>
          </a:p>
          <a:p>
            <a:pPr algn="ctr" eaLnBrk="0" hangingPunct="0"/>
            <a:r>
              <a:rPr lang="en-US" sz="900" b="1"/>
              <a:t>I’face</a:t>
            </a:r>
          </a:p>
        </p:txBody>
      </p:sp>
      <p:sp>
        <p:nvSpPr>
          <p:cNvPr id="189" name="Rectangle 39"/>
          <p:cNvSpPr>
            <a:spLocks noChangeArrowheads="1"/>
          </p:cNvSpPr>
          <p:nvPr/>
        </p:nvSpPr>
        <p:spPr bwMode="auto">
          <a:xfrm>
            <a:off x="4977369" y="1842210"/>
            <a:ext cx="292865" cy="174129"/>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1</a:t>
            </a:r>
          </a:p>
        </p:txBody>
      </p:sp>
      <p:sp>
        <p:nvSpPr>
          <p:cNvPr id="190" name="Rectangle 40"/>
          <p:cNvSpPr>
            <a:spLocks noChangeArrowheads="1"/>
          </p:cNvSpPr>
          <p:nvPr/>
        </p:nvSpPr>
        <p:spPr bwMode="auto">
          <a:xfrm>
            <a:off x="4977369" y="2032412"/>
            <a:ext cx="292865" cy="174129"/>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1</a:t>
            </a:r>
          </a:p>
        </p:txBody>
      </p:sp>
      <p:sp>
        <p:nvSpPr>
          <p:cNvPr id="191" name="Rectangle 41"/>
          <p:cNvSpPr>
            <a:spLocks noChangeArrowheads="1"/>
          </p:cNvSpPr>
          <p:nvPr/>
        </p:nvSpPr>
        <p:spPr bwMode="auto">
          <a:xfrm>
            <a:off x="4977369" y="2222599"/>
            <a:ext cx="292865" cy="175022"/>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a:t>
            </a:r>
          </a:p>
        </p:txBody>
      </p:sp>
      <p:sp>
        <p:nvSpPr>
          <p:cNvPr id="192" name="Rectangle 42"/>
          <p:cNvSpPr>
            <a:spLocks noChangeArrowheads="1"/>
          </p:cNvSpPr>
          <p:nvPr/>
        </p:nvSpPr>
        <p:spPr bwMode="auto">
          <a:xfrm>
            <a:off x="5272913" y="1556444"/>
            <a:ext cx="292865" cy="269678"/>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Out </a:t>
            </a:r>
          </a:p>
          <a:p>
            <a:pPr algn="ctr" eaLnBrk="0" hangingPunct="0"/>
            <a:r>
              <a:rPr lang="en-US" sz="900" b="1"/>
              <a:t>Label</a:t>
            </a:r>
          </a:p>
        </p:txBody>
      </p:sp>
      <p:sp>
        <p:nvSpPr>
          <p:cNvPr id="193" name="Rectangle 43"/>
          <p:cNvSpPr>
            <a:spLocks noChangeArrowheads="1"/>
          </p:cNvSpPr>
          <p:nvPr/>
        </p:nvSpPr>
        <p:spPr bwMode="auto">
          <a:xfrm>
            <a:off x="5781856" y="1556444"/>
            <a:ext cx="292865" cy="269678"/>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In </a:t>
            </a:r>
          </a:p>
          <a:p>
            <a:pPr algn="ctr" eaLnBrk="0" hangingPunct="0"/>
            <a:r>
              <a:rPr lang="en-US" sz="900" b="1"/>
              <a:t>Label</a:t>
            </a:r>
          </a:p>
        </p:txBody>
      </p:sp>
      <p:sp>
        <p:nvSpPr>
          <p:cNvPr id="194" name="Rectangle 44"/>
          <p:cNvSpPr>
            <a:spLocks noChangeArrowheads="1"/>
          </p:cNvSpPr>
          <p:nvPr/>
        </p:nvSpPr>
        <p:spPr bwMode="auto">
          <a:xfrm>
            <a:off x="6075613" y="1556444"/>
            <a:ext cx="534836" cy="269678"/>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Address </a:t>
            </a:r>
          </a:p>
          <a:p>
            <a:pPr algn="ctr" eaLnBrk="0" hangingPunct="0"/>
            <a:r>
              <a:rPr lang="en-US" sz="900" b="1"/>
              <a:t>Prefix</a:t>
            </a:r>
          </a:p>
        </p:txBody>
      </p:sp>
      <p:sp>
        <p:nvSpPr>
          <p:cNvPr id="195" name="Rectangle 45"/>
          <p:cNvSpPr>
            <a:spLocks noChangeArrowheads="1"/>
          </p:cNvSpPr>
          <p:nvPr/>
        </p:nvSpPr>
        <p:spPr bwMode="auto">
          <a:xfrm>
            <a:off x="6075613" y="1842210"/>
            <a:ext cx="534836" cy="174129"/>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128.89</a:t>
            </a:r>
          </a:p>
        </p:txBody>
      </p:sp>
      <p:sp>
        <p:nvSpPr>
          <p:cNvPr id="196" name="Rectangle 46"/>
          <p:cNvSpPr>
            <a:spLocks noChangeArrowheads="1"/>
          </p:cNvSpPr>
          <p:nvPr/>
        </p:nvSpPr>
        <p:spPr bwMode="auto">
          <a:xfrm>
            <a:off x="6075613" y="2032412"/>
            <a:ext cx="534836" cy="174129"/>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171.69</a:t>
            </a:r>
          </a:p>
        </p:txBody>
      </p:sp>
      <p:sp>
        <p:nvSpPr>
          <p:cNvPr id="197" name="Rectangle 47"/>
          <p:cNvSpPr>
            <a:spLocks noChangeArrowheads="1"/>
          </p:cNvSpPr>
          <p:nvPr/>
        </p:nvSpPr>
        <p:spPr bwMode="auto">
          <a:xfrm>
            <a:off x="6075613" y="2222599"/>
            <a:ext cx="534836" cy="175022"/>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a:t>
            </a:r>
          </a:p>
        </p:txBody>
      </p:sp>
      <p:sp>
        <p:nvSpPr>
          <p:cNvPr id="198" name="Rectangle 48"/>
          <p:cNvSpPr>
            <a:spLocks noChangeArrowheads="1"/>
          </p:cNvSpPr>
          <p:nvPr/>
        </p:nvSpPr>
        <p:spPr bwMode="auto">
          <a:xfrm>
            <a:off x="6623843" y="1556444"/>
            <a:ext cx="292865" cy="269678"/>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Out</a:t>
            </a:r>
          </a:p>
          <a:p>
            <a:pPr algn="ctr" eaLnBrk="0" hangingPunct="0"/>
            <a:r>
              <a:rPr lang="en-US" sz="900" b="1"/>
              <a:t>I’face</a:t>
            </a:r>
          </a:p>
        </p:txBody>
      </p:sp>
      <p:sp>
        <p:nvSpPr>
          <p:cNvPr id="199" name="Rectangle 49"/>
          <p:cNvSpPr>
            <a:spLocks noChangeArrowheads="1"/>
          </p:cNvSpPr>
          <p:nvPr/>
        </p:nvSpPr>
        <p:spPr bwMode="auto">
          <a:xfrm>
            <a:off x="6623843" y="1842210"/>
            <a:ext cx="292865" cy="174129"/>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0</a:t>
            </a:r>
          </a:p>
        </p:txBody>
      </p:sp>
      <p:sp>
        <p:nvSpPr>
          <p:cNvPr id="200" name="Rectangle 50"/>
          <p:cNvSpPr>
            <a:spLocks noChangeArrowheads="1"/>
          </p:cNvSpPr>
          <p:nvPr/>
        </p:nvSpPr>
        <p:spPr bwMode="auto">
          <a:xfrm>
            <a:off x="6623843" y="2032412"/>
            <a:ext cx="292865" cy="174129"/>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1</a:t>
            </a:r>
          </a:p>
        </p:txBody>
      </p:sp>
      <p:sp>
        <p:nvSpPr>
          <p:cNvPr id="201" name="Rectangle 51"/>
          <p:cNvSpPr>
            <a:spLocks noChangeArrowheads="1"/>
          </p:cNvSpPr>
          <p:nvPr/>
        </p:nvSpPr>
        <p:spPr bwMode="auto">
          <a:xfrm>
            <a:off x="6623843" y="2222599"/>
            <a:ext cx="292865" cy="175022"/>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a:t>
            </a:r>
          </a:p>
        </p:txBody>
      </p:sp>
      <p:sp>
        <p:nvSpPr>
          <p:cNvPr id="202" name="Rectangle 52"/>
          <p:cNvSpPr>
            <a:spLocks noChangeArrowheads="1"/>
          </p:cNvSpPr>
          <p:nvPr/>
        </p:nvSpPr>
        <p:spPr bwMode="auto">
          <a:xfrm>
            <a:off x="6919387" y="1556444"/>
            <a:ext cx="292865" cy="269678"/>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Out </a:t>
            </a:r>
          </a:p>
          <a:p>
            <a:pPr algn="ctr" eaLnBrk="0" hangingPunct="0"/>
            <a:r>
              <a:rPr lang="en-US" sz="900" b="1"/>
              <a:t>Label</a:t>
            </a:r>
          </a:p>
        </p:txBody>
      </p:sp>
      <p:sp>
        <p:nvSpPr>
          <p:cNvPr id="203" name="Rectangle 53"/>
          <p:cNvSpPr>
            <a:spLocks noChangeArrowheads="1"/>
          </p:cNvSpPr>
          <p:nvPr/>
        </p:nvSpPr>
        <p:spPr bwMode="auto">
          <a:xfrm>
            <a:off x="7301541" y="1556444"/>
            <a:ext cx="292865" cy="269678"/>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In </a:t>
            </a:r>
          </a:p>
          <a:p>
            <a:pPr algn="ctr" eaLnBrk="0" hangingPunct="0"/>
            <a:r>
              <a:rPr lang="en-US" sz="900" b="1"/>
              <a:t>Label</a:t>
            </a:r>
          </a:p>
        </p:txBody>
      </p:sp>
      <p:sp>
        <p:nvSpPr>
          <p:cNvPr id="204" name="Rectangle 54"/>
          <p:cNvSpPr>
            <a:spLocks noChangeArrowheads="1"/>
          </p:cNvSpPr>
          <p:nvPr/>
        </p:nvSpPr>
        <p:spPr bwMode="auto">
          <a:xfrm>
            <a:off x="7595297" y="1556444"/>
            <a:ext cx="534836" cy="269678"/>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Address </a:t>
            </a:r>
          </a:p>
          <a:p>
            <a:pPr algn="ctr" eaLnBrk="0" hangingPunct="0"/>
            <a:r>
              <a:rPr lang="en-US" sz="900" b="1"/>
              <a:t>Prefix</a:t>
            </a:r>
          </a:p>
        </p:txBody>
      </p:sp>
      <p:sp>
        <p:nvSpPr>
          <p:cNvPr id="205" name="Rectangle 55"/>
          <p:cNvSpPr>
            <a:spLocks noChangeArrowheads="1"/>
          </p:cNvSpPr>
          <p:nvPr/>
        </p:nvSpPr>
        <p:spPr bwMode="auto">
          <a:xfrm>
            <a:off x="7595297" y="1842210"/>
            <a:ext cx="534836" cy="174129"/>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128.89</a:t>
            </a:r>
          </a:p>
        </p:txBody>
      </p:sp>
      <p:sp>
        <p:nvSpPr>
          <p:cNvPr id="206" name="Rectangle 56"/>
          <p:cNvSpPr>
            <a:spLocks noChangeArrowheads="1"/>
          </p:cNvSpPr>
          <p:nvPr/>
        </p:nvSpPr>
        <p:spPr bwMode="auto">
          <a:xfrm>
            <a:off x="7595297" y="2032412"/>
            <a:ext cx="534836" cy="174129"/>
          </a:xfrm>
          <a:prstGeom prst="rect">
            <a:avLst/>
          </a:prstGeom>
          <a:solidFill>
            <a:srgbClr val="FFFFFF"/>
          </a:solidFill>
          <a:ln w="25400">
            <a:solidFill>
              <a:schemeClr val="accent2"/>
            </a:solidFill>
            <a:miter lim="800000"/>
            <a:headEnd/>
            <a:tailEnd/>
          </a:ln>
          <a:effectLst/>
        </p:spPr>
        <p:txBody>
          <a:bodyPr wrap="none" lIns="57448" tIns="28726" rIns="57448" bIns="28726" anchor="ctr"/>
          <a:lstStyle/>
          <a:p>
            <a:endParaRPr lang="en-US"/>
          </a:p>
        </p:txBody>
      </p:sp>
      <p:sp>
        <p:nvSpPr>
          <p:cNvPr id="207" name="Rectangle 57"/>
          <p:cNvSpPr>
            <a:spLocks noChangeArrowheads="1"/>
          </p:cNvSpPr>
          <p:nvPr/>
        </p:nvSpPr>
        <p:spPr bwMode="auto">
          <a:xfrm>
            <a:off x="7595297" y="2222599"/>
            <a:ext cx="534836" cy="175022"/>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a:t>
            </a:r>
          </a:p>
        </p:txBody>
      </p:sp>
      <p:sp>
        <p:nvSpPr>
          <p:cNvPr id="208" name="Rectangle 58"/>
          <p:cNvSpPr>
            <a:spLocks noChangeArrowheads="1"/>
          </p:cNvSpPr>
          <p:nvPr/>
        </p:nvSpPr>
        <p:spPr bwMode="auto">
          <a:xfrm>
            <a:off x="8144420" y="1556444"/>
            <a:ext cx="292865" cy="269678"/>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Out</a:t>
            </a:r>
          </a:p>
          <a:p>
            <a:pPr algn="ctr" eaLnBrk="0" hangingPunct="0"/>
            <a:r>
              <a:rPr lang="en-US" sz="900" b="1"/>
              <a:t>I’face</a:t>
            </a:r>
          </a:p>
        </p:txBody>
      </p:sp>
      <p:sp>
        <p:nvSpPr>
          <p:cNvPr id="209" name="Rectangle 59"/>
          <p:cNvSpPr>
            <a:spLocks noChangeArrowheads="1"/>
          </p:cNvSpPr>
          <p:nvPr/>
        </p:nvSpPr>
        <p:spPr bwMode="auto">
          <a:xfrm>
            <a:off x="8144420" y="1842210"/>
            <a:ext cx="292865" cy="174129"/>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0</a:t>
            </a:r>
          </a:p>
        </p:txBody>
      </p:sp>
      <p:sp>
        <p:nvSpPr>
          <p:cNvPr id="210" name="Rectangle 60"/>
          <p:cNvSpPr>
            <a:spLocks noChangeArrowheads="1"/>
          </p:cNvSpPr>
          <p:nvPr/>
        </p:nvSpPr>
        <p:spPr bwMode="auto">
          <a:xfrm>
            <a:off x="8144420" y="2032412"/>
            <a:ext cx="292865" cy="174129"/>
          </a:xfrm>
          <a:prstGeom prst="rect">
            <a:avLst/>
          </a:prstGeom>
          <a:solidFill>
            <a:srgbClr val="FFFFFF"/>
          </a:solidFill>
          <a:ln w="25400">
            <a:solidFill>
              <a:schemeClr val="accent2"/>
            </a:solidFill>
            <a:miter lim="800000"/>
            <a:headEnd/>
            <a:tailEnd/>
          </a:ln>
          <a:effectLst/>
        </p:spPr>
        <p:txBody>
          <a:bodyPr wrap="none" lIns="57448" tIns="28726" rIns="57448" bIns="28726" anchor="ctr"/>
          <a:lstStyle/>
          <a:p>
            <a:endParaRPr lang="en-US"/>
          </a:p>
        </p:txBody>
      </p:sp>
      <p:sp>
        <p:nvSpPr>
          <p:cNvPr id="211" name="Rectangle 61"/>
          <p:cNvSpPr>
            <a:spLocks noChangeArrowheads="1"/>
          </p:cNvSpPr>
          <p:nvPr/>
        </p:nvSpPr>
        <p:spPr bwMode="auto">
          <a:xfrm>
            <a:off x="8144420" y="2222599"/>
            <a:ext cx="292865" cy="175022"/>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a:t>
            </a:r>
          </a:p>
        </p:txBody>
      </p:sp>
      <p:sp>
        <p:nvSpPr>
          <p:cNvPr id="212" name="Rectangle 62"/>
          <p:cNvSpPr>
            <a:spLocks noChangeArrowheads="1"/>
          </p:cNvSpPr>
          <p:nvPr/>
        </p:nvSpPr>
        <p:spPr bwMode="auto">
          <a:xfrm>
            <a:off x="8439964" y="1556444"/>
            <a:ext cx="292865" cy="269678"/>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Out </a:t>
            </a:r>
          </a:p>
          <a:p>
            <a:pPr algn="ctr" eaLnBrk="0" hangingPunct="0"/>
            <a:r>
              <a:rPr lang="en-US" sz="900" b="1"/>
              <a:t>Label</a:t>
            </a:r>
          </a:p>
        </p:txBody>
      </p:sp>
      <p:sp>
        <p:nvSpPr>
          <p:cNvPr id="213" name="Rectangle 63"/>
          <p:cNvSpPr>
            <a:spLocks noChangeArrowheads="1"/>
          </p:cNvSpPr>
          <p:nvPr/>
        </p:nvSpPr>
        <p:spPr bwMode="auto">
          <a:xfrm>
            <a:off x="5273809" y="1842210"/>
            <a:ext cx="292865" cy="174129"/>
          </a:xfrm>
          <a:prstGeom prst="rect">
            <a:avLst/>
          </a:prstGeom>
          <a:solidFill>
            <a:schemeClr val="accent2"/>
          </a:solidFill>
          <a:ln w="25400">
            <a:solidFill>
              <a:schemeClr val="accent2"/>
            </a:solidFill>
            <a:miter lim="800000"/>
            <a:headEnd/>
            <a:tailEnd/>
          </a:ln>
          <a:effectLst/>
        </p:spPr>
        <p:txBody>
          <a:bodyPr wrap="none" lIns="57849" tIns="28926" rIns="57849" bIns="28926" anchor="ctr"/>
          <a:lstStyle/>
          <a:p>
            <a:pPr algn="ctr" eaLnBrk="0" hangingPunct="0"/>
            <a:r>
              <a:rPr lang="en-US" sz="900" b="1" dirty="0">
                <a:solidFill>
                  <a:schemeClr val="bg1"/>
                </a:solidFill>
              </a:rPr>
              <a:t>20</a:t>
            </a:r>
          </a:p>
        </p:txBody>
      </p:sp>
      <p:sp>
        <p:nvSpPr>
          <p:cNvPr id="214" name="Rectangle 64"/>
          <p:cNvSpPr>
            <a:spLocks noChangeArrowheads="1"/>
          </p:cNvSpPr>
          <p:nvPr/>
        </p:nvSpPr>
        <p:spPr bwMode="auto">
          <a:xfrm>
            <a:off x="5273809" y="2032412"/>
            <a:ext cx="292865" cy="174129"/>
          </a:xfrm>
          <a:prstGeom prst="rect">
            <a:avLst/>
          </a:prstGeom>
          <a:solidFill>
            <a:schemeClr val="accent2"/>
          </a:solidFill>
          <a:ln w="25400">
            <a:solidFill>
              <a:schemeClr val="accent2"/>
            </a:solidFill>
            <a:miter lim="800000"/>
            <a:headEnd/>
            <a:tailEnd/>
          </a:ln>
          <a:effectLst/>
        </p:spPr>
        <p:txBody>
          <a:bodyPr wrap="none" lIns="57849" tIns="28926" rIns="57849" bIns="28926" anchor="ctr"/>
          <a:lstStyle/>
          <a:p>
            <a:pPr algn="ctr" eaLnBrk="0" hangingPunct="0"/>
            <a:r>
              <a:rPr lang="en-US" sz="900" b="1" dirty="0">
                <a:solidFill>
                  <a:schemeClr val="bg1"/>
                </a:solidFill>
              </a:rPr>
              <a:t>21</a:t>
            </a:r>
          </a:p>
        </p:txBody>
      </p:sp>
      <p:sp>
        <p:nvSpPr>
          <p:cNvPr id="215" name="Rectangle 65"/>
          <p:cNvSpPr>
            <a:spLocks noChangeArrowheads="1"/>
          </p:cNvSpPr>
          <p:nvPr/>
        </p:nvSpPr>
        <p:spPr bwMode="auto">
          <a:xfrm>
            <a:off x="5273809" y="2222599"/>
            <a:ext cx="292865" cy="175022"/>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a:t>
            </a:r>
          </a:p>
        </p:txBody>
      </p:sp>
      <p:sp>
        <p:nvSpPr>
          <p:cNvPr id="216" name="Rectangle 66"/>
          <p:cNvSpPr>
            <a:spLocks noChangeArrowheads="1"/>
          </p:cNvSpPr>
          <p:nvPr/>
        </p:nvSpPr>
        <p:spPr bwMode="auto">
          <a:xfrm>
            <a:off x="4131811" y="1842210"/>
            <a:ext cx="292865" cy="174129"/>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a:t>
            </a:r>
          </a:p>
        </p:txBody>
      </p:sp>
      <p:sp>
        <p:nvSpPr>
          <p:cNvPr id="217" name="Rectangle 67"/>
          <p:cNvSpPr>
            <a:spLocks noChangeArrowheads="1"/>
          </p:cNvSpPr>
          <p:nvPr/>
        </p:nvSpPr>
        <p:spPr bwMode="auto">
          <a:xfrm>
            <a:off x="4131811" y="2032412"/>
            <a:ext cx="292865" cy="174129"/>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a:t>
            </a:r>
          </a:p>
        </p:txBody>
      </p:sp>
      <p:sp>
        <p:nvSpPr>
          <p:cNvPr id="218" name="Rectangle 68"/>
          <p:cNvSpPr>
            <a:spLocks noChangeArrowheads="1"/>
          </p:cNvSpPr>
          <p:nvPr/>
        </p:nvSpPr>
        <p:spPr bwMode="auto">
          <a:xfrm>
            <a:off x="4131811" y="2222599"/>
            <a:ext cx="292865" cy="175022"/>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a:t>
            </a:r>
          </a:p>
        </p:txBody>
      </p:sp>
      <p:sp>
        <p:nvSpPr>
          <p:cNvPr id="219" name="Rectangle 69"/>
          <p:cNvSpPr>
            <a:spLocks noChangeArrowheads="1"/>
          </p:cNvSpPr>
          <p:nvPr/>
        </p:nvSpPr>
        <p:spPr bwMode="auto">
          <a:xfrm>
            <a:off x="6918494" y="1842210"/>
            <a:ext cx="292865" cy="174129"/>
          </a:xfrm>
          <a:prstGeom prst="rect">
            <a:avLst/>
          </a:prstGeom>
          <a:solidFill>
            <a:schemeClr val="accent2"/>
          </a:solidFill>
          <a:ln w="25400">
            <a:solidFill>
              <a:schemeClr val="accent2"/>
            </a:solidFill>
            <a:miter lim="800000"/>
            <a:headEnd/>
            <a:tailEnd/>
          </a:ln>
          <a:effectLst/>
        </p:spPr>
        <p:txBody>
          <a:bodyPr wrap="none" lIns="57849" tIns="28926" rIns="57849" bIns="28926" anchor="ctr"/>
          <a:lstStyle/>
          <a:p>
            <a:pPr algn="ctr" eaLnBrk="0" hangingPunct="0"/>
            <a:r>
              <a:rPr lang="en-US" sz="900" b="1" dirty="0">
                <a:solidFill>
                  <a:schemeClr val="bg1"/>
                </a:solidFill>
              </a:rPr>
              <a:t>30</a:t>
            </a:r>
          </a:p>
        </p:txBody>
      </p:sp>
      <p:sp>
        <p:nvSpPr>
          <p:cNvPr id="220" name="Rectangle 70"/>
          <p:cNvSpPr>
            <a:spLocks noChangeArrowheads="1"/>
          </p:cNvSpPr>
          <p:nvPr/>
        </p:nvSpPr>
        <p:spPr bwMode="auto">
          <a:xfrm>
            <a:off x="6918494" y="2032412"/>
            <a:ext cx="292865" cy="174129"/>
          </a:xfrm>
          <a:prstGeom prst="rect">
            <a:avLst/>
          </a:prstGeom>
          <a:solidFill>
            <a:schemeClr val="accent2"/>
          </a:solidFill>
          <a:ln w="25400">
            <a:solidFill>
              <a:schemeClr val="accent2"/>
            </a:solidFill>
            <a:miter lim="800000"/>
            <a:headEnd/>
            <a:tailEnd/>
          </a:ln>
          <a:effectLst/>
        </p:spPr>
        <p:txBody>
          <a:bodyPr wrap="none" lIns="57849" tIns="28926" rIns="57849" bIns="28926" anchor="ctr"/>
          <a:lstStyle/>
          <a:p>
            <a:pPr algn="ctr" eaLnBrk="0" hangingPunct="0"/>
            <a:r>
              <a:rPr lang="en-US" sz="900" b="1" dirty="0">
                <a:solidFill>
                  <a:schemeClr val="bg1"/>
                </a:solidFill>
              </a:rPr>
              <a:t>36</a:t>
            </a:r>
          </a:p>
        </p:txBody>
      </p:sp>
      <p:sp>
        <p:nvSpPr>
          <p:cNvPr id="221" name="Rectangle 71"/>
          <p:cNvSpPr>
            <a:spLocks noChangeArrowheads="1"/>
          </p:cNvSpPr>
          <p:nvPr/>
        </p:nvSpPr>
        <p:spPr bwMode="auto">
          <a:xfrm>
            <a:off x="6918494" y="2222599"/>
            <a:ext cx="292865" cy="175022"/>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solidFill>
                  <a:schemeClr val="bg2"/>
                </a:solidFill>
              </a:rPr>
              <a:t>…</a:t>
            </a:r>
          </a:p>
        </p:txBody>
      </p:sp>
      <p:sp>
        <p:nvSpPr>
          <p:cNvPr id="222" name="Rectangle 72"/>
          <p:cNvSpPr>
            <a:spLocks noChangeArrowheads="1"/>
          </p:cNvSpPr>
          <p:nvPr/>
        </p:nvSpPr>
        <p:spPr bwMode="auto">
          <a:xfrm>
            <a:off x="5785427" y="1842210"/>
            <a:ext cx="292865" cy="174129"/>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dirty="0"/>
              <a:t>20</a:t>
            </a:r>
          </a:p>
        </p:txBody>
      </p:sp>
      <p:sp>
        <p:nvSpPr>
          <p:cNvPr id="223" name="Rectangle 73"/>
          <p:cNvSpPr>
            <a:spLocks noChangeArrowheads="1"/>
          </p:cNvSpPr>
          <p:nvPr/>
        </p:nvSpPr>
        <p:spPr bwMode="auto">
          <a:xfrm>
            <a:off x="5785427" y="2032412"/>
            <a:ext cx="292865" cy="174129"/>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dirty="0"/>
              <a:t>21</a:t>
            </a:r>
          </a:p>
        </p:txBody>
      </p:sp>
      <p:sp>
        <p:nvSpPr>
          <p:cNvPr id="224" name="Rectangle 74"/>
          <p:cNvSpPr>
            <a:spLocks noChangeArrowheads="1"/>
          </p:cNvSpPr>
          <p:nvPr/>
        </p:nvSpPr>
        <p:spPr bwMode="auto">
          <a:xfrm>
            <a:off x="5785427" y="2222599"/>
            <a:ext cx="292865" cy="175022"/>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a:t>
            </a:r>
          </a:p>
        </p:txBody>
      </p:sp>
      <p:sp>
        <p:nvSpPr>
          <p:cNvPr id="225" name="Rectangle 75"/>
          <p:cNvSpPr>
            <a:spLocks noChangeArrowheads="1"/>
          </p:cNvSpPr>
          <p:nvPr/>
        </p:nvSpPr>
        <p:spPr bwMode="auto">
          <a:xfrm>
            <a:off x="7301541" y="2032412"/>
            <a:ext cx="292865" cy="174129"/>
          </a:xfrm>
          <a:prstGeom prst="rect">
            <a:avLst/>
          </a:prstGeom>
          <a:solidFill>
            <a:srgbClr val="FFFFFF"/>
          </a:solidFill>
          <a:ln w="25400">
            <a:solidFill>
              <a:schemeClr val="accent2"/>
            </a:solidFill>
            <a:miter lim="800000"/>
            <a:headEnd/>
            <a:tailEnd/>
          </a:ln>
          <a:effectLst/>
        </p:spPr>
        <p:txBody>
          <a:bodyPr wrap="none" lIns="57448" tIns="28726" rIns="57448" bIns="28726" anchor="ctr"/>
          <a:lstStyle/>
          <a:p>
            <a:endParaRPr lang="en-US"/>
          </a:p>
        </p:txBody>
      </p:sp>
      <p:sp>
        <p:nvSpPr>
          <p:cNvPr id="226" name="Rectangle 76"/>
          <p:cNvSpPr>
            <a:spLocks noChangeArrowheads="1"/>
          </p:cNvSpPr>
          <p:nvPr/>
        </p:nvSpPr>
        <p:spPr bwMode="auto">
          <a:xfrm>
            <a:off x="8439964" y="2032412"/>
            <a:ext cx="292865" cy="174129"/>
          </a:xfrm>
          <a:prstGeom prst="rect">
            <a:avLst/>
          </a:prstGeom>
          <a:solidFill>
            <a:srgbClr val="FFFFFF"/>
          </a:solidFill>
          <a:ln w="25400">
            <a:solidFill>
              <a:schemeClr val="accent2"/>
            </a:solidFill>
            <a:miter lim="800000"/>
            <a:headEnd/>
            <a:tailEnd/>
          </a:ln>
          <a:effectLst/>
        </p:spPr>
        <p:txBody>
          <a:bodyPr wrap="none" lIns="57448" tIns="28726" rIns="57448" bIns="28726" anchor="ctr"/>
          <a:lstStyle/>
          <a:p>
            <a:endParaRPr lang="en-US"/>
          </a:p>
        </p:txBody>
      </p:sp>
      <p:sp>
        <p:nvSpPr>
          <p:cNvPr id="227" name="Rectangle 77"/>
          <p:cNvSpPr>
            <a:spLocks noChangeArrowheads="1"/>
          </p:cNvSpPr>
          <p:nvPr/>
        </p:nvSpPr>
        <p:spPr bwMode="auto">
          <a:xfrm>
            <a:off x="8439071" y="1842210"/>
            <a:ext cx="292865" cy="174129"/>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a:t>
            </a:r>
          </a:p>
        </p:txBody>
      </p:sp>
      <p:sp>
        <p:nvSpPr>
          <p:cNvPr id="228" name="Rectangle 78"/>
          <p:cNvSpPr>
            <a:spLocks noChangeArrowheads="1"/>
          </p:cNvSpPr>
          <p:nvPr/>
        </p:nvSpPr>
        <p:spPr bwMode="auto">
          <a:xfrm>
            <a:off x="8439071" y="2222599"/>
            <a:ext cx="292865" cy="175022"/>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a:t>
            </a:r>
          </a:p>
        </p:txBody>
      </p:sp>
      <p:sp>
        <p:nvSpPr>
          <p:cNvPr id="229" name="Rectangle 79"/>
          <p:cNvSpPr>
            <a:spLocks noChangeArrowheads="1"/>
          </p:cNvSpPr>
          <p:nvPr/>
        </p:nvSpPr>
        <p:spPr bwMode="auto">
          <a:xfrm>
            <a:off x="7299754" y="1842210"/>
            <a:ext cx="292865" cy="174129"/>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dirty="0"/>
              <a:t>30</a:t>
            </a:r>
          </a:p>
        </p:txBody>
      </p:sp>
      <p:sp>
        <p:nvSpPr>
          <p:cNvPr id="230" name="Rectangle 80"/>
          <p:cNvSpPr>
            <a:spLocks noChangeArrowheads="1"/>
          </p:cNvSpPr>
          <p:nvPr/>
        </p:nvSpPr>
        <p:spPr bwMode="auto">
          <a:xfrm>
            <a:off x="7299754" y="2222599"/>
            <a:ext cx="292865" cy="175022"/>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a:t>
            </a:r>
          </a:p>
        </p:txBody>
      </p:sp>
      <p:sp>
        <p:nvSpPr>
          <p:cNvPr id="231" name="Text Box 82"/>
          <p:cNvSpPr txBox="1">
            <a:spLocks noChangeArrowheads="1"/>
          </p:cNvSpPr>
          <p:nvPr/>
        </p:nvSpPr>
        <p:spPr bwMode="auto">
          <a:xfrm>
            <a:off x="3962400" y="1352550"/>
            <a:ext cx="1885312" cy="221377"/>
          </a:xfrm>
          <a:prstGeom prst="rect">
            <a:avLst/>
          </a:prstGeom>
          <a:noFill/>
          <a:ln w="9525" algn="ctr">
            <a:noFill/>
            <a:miter lim="800000"/>
            <a:headEnd/>
            <a:tailEnd/>
          </a:ln>
          <a:effectLst/>
        </p:spPr>
        <p:txBody>
          <a:bodyPr wrap="square" lIns="51601" tIns="25798" rIns="51601" bIns="25798">
            <a:spAutoFit/>
          </a:bodyPr>
          <a:lstStyle/>
          <a:p>
            <a:pPr algn="ctr"/>
            <a:r>
              <a:rPr lang="en-US" sz="1100" b="1" dirty="0"/>
              <a:t>MPLS Forwarding Table </a:t>
            </a:r>
          </a:p>
        </p:txBody>
      </p:sp>
      <p:sp>
        <p:nvSpPr>
          <p:cNvPr id="232" name="Text Box 83"/>
          <p:cNvSpPr txBox="1">
            <a:spLocks noChangeArrowheads="1"/>
          </p:cNvSpPr>
          <p:nvPr/>
        </p:nvSpPr>
        <p:spPr bwMode="auto">
          <a:xfrm>
            <a:off x="5534504" y="1352550"/>
            <a:ext cx="2009296" cy="390654"/>
          </a:xfrm>
          <a:prstGeom prst="rect">
            <a:avLst/>
          </a:prstGeom>
          <a:noFill/>
          <a:ln w="9525" algn="ctr">
            <a:noFill/>
            <a:miter lim="800000"/>
            <a:headEnd/>
            <a:tailEnd/>
          </a:ln>
          <a:effectLst/>
        </p:spPr>
        <p:txBody>
          <a:bodyPr wrap="square" lIns="51601" tIns="25798" rIns="51601" bIns="25798">
            <a:spAutoFit/>
          </a:bodyPr>
          <a:lstStyle/>
          <a:p>
            <a:pPr algn="ctr"/>
            <a:r>
              <a:rPr lang="en-US" sz="1100" b="1" dirty="0"/>
              <a:t>MPLS Forwarding Table </a:t>
            </a:r>
          </a:p>
          <a:p>
            <a:pPr algn="ctr"/>
            <a:endParaRPr lang="en-US" sz="1100" b="1" dirty="0"/>
          </a:p>
        </p:txBody>
      </p:sp>
      <p:sp>
        <p:nvSpPr>
          <p:cNvPr id="233" name="Text Box 84"/>
          <p:cNvSpPr txBox="1">
            <a:spLocks noChangeArrowheads="1"/>
          </p:cNvSpPr>
          <p:nvPr/>
        </p:nvSpPr>
        <p:spPr bwMode="auto">
          <a:xfrm>
            <a:off x="7229803" y="1352550"/>
            <a:ext cx="1837997" cy="559931"/>
          </a:xfrm>
          <a:prstGeom prst="rect">
            <a:avLst/>
          </a:prstGeom>
          <a:noFill/>
          <a:ln w="9525" algn="ctr">
            <a:noFill/>
            <a:miter lim="800000"/>
            <a:headEnd/>
            <a:tailEnd/>
          </a:ln>
          <a:effectLst/>
        </p:spPr>
        <p:txBody>
          <a:bodyPr wrap="square" lIns="51601" tIns="25798" rIns="51601" bIns="25798">
            <a:spAutoFit/>
          </a:bodyPr>
          <a:lstStyle/>
          <a:p>
            <a:pPr algn="ctr"/>
            <a:r>
              <a:rPr lang="en-US" sz="1100" b="1" dirty="0"/>
              <a:t>MPLS Forwarding Table </a:t>
            </a:r>
          </a:p>
          <a:p>
            <a:pPr algn="ctr"/>
            <a:r>
              <a:rPr lang="en-US" sz="1100" b="1" dirty="0" smtClean="0"/>
              <a:t>)</a:t>
            </a:r>
            <a:endParaRPr lang="en-US" sz="1100" b="1" dirty="0"/>
          </a:p>
          <a:p>
            <a:pPr algn="ctr"/>
            <a:endParaRPr lang="en-US" sz="1100" b="1" dirty="0"/>
          </a:p>
        </p:txBody>
      </p:sp>
      <p:sp>
        <p:nvSpPr>
          <p:cNvPr id="234" name="Rectangle 9"/>
          <p:cNvSpPr>
            <a:spLocks noChangeArrowheads="1"/>
          </p:cNvSpPr>
          <p:nvPr/>
        </p:nvSpPr>
        <p:spPr bwMode="auto">
          <a:xfrm>
            <a:off x="6748861" y="2800350"/>
            <a:ext cx="180948" cy="196916"/>
          </a:xfrm>
          <a:prstGeom prst="rect">
            <a:avLst/>
          </a:prstGeom>
          <a:noFill/>
          <a:ln w="9525">
            <a:noFill/>
            <a:miter lim="800000"/>
            <a:headEnd/>
            <a:tailEnd/>
          </a:ln>
          <a:effectLst/>
        </p:spPr>
        <p:txBody>
          <a:bodyPr wrap="none" lIns="57849" tIns="28926" rIns="57849" bIns="28926">
            <a:spAutoFit/>
          </a:bodyPr>
          <a:lstStyle/>
          <a:p>
            <a:pPr eaLnBrk="0" hangingPunct="0"/>
            <a:r>
              <a:rPr lang="en-US" sz="900" b="1" dirty="0"/>
              <a:t>0</a:t>
            </a:r>
          </a:p>
        </p:txBody>
      </p:sp>
      <p:sp>
        <p:nvSpPr>
          <p:cNvPr id="235" name="Rectangle 10"/>
          <p:cNvSpPr>
            <a:spLocks noChangeArrowheads="1"/>
          </p:cNvSpPr>
          <p:nvPr/>
        </p:nvSpPr>
        <p:spPr bwMode="auto">
          <a:xfrm>
            <a:off x="6577427" y="3325416"/>
            <a:ext cx="180948" cy="196916"/>
          </a:xfrm>
          <a:prstGeom prst="rect">
            <a:avLst/>
          </a:prstGeom>
          <a:noFill/>
          <a:ln w="9525">
            <a:noFill/>
            <a:miter lim="800000"/>
            <a:headEnd/>
            <a:tailEnd/>
          </a:ln>
          <a:effectLst/>
        </p:spPr>
        <p:txBody>
          <a:bodyPr wrap="none" lIns="57849" tIns="28926" rIns="57849" bIns="28926">
            <a:spAutoFit/>
          </a:bodyPr>
          <a:lstStyle/>
          <a:p>
            <a:pPr eaLnBrk="0" hangingPunct="0"/>
            <a:r>
              <a:rPr lang="en-US" sz="900" b="1" dirty="0"/>
              <a:t>1</a:t>
            </a:r>
          </a:p>
        </p:txBody>
      </p:sp>
      <p:sp>
        <p:nvSpPr>
          <p:cNvPr id="236" name="Rectangle 11"/>
          <p:cNvSpPr>
            <a:spLocks noChangeArrowheads="1"/>
          </p:cNvSpPr>
          <p:nvPr/>
        </p:nvSpPr>
        <p:spPr bwMode="auto">
          <a:xfrm>
            <a:off x="5029200" y="2876550"/>
            <a:ext cx="180948" cy="196916"/>
          </a:xfrm>
          <a:prstGeom prst="rect">
            <a:avLst/>
          </a:prstGeom>
          <a:noFill/>
          <a:ln w="9525">
            <a:noFill/>
            <a:miter lim="800000"/>
            <a:headEnd/>
            <a:tailEnd/>
          </a:ln>
          <a:effectLst/>
        </p:spPr>
        <p:txBody>
          <a:bodyPr wrap="none" lIns="57849" tIns="28926" rIns="57849" bIns="28926">
            <a:spAutoFit/>
          </a:bodyPr>
          <a:lstStyle/>
          <a:p>
            <a:pPr eaLnBrk="0" hangingPunct="0"/>
            <a:r>
              <a:rPr lang="en-US" sz="900" b="1" dirty="0"/>
              <a:t>1</a:t>
            </a:r>
          </a:p>
        </p:txBody>
      </p:sp>
      <p:sp>
        <p:nvSpPr>
          <p:cNvPr id="237" name="Rectangle 14"/>
          <p:cNvSpPr>
            <a:spLocks noChangeArrowheads="1"/>
          </p:cNvSpPr>
          <p:nvPr/>
        </p:nvSpPr>
        <p:spPr bwMode="auto">
          <a:xfrm>
            <a:off x="8186467" y="2603434"/>
            <a:ext cx="180948" cy="196916"/>
          </a:xfrm>
          <a:prstGeom prst="rect">
            <a:avLst/>
          </a:prstGeom>
          <a:noFill/>
          <a:ln w="9525">
            <a:noFill/>
            <a:miter lim="800000"/>
            <a:headEnd/>
            <a:tailEnd/>
          </a:ln>
          <a:effectLst/>
        </p:spPr>
        <p:txBody>
          <a:bodyPr wrap="none" lIns="57849" tIns="28926" rIns="57849" bIns="28926">
            <a:spAutoFit/>
          </a:bodyPr>
          <a:lstStyle/>
          <a:p>
            <a:pPr eaLnBrk="0" hangingPunct="0"/>
            <a:r>
              <a:rPr lang="en-US" sz="900" b="1" dirty="0"/>
              <a:t>0</a:t>
            </a:r>
          </a:p>
        </p:txBody>
      </p:sp>
      <p:pic>
        <p:nvPicPr>
          <p:cNvPr id="89" name="Picture 9" descr="42-15646879 video conference"/>
          <p:cNvPicPr>
            <a:picLocks noChangeAspect="1" noChangeArrowheads="1"/>
          </p:cNvPicPr>
          <p:nvPr/>
        </p:nvPicPr>
        <p:blipFill>
          <a:blip r:embed="rId5" cstate="print"/>
          <a:srcRect t="13504" b="38774"/>
          <a:stretch>
            <a:fillRect/>
          </a:stretch>
        </p:blipFill>
        <p:spPr bwMode="auto">
          <a:xfrm>
            <a:off x="3856000" y="2958863"/>
            <a:ext cx="310551" cy="276046"/>
          </a:xfrm>
          <a:prstGeom prst="rect">
            <a:avLst/>
          </a:prstGeom>
          <a:noFill/>
          <a:ln w="9525">
            <a:noFill/>
            <a:miter lim="800000"/>
            <a:headEnd/>
            <a:tailEnd/>
          </a:ln>
        </p:spPr>
      </p:pic>
      <p:pic>
        <p:nvPicPr>
          <p:cNvPr id="96" name="Picture 15" descr="42-16415498 web conference"/>
          <p:cNvPicPr>
            <a:picLocks noChangeAspect="1" noChangeArrowheads="1"/>
          </p:cNvPicPr>
          <p:nvPr/>
        </p:nvPicPr>
        <p:blipFill>
          <a:blip r:embed="rId6" cstate="print"/>
          <a:srcRect/>
          <a:stretch>
            <a:fillRect/>
          </a:stretch>
        </p:blipFill>
        <p:spPr bwMode="auto">
          <a:xfrm>
            <a:off x="8724182" y="2665561"/>
            <a:ext cx="324928" cy="264364"/>
          </a:xfrm>
          <a:prstGeom prst="rect">
            <a:avLst/>
          </a:prstGeom>
          <a:noFill/>
          <a:ln w="9525">
            <a:noFill/>
            <a:miter lim="800000"/>
            <a:headEnd/>
            <a:tailEnd/>
          </a:ln>
        </p:spPr>
      </p:pic>
      <p:pic>
        <p:nvPicPr>
          <p:cNvPr id="97" name="Picture 96" descr="HKJ17422.jpg"/>
          <p:cNvPicPr>
            <a:picLocks noChangeAspect="1"/>
          </p:cNvPicPr>
          <p:nvPr/>
        </p:nvPicPr>
        <p:blipFill>
          <a:blip r:embed="rId7" cstate="screen"/>
          <a:srcRect/>
          <a:stretch>
            <a:fillRect/>
          </a:stretch>
        </p:blipFill>
        <p:spPr>
          <a:xfrm>
            <a:off x="8399247" y="3692110"/>
            <a:ext cx="296174" cy="304514"/>
          </a:xfrm>
          <a:prstGeom prst="rect">
            <a:avLst/>
          </a:prstGeom>
          <a:noFill/>
          <a:ln w="9525">
            <a:solidFill>
              <a:schemeClr val="tx1">
                <a:lumMod val="75000"/>
              </a:schemeClr>
            </a:solidFill>
            <a:miter lim="800000"/>
            <a:headEnd/>
            <a:tailEnd/>
          </a:ln>
          <a:effectLst>
            <a:outerShdw blurRad="50800" dist="38100" dir="2700000" algn="tl" rotWithShape="0">
              <a:prstClr val="black">
                <a:alpha val="40000"/>
              </a:prstClr>
            </a:outerShdw>
          </a:effectLst>
        </p:spPr>
      </p:pic>
      <p:sp>
        <p:nvSpPr>
          <p:cNvPr id="98" name="Line 3"/>
          <p:cNvSpPr>
            <a:spLocks noChangeShapeType="1"/>
          </p:cNvSpPr>
          <p:nvPr/>
        </p:nvSpPr>
        <p:spPr bwMode="auto">
          <a:xfrm flipV="1">
            <a:off x="4159477" y="3062381"/>
            <a:ext cx="447021" cy="817"/>
          </a:xfrm>
          <a:prstGeom prst="line">
            <a:avLst/>
          </a:prstGeom>
          <a:noFill/>
          <a:ln w="25400">
            <a:solidFill>
              <a:schemeClr val="accent2"/>
            </a:solidFill>
            <a:round/>
            <a:headEnd type="none" w="sm" len="sm"/>
            <a:tailEnd type="none" w="sm" len="sm"/>
          </a:ln>
          <a:effectLst/>
        </p:spPr>
        <p:txBody>
          <a:bodyPr wrap="none" lIns="57448" tIns="28726" rIns="57448" bIns="28726" anchor="ctr"/>
          <a:lstStyle/>
          <a:p>
            <a:endParaRPr lang="en-US"/>
          </a:p>
        </p:txBody>
      </p:sp>
    </p:spTree>
    <p:extLst>
      <p:ext uri="{BB962C8B-B14F-4D97-AF65-F5344CB8AC3E}">
        <p14:creationId xmlns:p14="http://schemas.microsoft.com/office/powerpoint/2010/main" val="36735061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dissolve">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9"/>
                                        </p:tgtEl>
                                        <p:attrNameLst>
                                          <p:attrName>style.visibility</p:attrName>
                                        </p:attrNameLst>
                                      </p:cBhvr>
                                      <p:to>
                                        <p:strVal val="visible"/>
                                      </p:to>
                                    </p:set>
                                    <p:animEffect transition="in" filter="dissolve">
                                      <p:cBhvr>
                                        <p:cTn id="12" dur="1000"/>
                                        <p:tgtEl>
                                          <p:spTgt spid="2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8"/>
                                        </p:tgtEl>
                                        <p:attrNameLst>
                                          <p:attrName>style.visibility</p:attrName>
                                        </p:attrNameLst>
                                      </p:cBhvr>
                                      <p:to>
                                        <p:strVal val="visible"/>
                                      </p:to>
                                    </p:set>
                                    <p:animEffect transition="in" filter="dissolve">
                                      <p:cBhvr>
                                        <p:cTn id="17" dur="1000"/>
                                        <p:tgtEl>
                                          <p:spTgt spid="17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0"/>
                                        </p:tgtEl>
                                        <p:attrNameLst>
                                          <p:attrName>style.visibility</p:attrName>
                                        </p:attrNameLst>
                                      </p:cBhvr>
                                      <p:to>
                                        <p:strVal val="visible"/>
                                      </p:to>
                                    </p:set>
                                    <p:animEffect transition="in" filter="dissolve">
                                      <p:cBhvr>
                                        <p:cTn id="22" dur="1000"/>
                                        <p:tgtEl>
                                          <p:spTgt spid="2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dissolve">
                                      <p:cBhvr>
                                        <p:cTn id="27" dur="1000"/>
                                        <p:tgtEl>
                                          <p:spTgt spid="9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13"/>
                                        </p:tgtEl>
                                        <p:attrNameLst>
                                          <p:attrName>style.visibility</p:attrName>
                                        </p:attrNameLst>
                                      </p:cBhvr>
                                      <p:to>
                                        <p:strVal val="visible"/>
                                      </p:to>
                                    </p:set>
                                    <p:animEffect transition="in" filter="dissolve">
                                      <p:cBhvr>
                                        <p:cTn id="32" dur="1000"/>
                                        <p:tgtEl>
                                          <p:spTgt spid="21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dissolve">
                                      <p:cBhvr>
                                        <p:cTn id="37" dur="1000"/>
                                        <p:tgtEl>
                                          <p:spTgt spid="21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71"/>
                                        </p:tgtEl>
                                        <p:attrNameLst>
                                          <p:attrName>style.visibility</p:attrName>
                                        </p:attrNameLst>
                                      </p:cBhvr>
                                      <p:to>
                                        <p:strVal val="visible"/>
                                      </p:to>
                                    </p:set>
                                    <p:animEffect transition="in" filter="dissolve">
                                      <p:cBhvr>
                                        <p:cTn id="42" dur="10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animBg="1"/>
      <p:bldP spid="214" grpId="0" animBg="1"/>
      <p:bldP spid="219" grpId="0" animBg="1"/>
      <p:bldP spid="2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86" y="258341"/>
            <a:ext cx="8513064" cy="434974"/>
          </a:xfrm>
        </p:spPr>
        <p:txBody>
          <a:bodyPr/>
          <a:lstStyle/>
          <a:p>
            <a:r>
              <a:rPr lang="en-US" dirty="0" smtClean="0">
                <a:solidFill>
                  <a:srgbClr val="0000FF"/>
                </a:solidFill>
                <a:latin typeface="+mn-lt"/>
                <a:cs typeface="Times New Roman" panose="02020603050405020304" pitchFamily="18" charset="0"/>
              </a:rPr>
              <a:t>MPLS Traffic Forwarding with MPLS enabled</a:t>
            </a:r>
            <a:endParaRPr lang="en-US" dirty="0">
              <a:solidFill>
                <a:srgbClr val="0000FF"/>
              </a:solidFill>
              <a:latin typeface="+mn-lt"/>
              <a:cs typeface="Times New Roman" panose="02020603050405020304" pitchFamily="18" charset="0"/>
            </a:endParaRPr>
          </a:p>
        </p:txBody>
      </p:sp>
      <p:sp>
        <p:nvSpPr>
          <p:cNvPr id="191" name="Content Placeholder 190"/>
          <p:cNvSpPr>
            <a:spLocks noGrp="1"/>
          </p:cNvSpPr>
          <p:nvPr>
            <p:ph idx="4294967295"/>
          </p:nvPr>
        </p:nvSpPr>
        <p:spPr>
          <a:xfrm>
            <a:off x="98954" y="1182951"/>
            <a:ext cx="3171354" cy="3454531"/>
          </a:xfrm>
          <a:prstGeom prst="rect">
            <a:avLst/>
          </a:prstGeom>
        </p:spPr>
        <p:txBody>
          <a:bodyPr>
            <a:normAutofit/>
          </a:bodyPr>
          <a:lstStyle/>
          <a:p>
            <a:r>
              <a:rPr lang="en-US" sz="1600" dirty="0" smtClean="0">
                <a:cs typeface="Times New Roman" panose="02020603050405020304" pitchFamily="18" charset="0"/>
              </a:rPr>
              <a:t>Ingress PE node adds label to packet (push)</a:t>
            </a:r>
          </a:p>
          <a:p>
            <a:pPr lvl="1"/>
            <a:r>
              <a:rPr lang="en-US" dirty="0" smtClean="0">
                <a:solidFill>
                  <a:srgbClr val="0000FF"/>
                </a:solidFill>
                <a:cs typeface="Times New Roman" panose="02020603050405020304" pitchFamily="18" charset="0"/>
              </a:rPr>
              <a:t>Via MPLS forwarding table</a:t>
            </a:r>
          </a:p>
          <a:p>
            <a:r>
              <a:rPr lang="en-US" sz="1600" dirty="0" smtClean="0">
                <a:cs typeface="Times New Roman" panose="02020603050405020304" pitchFamily="18" charset="0"/>
              </a:rPr>
              <a:t>Downstream node use label for forwarding decision (swap)</a:t>
            </a:r>
          </a:p>
          <a:p>
            <a:pPr lvl="1"/>
            <a:r>
              <a:rPr lang="en-US" dirty="0" smtClean="0">
                <a:solidFill>
                  <a:srgbClr val="0000FF"/>
                </a:solidFill>
                <a:cs typeface="Times New Roman" panose="02020603050405020304" pitchFamily="18" charset="0"/>
              </a:rPr>
              <a:t>Outgoing interface</a:t>
            </a:r>
          </a:p>
          <a:p>
            <a:pPr lvl="1"/>
            <a:r>
              <a:rPr lang="en-US" dirty="0" smtClean="0">
                <a:solidFill>
                  <a:srgbClr val="0000FF"/>
                </a:solidFill>
                <a:cs typeface="Times New Roman" panose="02020603050405020304" pitchFamily="18" charset="0"/>
              </a:rPr>
              <a:t>Out MPLS label</a:t>
            </a:r>
          </a:p>
          <a:p>
            <a:r>
              <a:rPr lang="en-US" sz="1600" dirty="0" smtClean="0">
                <a:cs typeface="Times New Roman" panose="02020603050405020304" pitchFamily="18" charset="0"/>
              </a:rPr>
              <a:t>Egress PE removes label and forwards original packet (pop)</a:t>
            </a:r>
          </a:p>
          <a:p>
            <a:endParaRPr lang="en-US" sz="1600" dirty="0">
              <a:cs typeface="Times New Roman" panose="02020603050405020304" pitchFamily="18" charset="0"/>
            </a:endParaRPr>
          </a:p>
        </p:txBody>
      </p:sp>
      <p:sp>
        <p:nvSpPr>
          <p:cNvPr id="4" name="Text Placeholder 3"/>
          <p:cNvSpPr>
            <a:spLocks noGrp="1"/>
          </p:cNvSpPr>
          <p:nvPr>
            <p:ph type="body" sz="quarter" idx="4294967295"/>
          </p:nvPr>
        </p:nvSpPr>
        <p:spPr>
          <a:xfrm>
            <a:off x="111852" y="656548"/>
            <a:ext cx="9242541" cy="313754"/>
          </a:xfrm>
          <a:prstGeom prst="rect">
            <a:avLst/>
          </a:prstGeom>
        </p:spPr>
        <p:txBody>
          <a:bodyPr/>
          <a:lstStyle/>
          <a:p>
            <a:pPr marL="1785" indent="0">
              <a:buNone/>
            </a:pPr>
            <a:r>
              <a:rPr lang="en-US" sz="1600" dirty="0" smtClean="0">
                <a:cs typeface="Times New Roman" panose="02020603050405020304" pitchFamily="18" charset="0"/>
              </a:rPr>
              <a:t>Step 3: Hop-by-hop Traffic Forwarding Using </a:t>
            </a:r>
            <a:r>
              <a:rPr lang="en-US" sz="1600" dirty="0">
                <a:cs typeface="Times New Roman" panose="02020603050405020304" pitchFamily="18" charset="0"/>
              </a:rPr>
              <a:t>Labels (MPLS enabled, i.e. LDP signaling is enabled)</a:t>
            </a:r>
          </a:p>
          <a:p>
            <a:pPr marL="1785" indent="0">
              <a:buNone/>
            </a:pPr>
            <a:endParaRPr lang="en-US" dirty="0">
              <a:solidFill>
                <a:srgbClr val="0000FF"/>
              </a:solidFill>
              <a:cs typeface="Times New Roman" panose="02020603050405020304" pitchFamily="18" charset="0"/>
            </a:endParaRPr>
          </a:p>
        </p:txBody>
      </p:sp>
      <p:sp>
        <p:nvSpPr>
          <p:cNvPr id="3" name="Slide Number Placeholder 2"/>
          <p:cNvSpPr>
            <a:spLocks noGrp="1"/>
          </p:cNvSpPr>
          <p:nvPr>
            <p:ph type="sldNum" sz="quarter" idx="4"/>
          </p:nvPr>
        </p:nvSpPr>
        <p:spPr/>
        <p:txBody>
          <a:bodyPr/>
          <a:lstStyle/>
          <a:p>
            <a:fld id="{2F5CCB13-0A32-4557-88E9-079F0C330695}" type="slidenum">
              <a:rPr lang="en-US" smtClean="0"/>
              <a:pPr/>
              <a:t>13</a:t>
            </a:fld>
            <a:endParaRPr lang="en-US"/>
          </a:p>
        </p:txBody>
      </p:sp>
      <p:sp>
        <p:nvSpPr>
          <p:cNvPr id="96" name="AutoShape 2"/>
          <p:cNvSpPr>
            <a:spLocks noChangeArrowheads="1"/>
          </p:cNvSpPr>
          <p:nvPr/>
        </p:nvSpPr>
        <p:spPr bwMode="auto">
          <a:xfrm rot="10800000">
            <a:off x="3870195" y="2357441"/>
            <a:ext cx="1450040" cy="677763"/>
          </a:xfrm>
          <a:prstGeom prst="triangle">
            <a:avLst>
              <a:gd name="adj" fmla="val 50000"/>
            </a:avLst>
          </a:prstGeom>
          <a:solidFill>
            <a:schemeClr val="accent2"/>
          </a:solidFill>
          <a:ln w="9525" algn="ctr">
            <a:noFill/>
            <a:miter lim="800000"/>
            <a:headEnd/>
            <a:tailEnd/>
          </a:ln>
          <a:effectLst/>
        </p:spPr>
        <p:txBody>
          <a:bodyPr wrap="none" lIns="51601" tIns="25798" rIns="51601" bIns="25798" anchor="ctr"/>
          <a:lstStyle/>
          <a:p>
            <a:endParaRPr lang="en-US"/>
          </a:p>
        </p:txBody>
      </p:sp>
      <p:sp>
        <p:nvSpPr>
          <p:cNvPr id="97" name="AutoShape 3"/>
          <p:cNvSpPr>
            <a:spLocks noChangeArrowheads="1"/>
          </p:cNvSpPr>
          <p:nvPr/>
        </p:nvSpPr>
        <p:spPr bwMode="auto">
          <a:xfrm rot="10800000">
            <a:off x="5514883" y="2357441"/>
            <a:ext cx="1450040" cy="677763"/>
          </a:xfrm>
          <a:prstGeom prst="triangle">
            <a:avLst>
              <a:gd name="adj" fmla="val 50000"/>
            </a:avLst>
          </a:prstGeom>
          <a:solidFill>
            <a:schemeClr val="accent2"/>
          </a:solidFill>
          <a:ln w="9525" algn="ctr">
            <a:noFill/>
            <a:miter lim="800000"/>
            <a:headEnd/>
            <a:tailEnd/>
          </a:ln>
          <a:effectLst/>
        </p:spPr>
        <p:txBody>
          <a:bodyPr wrap="none" lIns="51601" tIns="25798" rIns="51601" bIns="25798" anchor="ctr"/>
          <a:lstStyle/>
          <a:p>
            <a:endParaRPr lang="en-US"/>
          </a:p>
        </p:txBody>
      </p:sp>
      <p:sp>
        <p:nvSpPr>
          <p:cNvPr id="98" name="AutoShape 4"/>
          <p:cNvSpPr>
            <a:spLocks noChangeArrowheads="1"/>
          </p:cNvSpPr>
          <p:nvPr/>
        </p:nvSpPr>
        <p:spPr bwMode="auto">
          <a:xfrm rot="10800000">
            <a:off x="7037247" y="2357438"/>
            <a:ext cx="1450040" cy="363438"/>
          </a:xfrm>
          <a:prstGeom prst="triangle">
            <a:avLst>
              <a:gd name="adj" fmla="val 50000"/>
            </a:avLst>
          </a:prstGeom>
          <a:solidFill>
            <a:schemeClr val="accent2"/>
          </a:solidFill>
          <a:ln w="9525" algn="ctr">
            <a:noFill/>
            <a:miter lim="800000"/>
            <a:headEnd/>
            <a:tailEnd/>
          </a:ln>
          <a:effectLst/>
        </p:spPr>
        <p:txBody>
          <a:bodyPr wrap="none" lIns="51601" tIns="25798" rIns="51601" bIns="25798" anchor="ctr"/>
          <a:lstStyle/>
          <a:p>
            <a:endParaRPr lang="en-US"/>
          </a:p>
        </p:txBody>
      </p:sp>
      <p:sp>
        <p:nvSpPr>
          <p:cNvPr id="99" name="Rectangle 5"/>
          <p:cNvSpPr>
            <a:spLocks noChangeArrowheads="1"/>
          </p:cNvSpPr>
          <p:nvPr/>
        </p:nvSpPr>
        <p:spPr bwMode="auto">
          <a:xfrm>
            <a:off x="3665726" y="3325417"/>
            <a:ext cx="666982" cy="175022"/>
          </a:xfrm>
          <a:prstGeom prst="rect">
            <a:avLst/>
          </a:prstGeom>
          <a:solidFill>
            <a:schemeClr val="accent2"/>
          </a:solidFill>
          <a:ln w="9525" algn="ctr">
            <a:noFill/>
            <a:miter lim="800000"/>
            <a:headEnd/>
            <a:tailEnd/>
          </a:ln>
          <a:effectLst/>
        </p:spPr>
        <p:txBody>
          <a:bodyPr wrap="none" lIns="45881" tIns="22938" rIns="45881" bIns="22938" anchor="ctr"/>
          <a:lstStyle/>
          <a:p>
            <a:endParaRPr lang="en-US"/>
          </a:p>
        </p:txBody>
      </p:sp>
      <p:sp>
        <p:nvSpPr>
          <p:cNvPr id="103" name="Line 9"/>
          <p:cNvSpPr>
            <a:spLocks noChangeShapeType="1"/>
          </p:cNvSpPr>
          <p:nvPr/>
        </p:nvSpPr>
        <p:spPr bwMode="auto">
          <a:xfrm>
            <a:off x="3953237" y="3220045"/>
            <a:ext cx="422333" cy="0"/>
          </a:xfrm>
          <a:prstGeom prst="line">
            <a:avLst/>
          </a:prstGeom>
          <a:noFill/>
          <a:ln w="25400">
            <a:solidFill>
              <a:schemeClr val="bg2"/>
            </a:solidFill>
            <a:round/>
            <a:headEnd type="none" w="sm" len="sm"/>
            <a:tailEnd type="triangle" w="med" len="med"/>
          </a:ln>
          <a:effectLst/>
        </p:spPr>
        <p:txBody>
          <a:bodyPr wrap="none" lIns="57448" tIns="28726" rIns="57448" bIns="28726" anchor="ctr"/>
          <a:lstStyle/>
          <a:p>
            <a:endParaRPr lang="en-US"/>
          </a:p>
        </p:txBody>
      </p:sp>
      <p:sp>
        <p:nvSpPr>
          <p:cNvPr id="104" name="Rectangle 10"/>
          <p:cNvSpPr>
            <a:spLocks noChangeArrowheads="1"/>
          </p:cNvSpPr>
          <p:nvPr/>
        </p:nvSpPr>
        <p:spPr bwMode="auto">
          <a:xfrm>
            <a:off x="3664833" y="3322736"/>
            <a:ext cx="660732" cy="175022"/>
          </a:xfrm>
          <a:prstGeom prst="rect">
            <a:avLst/>
          </a:prstGeom>
          <a:solidFill>
            <a:schemeClr val="accent2"/>
          </a:solidFill>
          <a:ln w="28575" algn="ctr">
            <a:solidFill>
              <a:schemeClr val="accent1"/>
            </a:solidFill>
            <a:miter lim="800000"/>
            <a:headEnd/>
            <a:tailEnd/>
          </a:ln>
          <a:effectLst/>
        </p:spPr>
        <p:txBody>
          <a:bodyPr wrap="none" lIns="45881" tIns="22938" rIns="45881" bIns="22938" anchor="ctr"/>
          <a:lstStyle/>
          <a:p>
            <a:pPr algn="ctr" eaLnBrk="0" hangingPunct="0"/>
            <a:r>
              <a:rPr lang="en-US" sz="900" b="1">
                <a:solidFill>
                  <a:srgbClr val="FFFFFF"/>
                </a:solidFill>
              </a:rPr>
              <a:t>128.89.25.4</a:t>
            </a:r>
          </a:p>
        </p:txBody>
      </p:sp>
      <p:sp>
        <p:nvSpPr>
          <p:cNvPr id="105" name="Rectangle 11"/>
          <p:cNvSpPr>
            <a:spLocks noChangeArrowheads="1"/>
          </p:cNvSpPr>
          <p:nvPr/>
        </p:nvSpPr>
        <p:spPr bwMode="auto">
          <a:xfrm>
            <a:off x="4339867" y="3322736"/>
            <a:ext cx="282151" cy="175022"/>
          </a:xfrm>
          <a:prstGeom prst="rect">
            <a:avLst/>
          </a:prstGeom>
          <a:solidFill>
            <a:srgbClr val="FFFFFF"/>
          </a:solidFill>
          <a:ln w="28575" algn="ctr">
            <a:solidFill>
              <a:schemeClr val="accent1"/>
            </a:solidFill>
            <a:miter lim="800000"/>
            <a:headEnd/>
            <a:tailEnd/>
          </a:ln>
          <a:effectLst/>
        </p:spPr>
        <p:txBody>
          <a:bodyPr wrap="none" lIns="45881" tIns="22938" rIns="45881" bIns="22938" anchor="ctr"/>
          <a:lstStyle/>
          <a:p>
            <a:pPr algn="ctr" eaLnBrk="0" hangingPunct="0"/>
            <a:r>
              <a:rPr lang="en-US" sz="900" b="1"/>
              <a:t>Data</a:t>
            </a:r>
          </a:p>
        </p:txBody>
      </p:sp>
      <p:grpSp>
        <p:nvGrpSpPr>
          <p:cNvPr id="106" name="Group 12"/>
          <p:cNvGrpSpPr>
            <a:grpSpLocks/>
          </p:cNvGrpSpPr>
          <p:nvPr/>
        </p:nvGrpSpPr>
        <p:grpSpPr bwMode="auto">
          <a:xfrm>
            <a:off x="4887204" y="3220046"/>
            <a:ext cx="1170567" cy="277713"/>
            <a:chOff x="1467" y="2823"/>
            <a:chExt cx="1311" cy="311"/>
          </a:xfrm>
        </p:grpSpPr>
        <p:sp>
          <p:nvSpPr>
            <p:cNvPr id="107" name="Rectangle 13"/>
            <p:cNvSpPr>
              <a:spLocks noChangeArrowheads="1"/>
            </p:cNvSpPr>
            <p:nvPr/>
          </p:nvSpPr>
          <p:spPr bwMode="auto">
            <a:xfrm>
              <a:off x="1467" y="2936"/>
              <a:ext cx="238" cy="198"/>
            </a:xfrm>
            <a:prstGeom prst="rect">
              <a:avLst/>
            </a:prstGeom>
            <a:solidFill>
              <a:schemeClr val="accent2"/>
            </a:solidFill>
            <a:ln w="9525" algn="ctr">
              <a:noFill/>
              <a:miter lim="800000"/>
              <a:headEnd/>
              <a:tailEnd/>
            </a:ln>
            <a:effectLst/>
          </p:spPr>
          <p:txBody>
            <a:bodyPr wrap="none" lIns="73025" tIns="36512" rIns="73025" bIns="36512" anchor="ctr"/>
            <a:lstStyle/>
            <a:p>
              <a:endParaRPr lang="en-US"/>
            </a:p>
          </p:txBody>
        </p:sp>
        <p:sp>
          <p:nvSpPr>
            <p:cNvPr id="108" name="Rectangle 14"/>
            <p:cNvSpPr>
              <a:spLocks noChangeArrowheads="1"/>
            </p:cNvSpPr>
            <p:nvPr/>
          </p:nvSpPr>
          <p:spPr bwMode="auto">
            <a:xfrm>
              <a:off x="1706" y="2938"/>
              <a:ext cx="740" cy="196"/>
            </a:xfrm>
            <a:prstGeom prst="rect">
              <a:avLst/>
            </a:prstGeom>
            <a:solidFill>
              <a:srgbClr val="FFFFFF"/>
            </a:solidFill>
            <a:ln w="28575" algn="ctr">
              <a:solidFill>
                <a:schemeClr val="accent1"/>
              </a:solidFill>
              <a:miter lim="800000"/>
              <a:headEnd/>
              <a:tailEnd/>
            </a:ln>
            <a:effectLst/>
          </p:spPr>
          <p:txBody>
            <a:bodyPr wrap="none" lIns="73025" tIns="36512" rIns="73025" bIns="36512" anchor="ctr"/>
            <a:lstStyle/>
            <a:p>
              <a:pPr algn="ctr" eaLnBrk="0" hangingPunct="0"/>
              <a:r>
                <a:rPr lang="en-US" sz="900" b="1" dirty="0"/>
                <a:t>128.89.25.4</a:t>
              </a:r>
            </a:p>
          </p:txBody>
        </p:sp>
        <p:sp>
          <p:nvSpPr>
            <p:cNvPr id="109" name="Rectangle 15"/>
            <p:cNvSpPr>
              <a:spLocks noChangeArrowheads="1"/>
            </p:cNvSpPr>
            <p:nvPr/>
          </p:nvSpPr>
          <p:spPr bwMode="auto">
            <a:xfrm>
              <a:off x="2462" y="2938"/>
              <a:ext cx="316" cy="196"/>
            </a:xfrm>
            <a:prstGeom prst="rect">
              <a:avLst/>
            </a:prstGeom>
            <a:solidFill>
              <a:srgbClr val="FFFFFF"/>
            </a:solidFill>
            <a:ln w="28575" algn="ctr">
              <a:solidFill>
                <a:schemeClr val="accent1"/>
              </a:solidFill>
              <a:miter lim="800000"/>
              <a:headEnd/>
              <a:tailEnd/>
            </a:ln>
            <a:effectLst/>
          </p:spPr>
          <p:txBody>
            <a:bodyPr wrap="none" lIns="73025" tIns="36512" rIns="73025" bIns="36512" anchor="ctr"/>
            <a:lstStyle/>
            <a:p>
              <a:pPr algn="ctr" eaLnBrk="0" hangingPunct="0"/>
              <a:r>
                <a:rPr lang="en-US" sz="900" b="1"/>
                <a:t>Data</a:t>
              </a:r>
            </a:p>
          </p:txBody>
        </p:sp>
        <p:sp>
          <p:nvSpPr>
            <p:cNvPr id="110" name="Rectangle 16"/>
            <p:cNvSpPr>
              <a:spLocks noChangeArrowheads="1"/>
            </p:cNvSpPr>
            <p:nvPr/>
          </p:nvSpPr>
          <p:spPr bwMode="auto">
            <a:xfrm>
              <a:off x="1469" y="2938"/>
              <a:ext cx="221" cy="196"/>
            </a:xfrm>
            <a:prstGeom prst="rect">
              <a:avLst/>
            </a:prstGeom>
            <a:solidFill>
              <a:schemeClr val="accent2"/>
            </a:solidFill>
            <a:ln w="28575" algn="ctr">
              <a:solidFill>
                <a:schemeClr val="accent1"/>
              </a:solidFill>
              <a:miter lim="800000"/>
              <a:headEnd/>
              <a:tailEnd/>
            </a:ln>
            <a:effectLst/>
          </p:spPr>
          <p:txBody>
            <a:bodyPr wrap="none" lIns="73025" tIns="36512" rIns="73025" bIns="36512" anchor="ctr"/>
            <a:lstStyle/>
            <a:p>
              <a:pPr algn="ctr" eaLnBrk="0" hangingPunct="0"/>
              <a:r>
                <a:rPr lang="en-US" sz="900" b="1" dirty="0">
                  <a:solidFill>
                    <a:srgbClr val="FFFFFF"/>
                  </a:solidFill>
                </a:rPr>
                <a:t>20</a:t>
              </a:r>
            </a:p>
          </p:txBody>
        </p:sp>
        <p:sp>
          <p:nvSpPr>
            <p:cNvPr id="111" name="Line 17"/>
            <p:cNvSpPr>
              <a:spLocks noChangeShapeType="1"/>
            </p:cNvSpPr>
            <p:nvPr/>
          </p:nvSpPr>
          <p:spPr bwMode="auto">
            <a:xfrm>
              <a:off x="1981" y="2823"/>
              <a:ext cx="473" cy="0"/>
            </a:xfrm>
            <a:prstGeom prst="line">
              <a:avLst/>
            </a:prstGeom>
            <a:noFill/>
            <a:ln w="25400">
              <a:solidFill>
                <a:schemeClr val="bg2"/>
              </a:solidFill>
              <a:round/>
              <a:headEnd type="none" w="sm" len="sm"/>
              <a:tailEnd type="triangle" w="med" len="med"/>
            </a:ln>
            <a:effectLst/>
          </p:spPr>
          <p:txBody>
            <a:bodyPr wrap="none" anchor="ctr"/>
            <a:lstStyle/>
            <a:p>
              <a:endParaRPr lang="en-US"/>
            </a:p>
          </p:txBody>
        </p:sp>
      </p:grpSp>
      <p:grpSp>
        <p:nvGrpSpPr>
          <p:cNvPr id="112" name="Group 18"/>
          <p:cNvGrpSpPr>
            <a:grpSpLocks/>
          </p:cNvGrpSpPr>
          <p:nvPr/>
        </p:nvGrpSpPr>
        <p:grpSpPr bwMode="auto">
          <a:xfrm>
            <a:off x="6656880" y="2886076"/>
            <a:ext cx="1167889" cy="423267"/>
            <a:chOff x="3449" y="2449"/>
            <a:chExt cx="1308" cy="474"/>
          </a:xfrm>
        </p:grpSpPr>
        <p:sp>
          <p:nvSpPr>
            <p:cNvPr id="113" name="Rectangle 19"/>
            <p:cNvSpPr>
              <a:spLocks noChangeArrowheads="1"/>
            </p:cNvSpPr>
            <p:nvPr/>
          </p:nvSpPr>
          <p:spPr bwMode="auto">
            <a:xfrm>
              <a:off x="3453" y="2725"/>
              <a:ext cx="224" cy="198"/>
            </a:xfrm>
            <a:prstGeom prst="rect">
              <a:avLst/>
            </a:prstGeom>
            <a:solidFill>
              <a:schemeClr val="accent2"/>
            </a:solidFill>
            <a:ln w="9525" algn="ctr">
              <a:noFill/>
              <a:miter lim="800000"/>
              <a:headEnd/>
              <a:tailEnd/>
            </a:ln>
            <a:effectLst/>
          </p:spPr>
          <p:txBody>
            <a:bodyPr wrap="none" lIns="73025" tIns="36512" rIns="73025" bIns="36512" anchor="ctr"/>
            <a:lstStyle/>
            <a:p>
              <a:endParaRPr lang="en-US"/>
            </a:p>
          </p:txBody>
        </p:sp>
        <p:sp>
          <p:nvSpPr>
            <p:cNvPr id="114" name="Line 20"/>
            <p:cNvSpPr>
              <a:spLocks noChangeShapeType="1"/>
            </p:cNvSpPr>
            <p:nvPr/>
          </p:nvSpPr>
          <p:spPr bwMode="auto">
            <a:xfrm flipV="1">
              <a:off x="3589" y="2449"/>
              <a:ext cx="663" cy="107"/>
            </a:xfrm>
            <a:prstGeom prst="line">
              <a:avLst/>
            </a:prstGeom>
            <a:noFill/>
            <a:ln w="25400">
              <a:solidFill>
                <a:schemeClr val="bg2"/>
              </a:solidFill>
              <a:round/>
              <a:headEnd type="none" w="sm" len="sm"/>
              <a:tailEnd type="triangle" w="med" len="med"/>
            </a:ln>
            <a:effectLst/>
          </p:spPr>
          <p:txBody>
            <a:bodyPr wrap="none" anchor="ctr"/>
            <a:lstStyle/>
            <a:p>
              <a:endParaRPr lang="en-US"/>
            </a:p>
          </p:txBody>
        </p:sp>
        <p:sp>
          <p:nvSpPr>
            <p:cNvPr id="115" name="Rectangle 21"/>
            <p:cNvSpPr>
              <a:spLocks noChangeArrowheads="1"/>
            </p:cNvSpPr>
            <p:nvPr/>
          </p:nvSpPr>
          <p:spPr bwMode="auto">
            <a:xfrm>
              <a:off x="3685" y="2725"/>
              <a:ext cx="741" cy="195"/>
            </a:xfrm>
            <a:prstGeom prst="rect">
              <a:avLst/>
            </a:prstGeom>
            <a:solidFill>
              <a:srgbClr val="FFFFFF"/>
            </a:solidFill>
            <a:ln w="28575" algn="ctr">
              <a:solidFill>
                <a:schemeClr val="accent1"/>
              </a:solidFill>
              <a:miter lim="800000"/>
              <a:headEnd/>
              <a:tailEnd/>
            </a:ln>
            <a:effectLst/>
          </p:spPr>
          <p:txBody>
            <a:bodyPr wrap="none" lIns="73025" tIns="36512" rIns="73025" bIns="36512" anchor="ctr"/>
            <a:lstStyle/>
            <a:p>
              <a:pPr algn="ctr" eaLnBrk="0" hangingPunct="0"/>
              <a:r>
                <a:rPr lang="en-US" sz="900" b="1" dirty="0"/>
                <a:t>128.89.25.4</a:t>
              </a:r>
            </a:p>
          </p:txBody>
        </p:sp>
        <p:sp>
          <p:nvSpPr>
            <p:cNvPr id="116" name="Rectangle 22"/>
            <p:cNvSpPr>
              <a:spLocks noChangeArrowheads="1"/>
            </p:cNvSpPr>
            <p:nvPr/>
          </p:nvSpPr>
          <p:spPr bwMode="auto">
            <a:xfrm>
              <a:off x="4442" y="2725"/>
              <a:ext cx="315" cy="195"/>
            </a:xfrm>
            <a:prstGeom prst="rect">
              <a:avLst/>
            </a:prstGeom>
            <a:solidFill>
              <a:srgbClr val="FFFFFF"/>
            </a:solidFill>
            <a:ln w="28575" algn="ctr">
              <a:solidFill>
                <a:schemeClr val="accent1"/>
              </a:solidFill>
              <a:miter lim="800000"/>
              <a:headEnd/>
              <a:tailEnd/>
            </a:ln>
            <a:effectLst/>
          </p:spPr>
          <p:txBody>
            <a:bodyPr wrap="none" lIns="73025" tIns="36512" rIns="73025" bIns="36512" anchor="ctr"/>
            <a:lstStyle/>
            <a:p>
              <a:pPr algn="ctr" eaLnBrk="0" hangingPunct="0"/>
              <a:r>
                <a:rPr lang="en-US" sz="900" b="1"/>
                <a:t>Data</a:t>
              </a:r>
            </a:p>
          </p:txBody>
        </p:sp>
        <p:sp>
          <p:nvSpPr>
            <p:cNvPr id="117" name="Rectangle 23"/>
            <p:cNvSpPr>
              <a:spLocks noChangeArrowheads="1"/>
            </p:cNvSpPr>
            <p:nvPr/>
          </p:nvSpPr>
          <p:spPr bwMode="auto">
            <a:xfrm>
              <a:off x="3449" y="2725"/>
              <a:ext cx="221" cy="195"/>
            </a:xfrm>
            <a:prstGeom prst="rect">
              <a:avLst/>
            </a:prstGeom>
            <a:solidFill>
              <a:schemeClr val="accent2"/>
            </a:solidFill>
            <a:ln w="28575" algn="ctr">
              <a:solidFill>
                <a:schemeClr val="accent1"/>
              </a:solidFill>
              <a:miter lim="800000"/>
              <a:headEnd/>
              <a:tailEnd/>
            </a:ln>
            <a:effectLst/>
          </p:spPr>
          <p:txBody>
            <a:bodyPr wrap="none" lIns="73025" tIns="36512" rIns="73025" bIns="36512" anchor="ctr"/>
            <a:lstStyle/>
            <a:p>
              <a:pPr algn="ctr" eaLnBrk="0" hangingPunct="0"/>
              <a:r>
                <a:rPr lang="en-US" sz="900" b="1" dirty="0">
                  <a:solidFill>
                    <a:srgbClr val="FFFFFF"/>
                  </a:solidFill>
                </a:rPr>
                <a:t>30</a:t>
              </a:r>
            </a:p>
          </p:txBody>
        </p:sp>
      </p:grpSp>
      <p:grpSp>
        <p:nvGrpSpPr>
          <p:cNvPr id="118" name="Group 24"/>
          <p:cNvGrpSpPr>
            <a:grpSpLocks/>
          </p:cNvGrpSpPr>
          <p:nvPr/>
        </p:nvGrpSpPr>
        <p:grpSpPr bwMode="auto">
          <a:xfrm>
            <a:off x="5126496" y="3314703"/>
            <a:ext cx="1674153" cy="940296"/>
            <a:chOff x="1735" y="2929"/>
            <a:chExt cx="1875" cy="1053"/>
          </a:xfrm>
        </p:grpSpPr>
        <p:sp>
          <p:nvSpPr>
            <p:cNvPr id="119" name="Rectangle 25"/>
            <p:cNvSpPr>
              <a:spLocks noChangeArrowheads="1"/>
            </p:cNvSpPr>
            <p:nvPr/>
          </p:nvSpPr>
          <p:spPr bwMode="auto">
            <a:xfrm>
              <a:off x="1735" y="3499"/>
              <a:ext cx="1875" cy="483"/>
            </a:xfrm>
            <a:prstGeom prst="rect">
              <a:avLst/>
            </a:prstGeom>
            <a:noFill/>
            <a:ln w="9525">
              <a:noFill/>
              <a:miter lim="800000"/>
              <a:headEnd/>
              <a:tailEnd/>
            </a:ln>
            <a:effectLst/>
          </p:spPr>
          <p:txBody>
            <a:bodyPr wrap="square" lIns="92075" tIns="46038" rIns="92075" bIns="46038">
              <a:spAutoFit/>
            </a:bodyPr>
            <a:lstStyle/>
            <a:p>
              <a:pPr eaLnBrk="0" hangingPunct="0"/>
              <a:r>
                <a:rPr lang="en-US" sz="1100" b="1" dirty="0"/>
                <a:t>Forwarding based on Label</a:t>
              </a:r>
            </a:p>
          </p:txBody>
        </p:sp>
        <p:sp>
          <p:nvSpPr>
            <p:cNvPr id="120" name="Line 26"/>
            <p:cNvSpPr>
              <a:spLocks noChangeShapeType="1"/>
            </p:cNvSpPr>
            <p:nvPr/>
          </p:nvSpPr>
          <p:spPr bwMode="auto">
            <a:xfrm flipV="1">
              <a:off x="2785" y="2929"/>
              <a:ext cx="190" cy="587"/>
            </a:xfrm>
            <a:prstGeom prst="line">
              <a:avLst/>
            </a:prstGeom>
            <a:noFill/>
            <a:ln w="25400">
              <a:solidFill>
                <a:schemeClr val="tx1"/>
              </a:solidFill>
              <a:round/>
              <a:headEnd type="none" w="sm" len="sm"/>
              <a:tailEnd type="triangle" w="med" len="med"/>
            </a:ln>
            <a:effectLst/>
          </p:spPr>
          <p:txBody>
            <a:bodyPr wrap="none" anchor="ctr"/>
            <a:lstStyle/>
            <a:p>
              <a:endParaRPr lang="en-US"/>
            </a:p>
          </p:txBody>
        </p:sp>
      </p:grpSp>
      <p:grpSp>
        <p:nvGrpSpPr>
          <p:cNvPr id="121" name="Group 27"/>
          <p:cNvGrpSpPr>
            <a:grpSpLocks/>
          </p:cNvGrpSpPr>
          <p:nvPr/>
        </p:nvGrpSpPr>
        <p:grpSpPr bwMode="auto">
          <a:xfrm>
            <a:off x="7718515" y="2743201"/>
            <a:ext cx="957169" cy="325933"/>
            <a:chOff x="4638" y="2289"/>
            <a:chExt cx="1072" cy="365"/>
          </a:xfrm>
        </p:grpSpPr>
        <p:sp>
          <p:nvSpPr>
            <p:cNvPr id="122" name="Rectangle 28"/>
            <p:cNvSpPr>
              <a:spLocks noChangeArrowheads="1"/>
            </p:cNvSpPr>
            <p:nvPr/>
          </p:nvSpPr>
          <p:spPr bwMode="auto">
            <a:xfrm>
              <a:off x="4638" y="2458"/>
              <a:ext cx="741" cy="196"/>
            </a:xfrm>
            <a:prstGeom prst="rect">
              <a:avLst/>
            </a:prstGeom>
            <a:solidFill>
              <a:srgbClr val="FFFFFF"/>
            </a:solidFill>
            <a:ln w="28575" algn="ctr">
              <a:solidFill>
                <a:schemeClr val="accent1"/>
              </a:solidFill>
              <a:miter lim="800000"/>
              <a:headEnd/>
              <a:tailEnd/>
            </a:ln>
            <a:effectLst/>
          </p:spPr>
          <p:txBody>
            <a:bodyPr wrap="none" lIns="73025" tIns="36512" rIns="73025" bIns="36512" anchor="ctr"/>
            <a:lstStyle/>
            <a:p>
              <a:pPr algn="ctr" eaLnBrk="0" hangingPunct="0"/>
              <a:r>
                <a:rPr lang="en-US" sz="900" b="1"/>
                <a:t>128.89.25.4</a:t>
              </a:r>
            </a:p>
          </p:txBody>
        </p:sp>
        <p:sp>
          <p:nvSpPr>
            <p:cNvPr id="123" name="Rectangle 29"/>
            <p:cNvSpPr>
              <a:spLocks noChangeArrowheads="1"/>
            </p:cNvSpPr>
            <p:nvPr/>
          </p:nvSpPr>
          <p:spPr bwMode="auto">
            <a:xfrm>
              <a:off x="5394" y="2458"/>
              <a:ext cx="316" cy="196"/>
            </a:xfrm>
            <a:prstGeom prst="rect">
              <a:avLst/>
            </a:prstGeom>
            <a:solidFill>
              <a:srgbClr val="FFFFFF"/>
            </a:solidFill>
            <a:ln w="28575" algn="ctr">
              <a:solidFill>
                <a:schemeClr val="accent1"/>
              </a:solidFill>
              <a:miter lim="800000"/>
              <a:headEnd/>
              <a:tailEnd/>
            </a:ln>
            <a:effectLst/>
          </p:spPr>
          <p:txBody>
            <a:bodyPr wrap="none" lIns="73025" tIns="36512" rIns="73025" bIns="36512" anchor="ctr"/>
            <a:lstStyle/>
            <a:p>
              <a:pPr algn="ctr" eaLnBrk="0" hangingPunct="0"/>
              <a:r>
                <a:rPr lang="en-US" sz="900" b="1"/>
                <a:t>Data</a:t>
              </a:r>
            </a:p>
          </p:txBody>
        </p:sp>
        <p:sp>
          <p:nvSpPr>
            <p:cNvPr id="124" name="Line 30"/>
            <p:cNvSpPr>
              <a:spLocks noChangeShapeType="1"/>
            </p:cNvSpPr>
            <p:nvPr/>
          </p:nvSpPr>
          <p:spPr bwMode="auto">
            <a:xfrm>
              <a:off x="4961" y="2359"/>
              <a:ext cx="473" cy="0"/>
            </a:xfrm>
            <a:prstGeom prst="line">
              <a:avLst/>
            </a:prstGeom>
            <a:noFill/>
            <a:ln w="25400">
              <a:solidFill>
                <a:schemeClr val="bg2"/>
              </a:solidFill>
              <a:round/>
              <a:headEnd type="none" w="sm" len="sm"/>
              <a:tailEnd type="triangle" w="med" len="med"/>
            </a:ln>
            <a:effectLst/>
          </p:spPr>
          <p:txBody>
            <a:bodyPr wrap="none" anchor="ctr"/>
            <a:lstStyle/>
            <a:p>
              <a:endParaRPr lang="en-US"/>
            </a:p>
          </p:txBody>
        </p:sp>
        <p:sp>
          <p:nvSpPr>
            <p:cNvPr id="125" name="Line 31"/>
            <p:cNvSpPr>
              <a:spLocks noChangeShapeType="1"/>
            </p:cNvSpPr>
            <p:nvPr/>
          </p:nvSpPr>
          <p:spPr bwMode="auto">
            <a:xfrm>
              <a:off x="4724" y="2289"/>
              <a:ext cx="804" cy="0"/>
            </a:xfrm>
            <a:prstGeom prst="line">
              <a:avLst/>
            </a:prstGeom>
            <a:noFill/>
            <a:ln w="25400">
              <a:solidFill>
                <a:schemeClr val="accent2"/>
              </a:solidFill>
              <a:round/>
              <a:headEnd type="none" w="sm" len="sm"/>
              <a:tailEnd type="none" w="sm" len="sm"/>
            </a:ln>
            <a:effectLst/>
          </p:spPr>
          <p:txBody>
            <a:bodyPr wrap="none" anchor="ctr"/>
            <a:lstStyle/>
            <a:p>
              <a:endParaRPr lang="en-US"/>
            </a:p>
          </p:txBody>
        </p:sp>
      </p:grpSp>
      <p:sp>
        <p:nvSpPr>
          <p:cNvPr id="126" name="Rectangle 32"/>
          <p:cNvSpPr>
            <a:spLocks noChangeArrowheads="1"/>
          </p:cNvSpPr>
          <p:nvPr/>
        </p:nvSpPr>
        <p:spPr bwMode="auto">
          <a:xfrm>
            <a:off x="8039421" y="2586038"/>
            <a:ext cx="713515" cy="196916"/>
          </a:xfrm>
          <a:prstGeom prst="rect">
            <a:avLst/>
          </a:prstGeom>
          <a:noFill/>
          <a:ln w="9525">
            <a:noFill/>
            <a:miter lim="800000"/>
            <a:headEnd/>
            <a:tailEnd/>
          </a:ln>
          <a:effectLst/>
        </p:spPr>
        <p:txBody>
          <a:bodyPr wrap="square" lIns="57849" tIns="28926" rIns="57849" bIns="28926">
            <a:spAutoFit/>
          </a:bodyPr>
          <a:lstStyle/>
          <a:p>
            <a:pPr eaLnBrk="0" hangingPunct="0"/>
            <a:r>
              <a:rPr lang="en-US" sz="900" b="1" dirty="0"/>
              <a:t>128.89</a:t>
            </a:r>
          </a:p>
        </p:txBody>
      </p:sp>
      <p:sp>
        <p:nvSpPr>
          <p:cNvPr id="127" name="Line 33"/>
          <p:cNvSpPr>
            <a:spLocks noChangeShapeType="1"/>
          </p:cNvSpPr>
          <p:nvPr/>
        </p:nvSpPr>
        <p:spPr bwMode="auto">
          <a:xfrm flipV="1">
            <a:off x="6233669" y="2743200"/>
            <a:ext cx="1435753" cy="238422"/>
          </a:xfrm>
          <a:prstGeom prst="line">
            <a:avLst/>
          </a:prstGeom>
          <a:noFill/>
          <a:ln w="25400">
            <a:solidFill>
              <a:schemeClr val="accent2"/>
            </a:solidFill>
            <a:round/>
            <a:headEnd type="none" w="sm" len="sm"/>
            <a:tailEnd type="none" w="sm" len="sm"/>
          </a:ln>
          <a:effectLst/>
        </p:spPr>
        <p:txBody>
          <a:bodyPr wrap="none" lIns="57448" tIns="28726" rIns="57448" bIns="28726" anchor="ctr"/>
          <a:lstStyle/>
          <a:p>
            <a:endParaRPr lang="en-US"/>
          </a:p>
        </p:txBody>
      </p:sp>
      <p:sp>
        <p:nvSpPr>
          <p:cNvPr id="128" name="Line 34"/>
          <p:cNvSpPr>
            <a:spLocks noChangeShapeType="1"/>
          </p:cNvSpPr>
          <p:nvPr/>
        </p:nvSpPr>
        <p:spPr bwMode="auto">
          <a:xfrm>
            <a:off x="4702361" y="2981622"/>
            <a:ext cx="1507184" cy="0"/>
          </a:xfrm>
          <a:prstGeom prst="line">
            <a:avLst/>
          </a:prstGeom>
          <a:noFill/>
          <a:ln w="25400">
            <a:solidFill>
              <a:schemeClr val="accent2"/>
            </a:solidFill>
            <a:round/>
            <a:headEnd type="none" w="sm" len="sm"/>
            <a:tailEnd type="none" w="sm" len="sm"/>
          </a:ln>
          <a:effectLst/>
        </p:spPr>
        <p:txBody>
          <a:bodyPr wrap="none" lIns="57448" tIns="28726" rIns="57448" bIns="28726" anchor="ctr"/>
          <a:lstStyle/>
          <a:p>
            <a:endParaRPr lang="en-US"/>
          </a:p>
        </p:txBody>
      </p:sp>
      <p:pic>
        <p:nvPicPr>
          <p:cNvPr id="130" name="Picture 36"/>
          <p:cNvPicPr>
            <a:picLocks noChangeAspect="1" noChangeArrowheads="1"/>
          </p:cNvPicPr>
          <p:nvPr/>
        </p:nvPicPr>
        <p:blipFill>
          <a:blip r:embed="rId3" cstate="print"/>
          <a:srcRect/>
          <a:stretch>
            <a:fillRect/>
          </a:stretch>
        </p:blipFill>
        <p:spPr bwMode="auto">
          <a:xfrm>
            <a:off x="4359511" y="2885197"/>
            <a:ext cx="438405" cy="258961"/>
          </a:xfrm>
          <a:prstGeom prst="rect">
            <a:avLst/>
          </a:prstGeom>
          <a:noFill/>
          <a:ln w="9525">
            <a:noFill/>
            <a:miter lim="800000"/>
            <a:headEnd/>
            <a:tailEnd/>
          </a:ln>
          <a:effectLst/>
        </p:spPr>
      </p:pic>
      <p:pic>
        <p:nvPicPr>
          <p:cNvPr id="131" name="Picture 37"/>
          <p:cNvPicPr>
            <a:picLocks noChangeArrowheads="1"/>
          </p:cNvPicPr>
          <p:nvPr/>
        </p:nvPicPr>
        <p:blipFill>
          <a:blip r:embed="rId3" cstate="print"/>
          <a:srcRect/>
          <a:stretch>
            <a:fillRect/>
          </a:stretch>
        </p:blipFill>
        <p:spPr bwMode="auto">
          <a:xfrm>
            <a:off x="7548867" y="2565514"/>
            <a:ext cx="408940" cy="267891"/>
          </a:xfrm>
          <a:prstGeom prst="rect">
            <a:avLst/>
          </a:prstGeom>
          <a:noFill/>
          <a:ln w="9525">
            <a:noFill/>
            <a:miter lim="800000"/>
            <a:headEnd/>
            <a:tailEnd/>
          </a:ln>
          <a:effectLst/>
        </p:spPr>
      </p:pic>
      <p:sp>
        <p:nvSpPr>
          <p:cNvPr id="132" name="Line 38"/>
          <p:cNvSpPr>
            <a:spLocks noChangeShapeType="1"/>
          </p:cNvSpPr>
          <p:nvPr/>
        </p:nvSpPr>
        <p:spPr bwMode="auto">
          <a:xfrm>
            <a:off x="6317584" y="3171828"/>
            <a:ext cx="1072350" cy="567035"/>
          </a:xfrm>
          <a:prstGeom prst="line">
            <a:avLst/>
          </a:prstGeom>
          <a:noFill/>
          <a:ln w="25400">
            <a:solidFill>
              <a:schemeClr val="accent2"/>
            </a:solidFill>
            <a:round/>
            <a:headEnd type="none" w="sm" len="sm"/>
            <a:tailEnd type="none" w="sm" len="sm"/>
          </a:ln>
          <a:effectLst/>
        </p:spPr>
        <p:txBody>
          <a:bodyPr wrap="none" lIns="57448" tIns="28726" rIns="57448" bIns="28726" anchor="ctr"/>
          <a:lstStyle/>
          <a:p>
            <a:endParaRPr lang="en-US"/>
          </a:p>
        </p:txBody>
      </p:sp>
      <p:sp>
        <p:nvSpPr>
          <p:cNvPr id="133" name="Rectangle 39"/>
          <p:cNvSpPr>
            <a:spLocks noChangeArrowheads="1"/>
          </p:cNvSpPr>
          <p:nvPr/>
        </p:nvSpPr>
        <p:spPr bwMode="auto">
          <a:xfrm>
            <a:off x="7341719" y="3931743"/>
            <a:ext cx="445319" cy="184823"/>
          </a:xfrm>
          <a:prstGeom prst="rect">
            <a:avLst/>
          </a:prstGeom>
          <a:noFill/>
          <a:ln w="9525">
            <a:noFill/>
            <a:miter lim="800000"/>
            <a:headEnd/>
            <a:tailEnd/>
          </a:ln>
          <a:effectLst/>
        </p:spPr>
        <p:txBody>
          <a:bodyPr wrap="none" lIns="45881" tIns="22938" rIns="45881" bIns="22938">
            <a:spAutoFit/>
          </a:bodyPr>
          <a:lstStyle/>
          <a:p>
            <a:pPr defTabSz="368080" eaLnBrk="0" hangingPunct="0"/>
            <a:r>
              <a:rPr lang="en-US" sz="900" b="1"/>
              <a:t>171.69</a:t>
            </a:r>
          </a:p>
        </p:txBody>
      </p:sp>
      <p:pic>
        <p:nvPicPr>
          <p:cNvPr id="134" name="Picture 40"/>
          <p:cNvPicPr>
            <a:picLocks noChangeArrowheads="1"/>
          </p:cNvPicPr>
          <p:nvPr/>
        </p:nvPicPr>
        <p:blipFill>
          <a:blip r:embed="rId4" cstate="print"/>
          <a:srcRect/>
          <a:stretch>
            <a:fillRect/>
          </a:stretch>
        </p:blipFill>
        <p:spPr bwMode="auto">
          <a:xfrm>
            <a:off x="5992575" y="2711054"/>
            <a:ext cx="482156" cy="518816"/>
          </a:xfrm>
          <a:prstGeom prst="rect">
            <a:avLst/>
          </a:prstGeom>
          <a:noFill/>
          <a:ln w="9525">
            <a:noFill/>
            <a:miter lim="800000"/>
            <a:headEnd/>
            <a:tailEnd/>
          </a:ln>
          <a:effectLst/>
        </p:spPr>
      </p:pic>
      <p:pic>
        <p:nvPicPr>
          <p:cNvPr id="135" name="Picture 41"/>
          <p:cNvPicPr>
            <a:picLocks noChangeArrowheads="1"/>
          </p:cNvPicPr>
          <p:nvPr/>
        </p:nvPicPr>
        <p:blipFill>
          <a:blip r:embed="rId3" cstate="print"/>
          <a:srcRect/>
          <a:stretch>
            <a:fillRect/>
          </a:stretch>
        </p:blipFill>
        <p:spPr bwMode="auto">
          <a:xfrm>
            <a:off x="7334592" y="3637076"/>
            <a:ext cx="457155" cy="267891"/>
          </a:xfrm>
          <a:prstGeom prst="rect">
            <a:avLst/>
          </a:prstGeom>
          <a:noFill/>
          <a:ln w="9525">
            <a:noFill/>
            <a:miter lim="800000"/>
            <a:headEnd/>
            <a:tailEnd/>
          </a:ln>
          <a:effectLst/>
        </p:spPr>
      </p:pic>
      <p:sp>
        <p:nvSpPr>
          <p:cNvPr id="136" name="Rectangle 42"/>
          <p:cNvSpPr>
            <a:spLocks noChangeArrowheads="1"/>
          </p:cNvSpPr>
          <p:nvPr/>
        </p:nvSpPr>
        <p:spPr bwMode="auto">
          <a:xfrm>
            <a:off x="3877339" y="1513582"/>
            <a:ext cx="292865" cy="269678"/>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dirty="0"/>
              <a:t>In </a:t>
            </a:r>
          </a:p>
          <a:p>
            <a:pPr algn="ctr" eaLnBrk="0" hangingPunct="0"/>
            <a:r>
              <a:rPr lang="en-US" sz="900" b="1" dirty="0"/>
              <a:t>Label</a:t>
            </a:r>
          </a:p>
        </p:txBody>
      </p:sp>
      <p:sp>
        <p:nvSpPr>
          <p:cNvPr id="137" name="Rectangle 43"/>
          <p:cNvSpPr>
            <a:spLocks noChangeArrowheads="1"/>
          </p:cNvSpPr>
          <p:nvPr/>
        </p:nvSpPr>
        <p:spPr bwMode="auto">
          <a:xfrm>
            <a:off x="4171096" y="1513582"/>
            <a:ext cx="534836" cy="269678"/>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Address </a:t>
            </a:r>
          </a:p>
          <a:p>
            <a:pPr algn="ctr" eaLnBrk="0" hangingPunct="0"/>
            <a:r>
              <a:rPr lang="en-US" sz="900" b="1"/>
              <a:t>Prefix</a:t>
            </a:r>
          </a:p>
        </p:txBody>
      </p:sp>
      <p:sp>
        <p:nvSpPr>
          <p:cNvPr id="138" name="Rectangle 44"/>
          <p:cNvSpPr>
            <a:spLocks noChangeArrowheads="1"/>
          </p:cNvSpPr>
          <p:nvPr/>
        </p:nvSpPr>
        <p:spPr bwMode="auto">
          <a:xfrm>
            <a:off x="4171096" y="1799347"/>
            <a:ext cx="534836" cy="174129"/>
          </a:xfrm>
          <a:prstGeom prst="rect">
            <a:avLst/>
          </a:prstGeom>
          <a:solidFill>
            <a:schemeClr val="accent2"/>
          </a:solidFill>
          <a:ln w="25400">
            <a:solidFill>
              <a:schemeClr val="accent2"/>
            </a:solidFill>
            <a:miter lim="800000"/>
            <a:headEnd/>
            <a:tailEnd/>
          </a:ln>
          <a:effectLst/>
        </p:spPr>
        <p:txBody>
          <a:bodyPr wrap="none" lIns="57849" tIns="28926" rIns="57849" bIns="28926" anchor="ctr"/>
          <a:lstStyle/>
          <a:p>
            <a:pPr algn="ctr" eaLnBrk="0" hangingPunct="0"/>
            <a:r>
              <a:rPr lang="en-US" sz="900" b="1">
                <a:solidFill>
                  <a:schemeClr val="bg1"/>
                </a:solidFill>
              </a:rPr>
              <a:t>128.89</a:t>
            </a:r>
          </a:p>
        </p:txBody>
      </p:sp>
      <p:sp>
        <p:nvSpPr>
          <p:cNvPr id="139" name="Rectangle 45"/>
          <p:cNvSpPr>
            <a:spLocks noChangeArrowheads="1"/>
          </p:cNvSpPr>
          <p:nvPr/>
        </p:nvSpPr>
        <p:spPr bwMode="auto">
          <a:xfrm>
            <a:off x="4171096" y="1989549"/>
            <a:ext cx="534836" cy="174129"/>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171.69</a:t>
            </a:r>
          </a:p>
        </p:txBody>
      </p:sp>
      <p:sp>
        <p:nvSpPr>
          <p:cNvPr id="140" name="Rectangle 46"/>
          <p:cNvSpPr>
            <a:spLocks noChangeArrowheads="1"/>
          </p:cNvSpPr>
          <p:nvPr/>
        </p:nvSpPr>
        <p:spPr bwMode="auto">
          <a:xfrm>
            <a:off x="4171096" y="2179736"/>
            <a:ext cx="534836" cy="175022"/>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a:t>
            </a:r>
          </a:p>
        </p:txBody>
      </p:sp>
      <p:sp>
        <p:nvSpPr>
          <p:cNvPr id="141" name="Rectangle 47"/>
          <p:cNvSpPr>
            <a:spLocks noChangeArrowheads="1"/>
          </p:cNvSpPr>
          <p:nvPr/>
        </p:nvSpPr>
        <p:spPr bwMode="auto">
          <a:xfrm>
            <a:off x="4720219" y="1513582"/>
            <a:ext cx="292865" cy="269678"/>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Out</a:t>
            </a:r>
          </a:p>
          <a:p>
            <a:pPr algn="ctr" eaLnBrk="0" hangingPunct="0"/>
            <a:r>
              <a:rPr lang="en-US" sz="900" b="1"/>
              <a:t>I’face</a:t>
            </a:r>
          </a:p>
        </p:txBody>
      </p:sp>
      <p:sp>
        <p:nvSpPr>
          <p:cNvPr id="142" name="Rectangle 48"/>
          <p:cNvSpPr>
            <a:spLocks noChangeArrowheads="1"/>
          </p:cNvSpPr>
          <p:nvPr/>
        </p:nvSpPr>
        <p:spPr bwMode="auto">
          <a:xfrm>
            <a:off x="4720219" y="1799347"/>
            <a:ext cx="292865" cy="174129"/>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1</a:t>
            </a:r>
          </a:p>
        </p:txBody>
      </p:sp>
      <p:sp>
        <p:nvSpPr>
          <p:cNvPr id="143" name="Rectangle 49"/>
          <p:cNvSpPr>
            <a:spLocks noChangeArrowheads="1"/>
          </p:cNvSpPr>
          <p:nvPr/>
        </p:nvSpPr>
        <p:spPr bwMode="auto">
          <a:xfrm>
            <a:off x="4720219" y="1989549"/>
            <a:ext cx="292865" cy="174129"/>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1</a:t>
            </a:r>
          </a:p>
        </p:txBody>
      </p:sp>
      <p:sp>
        <p:nvSpPr>
          <p:cNvPr id="144" name="Rectangle 50"/>
          <p:cNvSpPr>
            <a:spLocks noChangeArrowheads="1"/>
          </p:cNvSpPr>
          <p:nvPr/>
        </p:nvSpPr>
        <p:spPr bwMode="auto">
          <a:xfrm>
            <a:off x="4720219" y="2179736"/>
            <a:ext cx="292865" cy="175022"/>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a:t>
            </a:r>
          </a:p>
        </p:txBody>
      </p:sp>
      <p:sp>
        <p:nvSpPr>
          <p:cNvPr id="145" name="Rectangle 51"/>
          <p:cNvSpPr>
            <a:spLocks noChangeArrowheads="1"/>
          </p:cNvSpPr>
          <p:nvPr/>
        </p:nvSpPr>
        <p:spPr bwMode="auto">
          <a:xfrm>
            <a:off x="5015763" y="1513582"/>
            <a:ext cx="292865" cy="269678"/>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Out </a:t>
            </a:r>
          </a:p>
          <a:p>
            <a:pPr algn="ctr" eaLnBrk="0" hangingPunct="0"/>
            <a:r>
              <a:rPr lang="en-US" sz="900" b="1"/>
              <a:t>Label</a:t>
            </a:r>
          </a:p>
        </p:txBody>
      </p:sp>
      <p:sp>
        <p:nvSpPr>
          <p:cNvPr id="146" name="Rectangle 52"/>
          <p:cNvSpPr>
            <a:spLocks noChangeArrowheads="1"/>
          </p:cNvSpPr>
          <p:nvPr/>
        </p:nvSpPr>
        <p:spPr bwMode="auto">
          <a:xfrm>
            <a:off x="5524709" y="1513582"/>
            <a:ext cx="292865" cy="269678"/>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In </a:t>
            </a:r>
          </a:p>
          <a:p>
            <a:pPr algn="ctr" eaLnBrk="0" hangingPunct="0"/>
            <a:r>
              <a:rPr lang="en-US" sz="900" b="1"/>
              <a:t>Label</a:t>
            </a:r>
          </a:p>
        </p:txBody>
      </p:sp>
      <p:sp>
        <p:nvSpPr>
          <p:cNvPr id="147" name="Rectangle 53"/>
          <p:cNvSpPr>
            <a:spLocks noChangeArrowheads="1"/>
          </p:cNvSpPr>
          <p:nvPr/>
        </p:nvSpPr>
        <p:spPr bwMode="auto">
          <a:xfrm>
            <a:off x="5818463" y="1513582"/>
            <a:ext cx="534836" cy="269678"/>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Address </a:t>
            </a:r>
          </a:p>
          <a:p>
            <a:pPr algn="ctr" eaLnBrk="0" hangingPunct="0"/>
            <a:r>
              <a:rPr lang="en-US" sz="900" b="1"/>
              <a:t>Prefix</a:t>
            </a:r>
          </a:p>
        </p:txBody>
      </p:sp>
      <p:sp>
        <p:nvSpPr>
          <p:cNvPr id="148" name="Rectangle 54"/>
          <p:cNvSpPr>
            <a:spLocks noChangeArrowheads="1"/>
          </p:cNvSpPr>
          <p:nvPr/>
        </p:nvSpPr>
        <p:spPr bwMode="auto">
          <a:xfrm>
            <a:off x="5818463" y="1799347"/>
            <a:ext cx="534836" cy="174129"/>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128.89</a:t>
            </a:r>
          </a:p>
        </p:txBody>
      </p:sp>
      <p:sp>
        <p:nvSpPr>
          <p:cNvPr id="149" name="Rectangle 55"/>
          <p:cNvSpPr>
            <a:spLocks noChangeArrowheads="1"/>
          </p:cNvSpPr>
          <p:nvPr/>
        </p:nvSpPr>
        <p:spPr bwMode="auto">
          <a:xfrm>
            <a:off x="5818463" y="1989549"/>
            <a:ext cx="534836" cy="174129"/>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171.69</a:t>
            </a:r>
          </a:p>
        </p:txBody>
      </p:sp>
      <p:sp>
        <p:nvSpPr>
          <p:cNvPr id="150" name="Rectangle 56"/>
          <p:cNvSpPr>
            <a:spLocks noChangeArrowheads="1"/>
          </p:cNvSpPr>
          <p:nvPr/>
        </p:nvSpPr>
        <p:spPr bwMode="auto">
          <a:xfrm>
            <a:off x="5818463" y="2179736"/>
            <a:ext cx="534836" cy="175022"/>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a:t>
            </a:r>
          </a:p>
        </p:txBody>
      </p:sp>
      <p:sp>
        <p:nvSpPr>
          <p:cNvPr id="151" name="Rectangle 57"/>
          <p:cNvSpPr>
            <a:spLocks noChangeArrowheads="1"/>
          </p:cNvSpPr>
          <p:nvPr/>
        </p:nvSpPr>
        <p:spPr bwMode="auto">
          <a:xfrm>
            <a:off x="6366695" y="1513582"/>
            <a:ext cx="292865" cy="269678"/>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Out</a:t>
            </a:r>
          </a:p>
          <a:p>
            <a:pPr algn="ctr" eaLnBrk="0" hangingPunct="0"/>
            <a:r>
              <a:rPr lang="en-US" sz="900" b="1"/>
              <a:t>I’face</a:t>
            </a:r>
          </a:p>
        </p:txBody>
      </p:sp>
      <p:sp>
        <p:nvSpPr>
          <p:cNvPr id="152" name="Rectangle 58"/>
          <p:cNvSpPr>
            <a:spLocks noChangeArrowheads="1"/>
          </p:cNvSpPr>
          <p:nvPr/>
        </p:nvSpPr>
        <p:spPr bwMode="auto">
          <a:xfrm>
            <a:off x="6366695" y="1799347"/>
            <a:ext cx="292865" cy="174129"/>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0</a:t>
            </a:r>
          </a:p>
        </p:txBody>
      </p:sp>
      <p:sp>
        <p:nvSpPr>
          <p:cNvPr id="153" name="Rectangle 59"/>
          <p:cNvSpPr>
            <a:spLocks noChangeArrowheads="1"/>
          </p:cNvSpPr>
          <p:nvPr/>
        </p:nvSpPr>
        <p:spPr bwMode="auto">
          <a:xfrm>
            <a:off x="6366695" y="1989549"/>
            <a:ext cx="292865" cy="174129"/>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1</a:t>
            </a:r>
          </a:p>
        </p:txBody>
      </p:sp>
      <p:sp>
        <p:nvSpPr>
          <p:cNvPr id="154" name="Rectangle 60"/>
          <p:cNvSpPr>
            <a:spLocks noChangeArrowheads="1"/>
          </p:cNvSpPr>
          <p:nvPr/>
        </p:nvSpPr>
        <p:spPr bwMode="auto">
          <a:xfrm>
            <a:off x="6366695" y="2179736"/>
            <a:ext cx="292865" cy="175022"/>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a:t>
            </a:r>
          </a:p>
        </p:txBody>
      </p:sp>
      <p:sp>
        <p:nvSpPr>
          <p:cNvPr id="155" name="Rectangle 61"/>
          <p:cNvSpPr>
            <a:spLocks noChangeArrowheads="1"/>
          </p:cNvSpPr>
          <p:nvPr/>
        </p:nvSpPr>
        <p:spPr bwMode="auto">
          <a:xfrm>
            <a:off x="6662239" y="1513582"/>
            <a:ext cx="292865" cy="269678"/>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Out </a:t>
            </a:r>
          </a:p>
          <a:p>
            <a:pPr algn="ctr" eaLnBrk="0" hangingPunct="0"/>
            <a:r>
              <a:rPr lang="en-US" sz="900" b="1"/>
              <a:t>Label</a:t>
            </a:r>
          </a:p>
        </p:txBody>
      </p:sp>
      <p:sp>
        <p:nvSpPr>
          <p:cNvPr id="156" name="Rectangle 62"/>
          <p:cNvSpPr>
            <a:spLocks noChangeArrowheads="1"/>
          </p:cNvSpPr>
          <p:nvPr/>
        </p:nvSpPr>
        <p:spPr bwMode="auto">
          <a:xfrm>
            <a:off x="7044390" y="1513582"/>
            <a:ext cx="292865" cy="269678"/>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In </a:t>
            </a:r>
          </a:p>
          <a:p>
            <a:pPr algn="ctr" eaLnBrk="0" hangingPunct="0"/>
            <a:r>
              <a:rPr lang="en-US" sz="900" b="1"/>
              <a:t>Label</a:t>
            </a:r>
          </a:p>
        </p:txBody>
      </p:sp>
      <p:sp>
        <p:nvSpPr>
          <p:cNvPr id="157" name="Rectangle 63"/>
          <p:cNvSpPr>
            <a:spLocks noChangeArrowheads="1"/>
          </p:cNvSpPr>
          <p:nvPr/>
        </p:nvSpPr>
        <p:spPr bwMode="auto">
          <a:xfrm>
            <a:off x="7338147" y="1513582"/>
            <a:ext cx="534836" cy="269678"/>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Address </a:t>
            </a:r>
          </a:p>
          <a:p>
            <a:pPr algn="ctr" eaLnBrk="0" hangingPunct="0"/>
            <a:r>
              <a:rPr lang="en-US" sz="900" b="1"/>
              <a:t>Prefix</a:t>
            </a:r>
          </a:p>
        </p:txBody>
      </p:sp>
      <p:sp>
        <p:nvSpPr>
          <p:cNvPr id="158" name="Rectangle 64"/>
          <p:cNvSpPr>
            <a:spLocks noChangeArrowheads="1"/>
          </p:cNvSpPr>
          <p:nvPr/>
        </p:nvSpPr>
        <p:spPr bwMode="auto">
          <a:xfrm>
            <a:off x="7338147" y="1799347"/>
            <a:ext cx="534836" cy="174129"/>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dirty="0"/>
              <a:t>128.89</a:t>
            </a:r>
          </a:p>
        </p:txBody>
      </p:sp>
      <p:sp>
        <p:nvSpPr>
          <p:cNvPr id="159" name="Rectangle 65"/>
          <p:cNvSpPr>
            <a:spLocks noChangeArrowheads="1"/>
          </p:cNvSpPr>
          <p:nvPr/>
        </p:nvSpPr>
        <p:spPr bwMode="auto">
          <a:xfrm>
            <a:off x="7338147" y="1989549"/>
            <a:ext cx="534836" cy="174129"/>
          </a:xfrm>
          <a:prstGeom prst="rect">
            <a:avLst/>
          </a:prstGeom>
          <a:solidFill>
            <a:srgbClr val="FFFFFF"/>
          </a:solidFill>
          <a:ln w="25400">
            <a:solidFill>
              <a:schemeClr val="accent2"/>
            </a:solidFill>
            <a:miter lim="800000"/>
            <a:headEnd/>
            <a:tailEnd/>
          </a:ln>
          <a:effectLst/>
        </p:spPr>
        <p:txBody>
          <a:bodyPr wrap="none" lIns="57448" tIns="28726" rIns="57448" bIns="28726" anchor="ctr"/>
          <a:lstStyle/>
          <a:p>
            <a:endParaRPr lang="en-US"/>
          </a:p>
        </p:txBody>
      </p:sp>
      <p:sp>
        <p:nvSpPr>
          <p:cNvPr id="160" name="Rectangle 66"/>
          <p:cNvSpPr>
            <a:spLocks noChangeArrowheads="1"/>
          </p:cNvSpPr>
          <p:nvPr/>
        </p:nvSpPr>
        <p:spPr bwMode="auto">
          <a:xfrm>
            <a:off x="7338147" y="2179736"/>
            <a:ext cx="534836" cy="175022"/>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a:t>
            </a:r>
          </a:p>
        </p:txBody>
      </p:sp>
      <p:sp>
        <p:nvSpPr>
          <p:cNvPr id="161" name="Rectangle 67"/>
          <p:cNvSpPr>
            <a:spLocks noChangeArrowheads="1"/>
          </p:cNvSpPr>
          <p:nvPr/>
        </p:nvSpPr>
        <p:spPr bwMode="auto">
          <a:xfrm>
            <a:off x="7887270" y="1513582"/>
            <a:ext cx="292865" cy="269678"/>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Out</a:t>
            </a:r>
          </a:p>
          <a:p>
            <a:pPr algn="ctr" eaLnBrk="0" hangingPunct="0"/>
            <a:r>
              <a:rPr lang="en-US" sz="900" b="1"/>
              <a:t>I’face</a:t>
            </a:r>
          </a:p>
        </p:txBody>
      </p:sp>
      <p:sp>
        <p:nvSpPr>
          <p:cNvPr id="162" name="Rectangle 68"/>
          <p:cNvSpPr>
            <a:spLocks noChangeArrowheads="1"/>
          </p:cNvSpPr>
          <p:nvPr/>
        </p:nvSpPr>
        <p:spPr bwMode="auto">
          <a:xfrm>
            <a:off x="7887270" y="1799347"/>
            <a:ext cx="292865" cy="174129"/>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0</a:t>
            </a:r>
          </a:p>
        </p:txBody>
      </p:sp>
      <p:sp>
        <p:nvSpPr>
          <p:cNvPr id="163" name="Rectangle 69"/>
          <p:cNvSpPr>
            <a:spLocks noChangeArrowheads="1"/>
          </p:cNvSpPr>
          <p:nvPr/>
        </p:nvSpPr>
        <p:spPr bwMode="auto">
          <a:xfrm>
            <a:off x="7887270" y="1989549"/>
            <a:ext cx="292865" cy="174129"/>
          </a:xfrm>
          <a:prstGeom prst="rect">
            <a:avLst/>
          </a:prstGeom>
          <a:solidFill>
            <a:srgbClr val="FFFFFF"/>
          </a:solidFill>
          <a:ln w="25400">
            <a:solidFill>
              <a:schemeClr val="accent2"/>
            </a:solidFill>
            <a:miter lim="800000"/>
            <a:headEnd/>
            <a:tailEnd/>
          </a:ln>
          <a:effectLst/>
        </p:spPr>
        <p:txBody>
          <a:bodyPr wrap="none" lIns="57448" tIns="28726" rIns="57448" bIns="28726" anchor="ctr"/>
          <a:lstStyle/>
          <a:p>
            <a:endParaRPr lang="en-US"/>
          </a:p>
        </p:txBody>
      </p:sp>
      <p:sp>
        <p:nvSpPr>
          <p:cNvPr id="164" name="Rectangle 70"/>
          <p:cNvSpPr>
            <a:spLocks noChangeArrowheads="1"/>
          </p:cNvSpPr>
          <p:nvPr/>
        </p:nvSpPr>
        <p:spPr bwMode="auto">
          <a:xfrm>
            <a:off x="7887270" y="2179736"/>
            <a:ext cx="292865" cy="175022"/>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a:t>
            </a:r>
          </a:p>
        </p:txBody>
      </p:sp>
      <p:sp>
        <p:nvSpPr>
          <p:cNvPr id="165" name="Rectangle 71"/>
          <p:cNvSpPr>
            <a:spLocks noChangeArrowheads="1"/>
          </p:cNvSpPr>
          <p:nvPr/>
        </p:nvSpPr>
        <p:spPr bwMode="auto">
          <a:xfrm>
            <a:off x="8182817" y="1513582"/>
            <a:ext cx="292865" cy="269678"/>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Out </a:t>
            </a:r>
          </a:p>
          <a:p>
            <a:pPr algn="ctr" eaLnBrk="0" hangingPunct="0"/>
            <a:r>
              <a:rPr lang="en-US" sz="900" b="1"/>
              <a:t>Label</a:t>
            </a:r>
          </a:p>
        </p:txBody>
      </p:sp>
      <p:sp>
        <p:nvSpPr>
          <p:cNvPr id="166" name="Rectangle 72"/>
          <p:cNvSpPr>
            <a:spLocks noChangeArrowheads="1"/>
          </p:cNvSpPr>
          <p:nvPr/>
        </p:nvSpPr>
        <p:spPr bwMode="auto">
          <a:xfrm>
            <a:off x="5016658" y="1799347"/>
            <a:ext cx="292865" cy="174129"/>
          </a:xfrm>
          <a:prstGeom prst="rect">
            <a:avLst/>
          </a:prstGeom>
          <a:solidFill>
            <a:schemeClr val="accent2"/>
          </a:solidFill>
          <a:ln w="25400">
            <a:solidFill>
              <a:schemeClr val="accent2"/>
            </a:solidFill>
            <a:miter lim="800000"/>
            <a:headEnd/>
            <a:tailEnd/>
          </a:ln>
          <a:effectLst/>
        </p:spPr>
        <p:txBody>
          <a:bodyPr wrap="none" lIns="57849" tIns="28926" rIns="57849" bIns="28926" anchor="ctr"/>
          <a:lstStyle/>
          <a:p>
            <a:pPr algn="ctr" eaLnBrk="0" hangingPunct="0"/>
            <a:r>
              <a:rPr lang="en-US" sz="900" b="1" dirty="0">
                <a:solidFill>
                  <a:schemeClr val="bg1"/>
                </a:solidFill>
              </a:rPr>
              <a:t>20</a:t>
            </a:r>
          </a:p>
        </p:txBody>
      </p:sp>
      <p:sp>
        <p:nvSpPr>
          <p:cNvPr id="167" name="Rectangle 73"/>
          <p:cNvSpPr>
            <a:spLocks noChangeArrowheads="1"/>
          </p:cNvSpPr>
          <p:nvPr/>
        </p:nvSpPr>
        <p:spPr bwMode="auto">
          <a:xfrm>
            <a:off x="5016658" y="1989549"/>
            <a:ext cx="292865" cy="174129"/>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dirty="0"/>
              <a:t>21</a:t>
            </a:r>
          </a:p>
        </p:txBody>
      </p:sp>
      <p:sp>
        <p:nvSpPr>
          <p:cNvPr id="168" name="Rectangle 74"/>
          <p:cNvSpPr>
            <a:spLocks noChangeArrowheads="1"/>
          </p:cNvSpPr>
          <p:nvPr/>
        </p:nvSpPr>
        <p:spPr bwMode="auto">
          <a:xfrm>
            <a:off x="5016658" y="2179736"/>
            <a:ext cx="292865" cy="175022"/>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a:t>
            </a:r>
          </a:p>
        </p:txBody>
      </p:sp>
      <p:sp>
        <p:nvSpPr>
          <p:cNvPr id="169" name="Rectangle 75"/>
          <p:cNvSpPr>
            <a:spLocks noChangeArrowheads="1"/>
          </p:cNvSpPr>
          <p:nvPr/>
        </p:nvSpPr>
        <p:spPr bwMode="auto">
          <a:xfrm>
            <a:off x="3874661" y="1799347"/>
            <a:ext cx="292865" cy="174129"/>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a:t>
            </a:r>
          </a:p>
        </p:txBody>
      </p:sp>
      <p:sp>
        <p:nvSpPr>
          <p:cNvPr id="170" name="Rectangle 76"/>
          <p:cNvSpPr>
            <a:spLocks noChangeArrowheads="1"/>
          </p:cNvSpPr>
          <p:nvPr/>
        </p:nvSpPr>
        <p:spPr bwMode="auto">
          <a:xfrm>
            <a:off x="3874661" y="1989549"/>
            <a:ext cx="292865" cy="174129"/>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a:t>
            </a:r>
          </a:p>
        </p:txBody>
      </p:sp>
      <p:sp>
        <p:nvSpPr>
          <p:cNvPr id="171" name="Rectangle 77"/>
          <p:cNvSpPr>
            <a:spLocks noChangeArrowheads="1"/>
          </p:cNvSpPr>
          <p:nvPr/>
        </p:nvSpPr>
        <p:spPr bwMode="auto">
          <a:xfrm>
            <a:off x="3874661" y="2179736"/>
            <a:ext cx="292865" cy="175022"/>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a:t>
            </a:r>
          </a:p>
        </p:txBody>
      </p:sp>
      <p:sp>
        <p:nvSpPr>
          <p:cNvPr id="172" name="Rectangle 78"/>
          <p:cNvSpPr>
            <a:spLocks noChangeArrowheads="1"/>
          </p:cNvSpPr>
          <p:nvPr/>
        </p:nvSpPr>
        <p:spPr bwMode="auto">
          <a:xfrm>
            <a:off x="6661344" y="1799347"/>
            <a:ext cx="292865" cy="174129"/>
          </a:xfrm>
          <a:prstGeom prst="rect">
            <a:avLst/>
          </a:prstGeom>
          <a:solidFill>
            <a:schemeClr val="accent2"/>
          </a:solidFill>
          <a:ln w="25400">
            <a:solidFill>
              <a:schemeClr val="accent2"/>
            </a:solidFill>
            <a:miter lim="800000"/>
            <a:headEnd/>
            <a:tailEnd/>
          </a:ln>
          <a:effectLst/>
        </p:spPr>
        <p:txBody>
          <a:bodyPr wrap="none" lIns="57849" tIns="28926" rIns="57849" bIns="28926" anchor="ctr"/>
          <a:lstStyle/>
          <a:p>
            <a:pPr algn="ctr" eaLnBrk="0" hangingPunct="0"/>
            <a:r>
              <a:rPr lang="en-US" sz="900" b="1" dirty="0">
                <a:solidFill>
                  <a:schemeClr val="bg1"/>
                </a:solidFill>
              </a:rPr>
              <a:t>30</a:t>
            </a:r>
          </a:p>
        </p:txBody>
      </p:sp>
      <p:sp>
        <p:nvSpPr>
          <p:cNvPr id="173" name="Rectangle 79"/>
          <p:cNvSpPr>
            <a:spLocks noChangeArrowheads="1"/>
          </p:cNvSpPr>
          <p:nvPr/>
        </p:nvSpPr>
        <p:spPr bwMode="auto">
          <a:xfrm>
            <a:off x="6661344" y="1989549"/>
            <a:ext cx="292865" cy="174129"/>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dirty="0"/>
              <a:t>36</a:t>
            </a:r>
          </a:p>
        </p:txBody>
      </p:sp>
      <p:sp>
        <p:nvSpPr>
          <p:cNvPr id="174" name="Rectangle 80"/>
          <p:cNvSpPr>
            <a:spLocks noChangeArrowheads="1"/>
          </p:cNvSpPr>
          <p:nvPr/>
        </p:nvSpPr>
        <p:spPr bwMode="auto">
          <a:xfrm>
            <a:off x="6661344" y="2179736"/>
            <a:ext cx="292865" cy="175022"/>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a:t>
            </a:r>
          </a:p>
        </p:txBody>
      </p:sp>
      <p:sp>
        <p:nvSpPr>
          <p:cNvPr id="175" name="Rectangle 81"/>
          <p:cNvSpPr>
            <a:spLocks noChangeArrowheads="1"/>
          </p:cNvSpPr>
          <p:nvPr/>
        </p:nvSpPr>
        <p:spPr bwMode="auto">
          <a:xfrm>
            <a:off x="5528277" y="1799347"/>
            <a:ext cx="292865" cy="174129"/>
          </a:xfrm>
          <a:prstGeom prst="rect">
            <a:avLst/>
          </a:prstGeom>
          <a:solidFill>
            <a:schemeClr val="accent2"/>
          </a:solidFill>
          <a:ln w="25400">
            <a:solidFill>
              <a:schemeClr val="accent2"/>
            </a:solidFill>
            <a:miter lim="800000"/>
            <a:headEnd/>
            <a:tailEnd/>
          </a:ln>
          <a:effectLst/>
        </p:spPr>
        <p:txBody>
          <a:bodyPr wrap="none" lIns="57849" tIns="28926" rIns="57849" bIns="28926" anchor="ctr"/>
          <a:lstStyle/>
          <a:p>
            <a:pPr algn="ctr" eaLnBrk="0" hangingPunct="0"/>
            <a:r>
              <a:rPr lang="en-US" sz="900" b="1" dirty="0">
                <a:solidFill>
                  <a:schemeClr val="bg1"/>
                </a:solidFill>
              </a:rPr>
              <a:t>20</a:t>
            </a:r>
          </a:p>
        </p:txBody>
      </p:sp>
      <p:sp>
        <p:nvSpPr>
          <p:cNvPr id="176" name="Rectangle 82"/>
          <p:cNvSpPr>
            <a:spLocks noChangeArrowheads="1"/>
          </p:cNvSpPr>
          <p:nvPr/>
        </p:nvSpPr>
        <p:spPr bwMode="auto">
          <a:xfrm>
            <a:off x="5528277" y="1989549"/>
            <a:ext cx="292865" cy="174129"/>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dirty="0"/>
              <a:t>21</a:t>
            </a:r>
          </a:p>
        </p:txBody>
      </p:sp>
      <p:sp>
        <p:nvSpPr>
          <p:cNvPr id="177" name="Rectangle 83"/>
          <p:cNvSpPr>
            <a:spLocks noChangeArrowheads="1"/>
          </p:cNvSpPr>
          <p:nvPr/>
        </p:nvSpPr>
        <p:spPr bwMode="auto">
          <a:xfrm>
            <a:off x="5528277" y="2179736"/>
            <a:ext cx="292865" cy="175022"/>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a:t>
            </a:r>
          </a:p>
        </p:txBody>
      </p:sp>
      <p:sp>
        <p:nvSpPr>
          <p:cNvPr id="178" name="Rectangle 84"/>
          <p:cNvSpPr>
            <a:spLocks noChangeArrowheads="1"/>
          </p:cNvSpPr>
          <p:nvPr/>
        </p:nvSpPr>
        <p:spPr bwMode="auto">
          <a:xfrm>
            <a:off x="7044390" y="1989549"/>
            <a:ext cx="292865" cy="174129"/>
          </a:xfrm>
          <a:prstGeom prst="rect">
            <a:avLst/>
          </a:prstGeom>
          <a:solidFill>
            <a:srgbClr val="FFFFFF"/>
          </a:solidFill>
          <a:ln w="25400">
            <a:solidFill>
              <a:schemeClr val="accent2"/>
            </a:solidFill>
            <a:miter lim="800000"/>
            <a:headEnd/>
            <a:tailEnd/>
          </a:ln>
          <a:effectLst/>
        </p:spPr>
        <p:txBody>
          <a:bodyPr wrap="none" lIns="57448" tIns="28726" rIns="57448" bIns="28726" anchor="ctr"/>
          <a:lstStyle/>
          <a:p>
            <a:endParaRPr lang="en-US"/>
          </a:p>
        </p:txBody>
      </p:sp>
      <p:sp>
        <p:nvSpPr>
          <p:cNvPr id="179" name="Rectangle 85"/>
          <p:cNvSpPr>
            <a:spLocks noChangeArrowheads="1"/>
          </p:cNvSpPr>
          <p:nvPr/>
        </p:nvSpPr>
        <p:spPr bwMode="auto">
          <a:xfrm>
            <a:off x="8182817" y="1989549"/>
            <a:ext cx="292865" cy="174129"/>
          </a:xfrm>
          <a:prstGeom prst="rect">
            <a:avLst/>
          </a:prstGeom>
          <a:solidFill>
            <a:srgbClr val="FFFFFF"/>
          </a:solidFill>
          <a:ln w="25400">
            <a:solidFill>
              <a:schemeClr val="accent2"/>
            </a:solidFill>
            <a:miter lim="800000"/>
            <a:headEnd/>
            <a:tailEnd/>
          </a:ln>
          <a:effectLst/>
        </p:spPr>
        <p:txBody>
          <a:bodyPr wrap="none" lIns="57448" tIns="28726" rIns="57448" bIns="28726" anchor="ctr"/>
          <a:lstStyle/>
          <a:p>
            <a:endParaRPr lang="en-US"/>
          </a:p>
        </p:txBody>
      </p:sp>
      <p:sp>
        <p:nvSpPr>
          <p:cNvPr id="180" name="Rectangle 86"/>
          <p:cNvSpPr>
            <a:spLocks noChangeArrowheads="1"/>
          </p:cNvSpPr>
          <p:nvPr/>
        </p:nvSpPr>
        <p:spPr bwMode="auto">
          <a:xfrm>
            <a:off x="8181921" y="1799347"/>
            <a:ext cx="292865" cy="174129"/>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a:t>
            </a:r>
          </a:p>
        </p:txBody>
      </p:sp>
      <p:sp>
        <p:nvSpPr>
          <p:cNvPr id="181" name="Rectangle 87"/>
          <p:cNvSpPr>
            <a:spLocks noChangeArrowheads="1"/>
          </p:cNvSpPr>
          <p:nvPr/>
        </p:nvSpPr>
        <p:spPr bwMode="auto">
          <a:xfrm>
            <a:off x="8181921" y="2179736"/>
            <a:ext cx="292865" cy="175022"/>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a:t>
            </a:r>
          </a:p>
        </p:txBody>
      </p:sp>
      <p:sp>
        <p:nvSpPr>
          <p:cNvPr id="182" name="Rectangle 88"/>
          <p:cNvSpPr>
            <a:spLocks noChangeArrowheads="1"/>
          </p:cNvSpPr>
          <p:nvPr/>
        </p:nvSpPr>
        <p:spPr bwMode="auto">
          <a:xfrm>
            <a:off x="7042606" y="1799347"/>
            <a:ext cx="292865" cy="174129"/>
          </a:xfrm>
          <a:prstGeom prst="rect">
            <a:avLst/>
          </a:prstGeom>
          <a:solidFill>
            <a:schemeClr val="accent2"/>
          </a:solidFill>
          <a:ln w="25400">
            <a:solidFill>
              <a:schemeClr val="accent2"/>
            </a:solidFill>
            <a:miter lim="800000"/>
            <a:headEnd/>
            <a:tailEnd/>
          </a:ln>
          <a:effectLst/>
        </p:spPr>
        <p:txBody>
          <a:bodyPr wrap="none" lIns="57849" tIns="28926" rIns="57849" bIns="28926" anchor="ctr"/>
          <a:lstStyle/>
          <a:p>
            <a:pPr algn="ctr" eaLnBrk="0" hangingPunct="0"/>
            <a:r>
              <a:rPr lang="en-US" sz="900" b="1" dirty="0">
                <a:solidFill>
                  <a:schemeClr val="bg1"/>
                </a:solidFill>
              </a:rPr>
              <a:t>30</a:t>
            </a:r>
          </a:p>
        </p:txBody>
      </p:sp>
      <p:sp>
        <p:nvSpPr>
          <p:cNvPr id="183" name="Rectangle 89"/>
          <p:cNvSpPr>
            <a:spLocks noChangeArrowheads="1"/>
          </p:cNvSpPr>
          <p:nvPr/>
        </p:nvSpPr>
        <p:spPr bwMode="auto">
          <a:xfrm>
            <a:off x="7042606" y="2179736"/>
            <a:ext cx="292865" cy="175022"/>
          </a:xfrm>
          <a:prstGeom prst="rect">
            <a:avLst/>
          </a:prstGeom>
          <a:solidFill>
            <a:srgbClr val="FFFFFF"/>
          </a:solidFill>
          <a:ln w="25400">
            <a:solidFill>
              <a:schemeClr val="accent2"/>
            </a:solidFill>
            <a:miter lim="800000"/>
            <a:headEnd/>
            <a:tailEnd/>
          </a:ln>
          <a:effectLst/>
        </p:spPr>
        <p:txBody>
          <a:bodyPr wrap="none" lIns="57849" tIns="28926" rIns="57849" bIns="28926" anchor="ctr"/>
          <a:lstStyle/>
          <a:p>
            <a:pPr algn="ctr" eaLnBrk="0" hangingPunct="0"/>
            <a:r>
              <a:rPr lang="en-US" sz="900" b="1"/>
              <a:t>…</a:t>
            </a:r>
          </a:p>
        </p:txBody>
      </p:sp>
      <p:sp>
        <p:nvSpPr>
          <p:cNvPr id="184" name="Text Box 92"/>
          <p:cNvSpPr txBox="1">
            <a:spLocks noChangeArrowheads="1"/>
          </p:cNvSpPr>
          <p:nvPr/>
        </p:nvSpPr>
        <p:spPr bwMode="auto">
          <a:xfrm>
            <a:off x="3699938" y="1276350"/>
            <a:ext cx="1710262" cy="221377"/>
          </a:xfrm>
          <a:prstGeom prst="rect">
            <a:avLst/>
          </a:prstGeom>
          <a:noFill/>
          <a:ln w="9525" algn="ctr">
            <a:noFill/>
            <a:miter lim="800000"/>
            <a:headEnd/>
            <a:tailEnd/>
          </a:ln>
          <a:effectLst/>
        </p:spPr>
        <p:txBody>
          <a:bodyPr wrap="square" lIns="51601" tIns="25798" rIns="51601" bIns="25798">
            <a:spAutoFit/>
          </a:bodyPr>
          <a:lstStyle/>
          <a:p>
            <a:pPr algn="ctr"/>
            <a:r>
              <a:rPr lang="en-US" sz="1100" b="1" dirty="0" smtClean="0"/>
              <a:t>MPLS Forwarding Table </a:t>
            </a:r>
            <a:endParaRPr lang="en-US" sz="1100" b="1" dirty="0"/>
          </a:p>
        </p:txBody>
      </p:sp>
      <p:sp>
        <p:nvSpPr>
          <p:cNvPr id="185" name="Text Box 93"/>
          <p:cNvSpPr txBox="1">
            <a:spLocks noChangeArrowheads="1"/>
          </p:cNvSpPr>
          <p:nvPr/>
        </p:nvSpPr>
        <p:spPr bwMode="auto">
          <a:xfrm>
            <a:off x="5353554" y="1299269"/>
            <a:ext cx="1733046" cy="221377"/>
          </a:xfrm>
          <a:prstGeom prst="rect">
            <a:avLst/>
          </a:prstGeom>
          <a:noFill/>
          <a:ln w="9525" algn="ctr">
            <a:noFill/>
            <a:miter lim="800000"/>
            <a:headEnd/>
            <a:tailEnd/>
          </a:ln>
          <a:effectLst/>
        </p:spPr>
        <p:txBody>
          <a:bodyPr wrap="square" lIns="51601" tIns="25798" rIns="51601" bIns="25798">
            <a:spAutoFit/>
          </a:bodyPr>
          <a:lstStyle/>
          <a:p>
            <a:pPr algn="ctr"/>
            <a:r>
              <a:rPr lang="en-US" sz="1100" b="1" dirty="0" smtClean="0"/>
              <a:t>MPLS Forwarding Table </a:t>
            </a:r>
            <a:endParaRPr lang="en-US" sz="1100" b="1" dirty="0"/>
          </a:p>
        </p:txBody>
      </p:sp>
      <p:sp>
        <p:nvSpPr>
          <p:cNvPr id="186" name="Text Box 94"/>
          <p:cNvSpPr txBox="1">
            <a:spLocks noChangeArrowheads="1"/>
          </p:cNvSpPr>
          <p:nvPr/>
        </p:nvSpPr>
        <p:spPr bwMode="auto">
          <a:xfrm>
            <a:off x="6934200" y="1299269"/>
            <a:ext cx="1866546" cy="221377"/>
          </a:xfrm>
          <a:prstGeom prst="rect">
            <a:avLst/>
          </a:prstGeom>
          <a:noFill/>
          <a:ln w="9525" algn="ctr">
            <a:noFill/>
            <a:miter lim="800000"/>
            <a:headEnd/>
            <a:tailEnd/>
          </a:ln>
          <a:effectLst/>
        </p:spPr>
        <p:txBody>
          <a:bodyPr wrap="square" lIns="51601" tIns="25798" rIns="51601" bIns="25798">
            <a:spAutoFit/>
          </a:bodyPr>
          <a:lstStyle/>
          <a:p>
            <a:pPr algn="ctr"/>
            <a:r>
              <a:rPr lang="en-US" sz="1100" b="1" dirty="0" smtClean="0"/>
              <a:t>MPLS Forwarding Table</a:t>
            </a:r>
            <a:endParaRPr lang="en-US" sz="1100" b="1" dirty="0"/>
          </a:p>
        </p:txBody>
      </p:sp>
      <p:sp>
        <p:nvSpPr>
          <p:cNvPr id="187" name="Rectangle 9"/>
          <p:cNvSpPr>
            <a:spLocks noChangeArrowheads="1"/>
          </p:cNvSpPr>
          <p:nvPr/>
        </p:nvSpPr>
        <p:spPr bwMode="auto">
          <a:xfrm>
            <a:off x="6477000" y="2755834"/>
            <a:ext cx="180948" cy="196916"/>
          </a:xfrm>
          <a:prstGeom prst="rect">
            <a:avLst/>
          </a:prstGeom>
          <a:noFill/>
          <a:ln w="9525">
            <a:noFill/>
            <a:miter lim="800000"/>
            <a:headEnd/>
            <a:tailEnd/>
          </a:ln>
          <a:effectLst/>
        </p:spPr>
        <p:txBody>
          <a:bodyPr wrap="none" lIns="57849" tIns="28926" rIns="57849" bIns="28926">
            <a:spAutoFit/>
          </a:bodyPr>
          <a:lstStyle/>
          <a:p>
            <a:pPr eaLnBrk="0" hangingPunct="0"/>
            <a:r>
              <a:rPr lang="en-US" sz="900" b="1" dirty="0"/>
              <a:t>0</a:t>
            </a:r>
          </a:p>
        </p:txBody>
      </p:sp>
      <p:sp>
        <p:nvSpPr>
          <p:cNvPr id="188" name="Rectangle 10"/>
          <p:cNvSpPr>
            <a:spLocks noChangeArrowheads="1"/>
          </p:cNvSpPr>
          <p:nvPr/>
        </p:nvSpPr>
        <p:spPr bwMode="auto">
          <a:xfrm>
            <a:off x="6400800" y="3105150"/>
            <a:ext cx="180948" cy="196916"/>
          </a:xfrm>
          <a:prstGeom prst="rect">
            <a:avLst/>
          </a:prstGeom>
          <a:noFill/>
          <a:ln w="9525">
            <a:noFill/>
            <a:miter lim="800000"/>
            <a:headEnd/>
            <a:tailEnd/>
          </a:ln>
          <a:effectLst/>
        </p:spPr>
        <p:txBody>
          <a:bodyPr wrap="none" lIns="57849" tIns="28926" rIns="57849" bIns="28926">
            <a:spAutoFit/>
          </a:bodyPr>
          <a:lstStyle/>
          <a:p>
            <a:pPr eaLnBrk="0" hangingPunct="0"/>
            <a:r>
              <a:rPr lang="en-US" sz="900" b="1" dirty="0"/>
              <a:t>1</a:t>
            </a:r>
          </a:p>
        </p:txBody>
      </p:sp>
      <p:sp>
        <p:nvSpPr>
          <p:cNvPr id="189" name="Rectangle 11"/>
          <p:cNvSpPr>
            <a:spLocks noChangeArrowheads="1"/>
          </p:cNvSpPr>
          <p:nvPr/>
        </p:nvSpPr>
        <p:spPr bwMode="auto">
          <a:xfrm>
            <a:off x="4800600" y="2800350"/>
            <a:ext cx="180948" cy="196916"/>
          </a:xfrm>
          <a:prstGeom prst="rect">
            <a:avLst/>
          </a:prstGeom>
          <a:noFill/>
          <a:ln w="9525">
            <a:noFill/>
            <a:miter lim="800000"/>
            <a:headEnd/>
            <a:tailEnd/>
          </a:ln>
          <a:effectLst/>
        </p:spPr>
        <p:txBody>
          <a:bodyPr wrap="none" lIns="57849" tIns="28926" rIns="57849" bIns="28926">
            <a:spAutoFit/>
          </a:bodyPr>
          <a:lstStyle/>
          <a:p>
            <a:pPr eaLnBrk="0" hangingPunct="0"/>
            <a:r>
              <a:rPr lang="en-US" sz="900" b="1" dirty="0"/>
              <a:t>1</a:t>
            </a:r>
          </a:p>
        </p:txBody>
      </p:sp>
      <p:sp>
        <p:nvSpPr>
          <p:cNvPr id="190" name="Rectangle 14"/>
          <p:cNvSpPr>
            <a:spLocks noChangeArrowheads="1"/>
          </p:cNvSpPr>
          <p:nvPr/>
        </p:nvSpPr>
        <p:spPr bwMode="auto">
          <a:xfrm>
            <a:off x="7948893" y="2571750"/>
            <a:ext cx="180948" cy="196916"/>
          </a:xfrm>
          <a:prstGeom prst="rect">
            <a:avLst/>
          </a:prstGeom>
          <a:noFill/>
          <a:ln w="9525">
            <a:noFill/>
            <a:miter lim="800000"/>
            <a:headEnd/>
            <a:tailEnd/>
          </a:ln>
          <a:effectLst/>
        </p:spPr>
        <p:txBody>
          <a:bodyPr wrap="none" lIns="57849" tIns="28926" rIns="57849" bIns="28926">
            <a:spAutoFit/>
          </a:bodyPr>
          <a:lstStyle/>
          <a:p>
            <a:pPr eaLnBrk="0" hangingPunct="0"/>
            <a:r>
              <a:rPr lang="en-US" sz="900" b="1" dirty="0"/>
              <a:t>0</a:t>
            </a:r>
          </a:p>
        </p:txBody>
      </p:sp>
      <p:pic>
        <p:nvPicPr>
          <p:cNvPr id="100" name="Picture 9" descr="42-15646879 video conference"/>
          <p:cNvPicPr>
            <a:picLocks noChangeAspect="1" noChangeArrowheads="1"/>
          </p:cNvPicPr>
          <p:nvPr/>
        </p:nvPicPr>
        <p:blipFill>
          <a:blip r:embed="rId5" cstate="print"/>
          <a:srcRect t="13504" b="38774"/>
          <a:stretch>
            <a:fillRect/>
          </a:stretch>
        </p:blipFill>
        <p:spPr bwMode="auto">
          <a:xfrm>
            <a:off x="3692098" y="2863972"/>
            <a:ext cx="310551" cy="276046"/>
          </a:xfrm>
          <a:prstGeom prst="rect">
            <a:avLst/>
          </a:prstGeom>
          <a:noFill/>
          <a:ln w="9525">
            <a:noFill/>
            <a:miter lim="800000"/>
            <a:headEnd/>
            <a:tailEnd/>
          </a:ln>
        </p:spPr>
      </p:pic>
      <p:pic>
        <p:nvPicPr>
          <p:cNvPr id="101" name="Picture 15" descr="42-16415498 web conference"/>
          <p:cNvPicPr>
            <a:picLocks noChangeAspect="1" noChangeArrowheads="1"/>
          </p:cNvPicPr>
          <p:nvPr/>
        </p:nvPicPr>
        <p:blipFill>
          <a:blip r:embed="rId6" cstate="print"/>
          <a:srcRect/>
          <a:stretch>
            <a:fillRect/>
          </a:stretch>
        </p:blipFill>
        <p:spPr bwMode="auto">
          <a:xfrm>
            <a:off x="8517148" y="2587923"/>
            <a:ext cx="324928" cy="264364"/>
          </a:xfrm>
          <a:prstGeom prst="rect">
            <a:avLst/>
          </a:prstGeom>
          <a:noFill/>
          <a:ln w="9525">
            <a:noFill/>
            <a:miter lim="800000"/>
            <a:headEnd/>
            <a:tailEnd/>
          </a:ln>
        </p:spPr>
      </p:pic>
      <p:pic>
        <p:nvPicPr>
          <p:cNvPr id="102" name="Picture 101" descr="HKJ17422.jpg"/>
          <p:cNvPicPr>
            <a:picLocks noChangeAspect="1"/>
          </p:cNvPicPr>
          <p:nvPr/>
        </p:nvPicPr>
        <p:blipFill>
          <a:blip r:embed="rId7" cstate="screen"/>
          <a:srcRect/>
          <a:stretch>
            <a:fillRect/>
          </a:stretch>
        </p:blipFill>
        <p:spPr>
          <a:xfrm>
            <a:off x="8045564" y="3692110"/>
            <a:ext cx="296174" cy="304514"/>
          </a:xfrm>
          <a:prstGeom prst="rect">
            <a:avLst/>
          </a:prstGeom>
          <a:noFill/>
          <a:ln w="9525">
            <a:solidFill>
              <a:schemeClr val="tx1">
                <a:lumMod val="75000"/>
              </a:schemeClr>
            </a:solidFill>
            <a:miter lim="800000"/>
            <a:headEnd/>
            <a:tailEnd/>
          </a:ln>
          <a:effectLst>
            <a:outerShdw blurRad="50800" dist="38100" dir="2700000" algn="tl" rotWithShape="0">
              <a:prstClr val="black">
                <a:alpha val="40000"/>
              </a:prstClr>
            </a:outerShdw>
          </a:effectLst>
        </p:spPr>
      </p:pic>
      <p:sp>
        <p:nvSpPr>
          <p:cNvPr id="129" name="Line 3"/>
          <p:cNvSpPr>
            <a:spLocks noChangeShapeType="1"/>
          </p:cNvSpPr>
          <p:nvPr/>
        </p:nvSpPr>
        <p:spPr bwMode="auto">
          <a:xfrm flipV="1">
            <a:off x="3978323" y="3019249"/>
            <a:ext cx="447021" cy="817"/>
          </a:xfrm>
          <a:prstGeom prst="line">
            <a:avLst/>
          </a:prstGeom>
          <a:noFill/>
          <a:ln w="25400">
            <a:solidFill>
              <a:schemeClr val="accent2"/>
            </a:solidFill>
            <a:round/>
            <a:headEnd type="none" w="sm" len="sm"/>
            <a:tailEnd type="none" w="sm" len="sm"/>
          </a:ln>
          <a:effectLst/>
        </p:spPr>
        <p:txBody>
          <a:bodyPr wrap="none" lIns="57448" tIns="28726" rIns="57448" bIns="28726" anchor="ctr"/>
          <a:lstStyle/>
          <a:p>
            <a:endParaRPr lang="en-US"/>
          </a:p>
        </p:txBody>
      </p:sp>
      <p:sp>
        <p:nvSpPr>
          <p:cNvPr id="192" name="Line 25"/>
          <p:cNvSpPr>
            <a:spLocks noChangeShapeType="1"/>
          </p:cNvSpPr>
          <p:nvPr/>
        </p:nvSpPr>
        <p:spPr bwMode="auto">
          <a:xfrm flipV="1">
            <a:off x="7714945" y="3830128"/>
            <a:ext cx="342128" cy="4280"/>
          </a:xfrm>
          <a:prstGeom prst="line">
            <a:avLst/>
          </a:prstGeom>
          <a:noFill/>
          <a:ln w="25400">
            <a:solidFill>
              <a:schemeClr val="accent2"/>
            </a:solidFill>
            <a:round/>
            <a:headEnd type="none" w="sm" len="sm"/>
            <a:tailEnd type="none" w="sm" len="sm"/>
          </a:ln>
          <a:effectLst/>
        </p:spPr>
        <p:txBody>
          <a:bodyPr wrap="none" lIns="57448" tIns="28726" rIns="57448" bIns="28726" anchor="ctr"/>
          <a:lstStyle/>
          <a:p>
            <a:endParaRPr lang="en-US"/>
          </a:p>
        </p:txBody>
      </p:sp>
    </p:spTree>
    <p:extLst>
      <p:ext uri="{BB962C8B-B14F-4D97-AF65-F5344CB8AC3E}">
        <p14:creationId xmlns:p14="http://schemas.microsoft.com/office/powerpoint/2010/main" val="9654020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dissolve">
                                      <p:cBhvr>
                                        <p:cTn id="7" dur="5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dissolve">
                                      <p:cBhvr>
                                        <p:cTn id="12" dur="500"/>
                                        <p:tgtEl>
                                          <p:spTgt spid="1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dissolve">
                                      <p:cBhvr>
                                        <p:cTn id="17" dur="500"/>
                                        <p:tgtEl>
                                          <p:spTgt spid="1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1"/>
                                        </p:tgtEl>
                                        <p:attrNameLst>
                                          <p:attrName>style.visibility</p:attrName>
                                        </p:attrNameLst>
                                      </p:cBhvr>
                                      <p:to>
                                        <p:strVal val="visible"/>
                                      </p:to>
                                    </p:set>
                                    <p:animEffect transition="in" filter="dissolve">
                                      <p:cBhvr>
                                        <p:cTn id="22"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167254" y="1700507"/>
            <a:ext cx="8915400" cy="2725835"/>
          </a:xfrm>
          <a:prstGeom prst="roundRect">
            <a:avLst/>
          </a:prstGeom>
          <a:solidFill>
            <a:schemeClr val="bg1">
              <a:lumMod val="95000"/>
            </a:schemeClr>
          </a:solidFill>
          <a:ln w="12700" cap="flat">
            <a:noFill/>
            <a:miter lim="800000"/>
            <a:headEnd type="none" w="med" len="med"/>
            <a:tailEnd type="none" w="med" len="med"/>
          </a:ln>
        </p:spPr>
        <p:txBody>
          <a:bodyPr lIns="0" tIns="0" rIns="0" bIns="0" rtlCol="0" anchor="ctr"/>
          <a:lstStyle/>
          <a:p>
            <a:pPr algn="ctr" defTabSz="514350"/>
            <a:endParaRPr lang="en-US" sz="1400" dirty="0" err="1" smtClean="0">
              <a:solidFill>
                <a:schemeClr val="bg1"/>
              </a:solidFill>
              <a:ea typeface="Arial" pitchFamily="-107" charset="0"/>
              <a:cs typeface="Arial" pitchFamily="-107" charset="0"/>
              <a:sym typeface="Arial" pitchFamily="-107" charset="0"/>
            </a:endParaRPr>
          </a:p>
        </p:txBody>
      </p:sp>
      <p:sp>
        <p:nvSpPr>
          <p:cNvPr id="2" name="Title 1"/>
          <p:cNvSpPr>
            <a:spLocks noGrp="1"/>
          </p:cNvSpPr>
          <p:nvPr>
            <p:ph type="title"/>
          </p:nvPr>
        </p:nvSpPr>
        <p:spPr>
          <a:xfrm>
            <a:off x="0" y="455817"/>
            <a:ext cx="9199927" cy="434974"/>
          </a:xfrm>
        </p:spPr>
        <p:txBody>
          <a:bodyPr/>
          <a:lstStyle/>
          <a:p>
            <a:r>
              <a:rPr lang="en-US" dirty="0">
                <a:solidFill>
                  <a:srgbClr val="0000FF"/>
                </a:solidFill>
                <a:latin typeface="+mn-lt"/>
                <a:cs typeface="Times New Roman" panose="02020603050405020304" pitchFamily="18" charset="0"/>
              </a:rPr>
              <a:t>MPLS Traffic Forwarding with </a:t>
            </a:r>
            <a:r>
              <a:rPr lang="en-US" dirty="0" smtClean="0">
                <a:solidFill>
                  <a:srgbClr val="0000FF"/>
                </a:solidFill>
                <a:latin typeface="+mn-lt"/>
                <a:cs typeface="Times New Roman" panose="02020603050405020304" pitchFamily="18" charset="0"/>
              </a:rPr>
              <a:t>Label Distribution Protocol (LDP) “Summary”</a:t>
            </a:r>
            <a:endParaRPr lang="en-US" dirty="0">
              <a:solidFill>
                <a:srgbClr val="0000FF"/>
              </a:solidFill>
              <a:latin typeface="+mn-lt"/>
              <a:cs typeface="Times New Roman" panose="02020603050405020304" pitchFamily="18" charset="0"/>
            </a:endParaRPr>
          </a:p>
        </p:txBody>
      </p:sp>
      <p:sp>
        <p:nvSpPr>
          <p:cNvPr id="3" name="Content Placeholder 2"/>
          <p:cNvSpPr>
            <a:spLocks noGrp="1"/>
          </p:cNvSpPr>
          <p:nvPr>
            <p:ph idx="4294967295"/>
          </p:nvPr>
        </p:nvSpPr>
        <p:spPr>
          <a:xfrm>
            <a:off x="410536" y="1405688"/>
            <a:ext cx="8413138" cy="3454531"/>
          </a:xfrm>
          <a:prstGeom prst="rect">
            <a:avLst/>
          </a:prstGeom>
        </p:spPr>
        <p:txBody>
          <a:bodyPr/>
          <a:lstStyle/>
          <a:p>
            <a:pPr marL="516135" indent="-514350">
              <a:buSzPct val="80000"/>
              <a:buFont typeface="+mj-lt"/>
              <a:buAutoNum type="arabicPeriod"/>
            </a:pPr>
            <a:endParaRPr lang="en-US" dirty="0" smtClean="0">
              <a:cs typeface="Times New Roman" panose="02020603050405020304" pitchFamily="18" charset="0"/>
            </a:endParaRPr>
          </a:p>
          <a:p>
            <a:pPr marL="516135" indent="-514350">
              <a:buSzPct val="80000"/>
              <a:buFont typeface="+mj-lt"/>
              <a:buAutoNum type="arabicPeriod"/>
            </a:pPr>
            <a:r>
              <a:rPr lang="en-US" dirty="0" smtClean="0">
                <a:cs typeface="Times New Roman" panose="02020603050405020304" pitchFamily="18" charset="0"/>
              </a:rPr>
              <a:t>MPLS increases the speed &amp; performance in Service Provider Network by doing forwarding based on labels </a:t>
            </a:r>
          </a:p>
          <a:p>
            <a:pPr marL="516135" indent="-514350">
              <a:buSzPct val="80000"/>
              <a:buFont typeface="+mj-lt"/>
              <a:buAutoNum type="arabicPeriod"/>
            </a:pPr>
            <a:r>
              <a:rPr lang="en-US" dirty="0" smtClean="0">
                <a:cs typeface="Times New Roman" panose="02020603050405020304" pitchFamily="18" charset="0"/>
              </a:rPr>
              <a:t>The MPLS enabled routers (LSRs, LERs) use Label Distribution Protocol (LDP) to assign &amp; distributes labels, LDP is the signaling protocol used by MPLS</a:t>
            </a:r>
          </a:p>
          <a:p>
            <a:pPr marL="516135" indent="-514350">
              <a:buSzPct val="80000"/>
              <a:buFont typeface="+mj-lt"/>
              <a:buAutoNum type="arabicPeriod"/>
            </a:pPr>
            <a:r>
              <a:rPr lang="en-US" dirty="0" smtClean="0">
                <a:cs typeface="Times New Roman" panose="02020603050405020304" pitchFamily="18" charset="0"/>
              </a:rPr>
              <a:t>The MPLS enabled routers advertise their labels to other MPLS enabled routers, the labels advertise reachability across MPLS network</a:t>
            </a:r>
          </a:p>
          <a:p>
            <a:pPr marL="516135" indent="-514350">
              <a:buSzPct val="80000"/>
              <a:buFont typeface="+mj-lt"/>
              <a:buAutoNum type="arabicPeriod"/>
            </a:pPr>
            <a:r>
              <a:rPr lang="en-US" dirty="0" smtClean="0">
                <a:cs typeface="Times New Roman" panose="02020603050405020304" pitchFamily="18" charset="0"/>
              </a:rPr>
              <a:t>No labels are advertised to Customers</a:t>
            </a:r>
          </a:p>
          <a:p>
            <a:pPr marL="1785" indent="0">
              <a:buNone/>
            </a:pPr>
            <a:endParaRPr lang="en-US" sz="3200" dirty="0" smtClean="0"/>
          </a:p>
        </p:txBody>
      </p:sp>
      <p:sp>
        <p:nvSpPr>
          <p:cNvPr id="5" name="Slide Number Placeholder 4"/>
          <p:cNvSpPr>
            <a:spLocks noGrp="1"/>
          </p:cNvSpPr>
          <p:nvPr>
            <p:ph type="sldNum" sz="quarter" idx="4"/>
          </p:nvPr>
        </p:nvSpPr>
        <p:spPr/>
        <p:txBody>
          <a:bodyPr/>
          <a:lstStyle/>
          <a:p>
            <a:fld id="{E1E27845-4C48-4CB4-B371-A7A662F7855B}" type="slidenum">
              <a:rPr lang="en-US" smtClean="0"/>
              <a:t>14</a:t>
            </a:fld>
            <a:endParaRPr lang="en-US"/>
          </a:p>
        </p:txBody>
      </p:sp>
    </p:spTree>
    <p:extLst>
      <p:ext uri="{BB962C8B-B14F-4D97-AF65-F5344CB8AC3E}">
        <p14:creationId xmlns:p14="http://schemas.microsoft.com/office/powerpoint/2010/main" val="37762790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47399" y="944005"/>
            <a:ext cx="8112125" cy="1805282"/>
          </a:xfrm>
          <a:effectLst>
            <a:outerShdw blurRad="50800" dist="50800" dir="5400000" algn="ctr" rotWithShape="0">
              <a:schemeClr val="bg1"/>
            </a:outerShdw>
          </a:effectLst>
        </p:spPr>
        <p:txBody>
          <a:bodyPr/>
          <a:lstStyle/>
          <a:p>
            <a:r>
              <a:rPr lang="en-US" sz="3600" dirty="0" smtClean="0">
                <a:solidFill>
                  <a:srgbClr val="0000FF"/>
                </a:solidFill>
                <a:latin typeface="+mn-lt"/>
                <a:cs typeface="Times New Roman" panose="02020603050405020304" pitchFamily="18" charset="0"/>
              </a:rPr>
              <a:t>MPLS Traffic Engineering</a:t>
            </a:r>
            <a:br>
              <a:rPr lang="en-US" sz="3600" dirty="0" smtClean="0">
                <a:solidFill>
                  <a:srgbClr val="0000FF"/>
                </a:solidFill>
                <a:latin typeface="+mn-lt"/>
                <a:cs typeface="Times New Roman" panose="02020603050405020304" pitchFamily="18" charset="0"/>
              </a:rPr>
            </a:br>
            <a:r>
              <a:rPr lang="en-US" sz="3600" dirty="0" smtClean="0">
                <a:solidFill>
                  <a:srgbClr val="0000FF"/>
                </a:solidFill>
                <a:latin typeface="+mn-lt"/>
                <a:cs typeface="Times New Roman" panose="02020603050405020304" pitchFamily="18" charset="0"/>
              </a:rPr>
              <a:t/>
            </a:r>
            <a:br>
              <a:rPr lang="en-US" sz="3600" dirty="0" smtClean="0">
                <a:solidFill>
                  <a:srgbClr val="0000FF"/>
                </a:solidFill>
                <a:latin typeface="+mn-lt"/>
                <a:cs typeface="Times New Roman" panose="02020603050405020304" pitchFamily="18" charset="0"/>
              </a:rPr>
            </a:br>
            <a:r>
              <a:rPr lang="en-US" sz="3600" dirty="0" smtClean="0">
                <a:solidFill>
                  <a:srgbClr val="0000FF"/>
                </a:solidFill>
                <a:latin typeface="+mn-lt"/>
                <a:cs typeface="Times New Roman" panose="02020603050405020304" pitchFamily="18" charset="0"/>
              </a:rPr>
              <a:t> </a:t>
            </a:r>
            <a:r>
              <a:rPr lang="en-US" dirty="0">
                <a:solidFill>
                  <a:srgbClr val="0000FF"/>
                </a:solidFill>
                <a:latin typeface="+mn-lt"/>
                <a:cs typeface="Times New Roman" panose="02020603050405020304" pitchFamily="18" charset="0"/>
              </a:rPr>
              <a:t/>
            </a:r>
            <a:br>
              <a:rPr lang="en-US" dirty="0">
                <a:solidFill>
                  <a:srgbClr val="0000FF"/>
                </a:solidFill>
                <a:latin typeface="+mn-lt"/>
                <a:cs typeface="Times New Roman" panose="02020603050405020304" pitchFamily="18" charset="0"/>
              </a:rPr>
            </a:br>
            <a:endParaRPr lang="en-US" sz="2000" b="1" dirty="0">
              <a:solidFill>
                <a:srgbClr val="0000FF"/>
              </a:solidFill>
              <a:latin typeface="+mn-lt"/>
              <a:cs typeface="Times New Roman" panose="02020603050405020304" pitchFamily="18" charset="0"/>
            </a:endParaRPr>
          </a:p>
        </p:txBody>
      </p:sp>
    </p:spTree>
    <p:extLst>
      <p:ext uri="{BB962C8B-B14F-4D97-AF65-F5344CB8AC3E}">
        <p14:creationId xmlns:p14="http://schemas.microsoft.com/office/powerpoint/2010/main" val="3805985319"/>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324394" y="1314450"/>
            <a:ext cx="8839200" cy="3606403"/>
          </a:xfrm>
          <a:prstGeom prst="rect">
            <a:avLst/>
          </a:prstGeom>
        </p:spPr>
        <p:txBody>
          <a:bodyPr lIns="81649" tIns="40824" rIns="81649" bIns="40824"/>
          <a:lstStyle/>
          <a:p>
            <a:pPr marL="196850" indent="-196850">
              <a:spcBef>
                <a:spcPts val="1200"/>
              </a:spcBef>
            </a:pPr>
            <a:r>
              <a:rPr lang="nl-BE" altLang="nl-BE" sz="1800" b="0" dirty="0" smtClean="0">
                <a:cs typeface="Times New Roman" panose="02020603050405020304" pitchFamily="18" charset="0"/>
              </a:rPr>
              <a:t>MPLS Traffic Engineering (TE) motivation</a:t>
            </a:r>
          </a:p>
          <a:p>
            <a:pPr marL="196850" indent="-196850">
              <a:spcBef>
                <a:spcPts val="1200"/>
              </a:spcBef>
            </a:pPr>
            <a:r>
              <a:rPr lang="nl-BE" altLang="nl-BE" sz="1800" b="0" dirty="0" smtClean="0">
                <a:cs typeface="Times New Roman" panose="02020603050405020304" pitchFamily="18" charset="0"/>
              </a:rPr>
              <a:t>MPLS TE Path Selection - </a:t>
            </a:r>
            <a:r>
              <a:rPr lang="en-US" sz="1800" b="0" dirty="0">
                <a:cs typeface="Times New Roman" panose="02020603050405020304" pitchFamily="18" charset="0"/>
              </a:rPr>
              <a:t>Constraint-Based </a:t>
            </a:r>
            <a:r>
              <a:rPr lang="en-US" sz="1800" b="0" dirty="0" smtClean="0">
                <a:cs typeface="Times New Roman" panose="02020603050405020304" pitchFamily="18" charset="0"/>
              </a:rPr>
              <a:t>Shortest Path First (</a:t>
            </a:r>
            <a:r>
              <a:rPr lang="nl-BE" altLang="nl-BE" sz="1800" b="0" dirty="0" smtClean="0">
                <a:cs typeface="Times New Roman" panose="02020603050405020304" pitchFamily="18" charset="0"/>
              </a:rPr>
              <a:t>CSPF)</a:t>
            </a:r>
          </a:p>
          <a:p>
            <a:pPr marL="196850" indent="-196850">
              <a:spcBef>
                <a:spcPts val="1200"/>
              </a:spcBef>
            </a:pPr>
            <a:r>
              <a:rPr lang="nl-BE" altLang="nl-BE" sz="1800" b="0" dirty="0" smtClean="0">
                <a:cs typeface="Times New Roman" panose="02020603050405020304" pitchFamily="18" charset="0"/>
              </a:rPr>
              <a:t>MPLS TE signaling – LSP Setup – Resource Reservation Protocol (RSVP)</a:t>
            </a:r>
          </a:p>
          <a:p>
            <a:pPr marL="0" indent="0">
              <a:spcBef>
                <a:spcPts val="1200"/>
              </a:spcBef>
              <a:buNone/>
            </a:pPr>
            <a:r>
              <a:rPr lang="nl-BE" altLang="nl-BE" sz="1800" b="0" dirty="0" smtClean="0">
                <a:cs typeface="Times New Roman" panose="02020603050405020304" pitchFamily="18" charset="0"/>
              </a:rPr>
              <a:t>Summary</a:t>
            </a:r>
          </a:p>
        </p:txBody>
      </p:sp>
      <p:sp>
        <p:nvSpPr>
          <p:cNvPr id="5123" name="Rectangle 3"/>
          <p:cNvSpPr>
            <a:spLocks noGrp="1" noChangeArrowheads="1"/>
          </p:cNvSpPr>
          <p:nvPr>
            <p:ph type="title"/>
          </p:nvPr>
        </p:nvSpPr>
        <p:spPr>
          <a:xfrm>
            <a:off x="289421" y="314063"/>
            <a:ext cx="7762875" cy="628650"/>
          </a:xfrm>
          <a:noFill/>
        </p:spPr>
        <p:txBody>
          <a:bodyPr lIns="81649" tIns="40824" rIns="81649" bIns="40824" anchor="ctr"/>
          <a:lstStyle/>
          <a:p>
            <a:r>
              <a:rPr lang="en-US" altLang="nl-BE" sz="3600" dirty="0" smtClean="0">
                <a:solidFill>
                  <a:srgbClr val="0000FF"/>
                </a:solidFill>
                <a:latin typeface="+mn-lt"/>
                <a:cs typeface="Times New Roman" panose="02020603050405020304" pitchFamily="18" charset="0"/>
              </a:rPr>
              <a:t>Agenda</a:t>
            </a:r>
          </a:p>
        </p:txBody>
      </p:sp>
    </p:spTree>
    <p:extLst>
      <p:ext uri="{BB962C8B-B14F-4D97-AF65-F5344CB8AC3E}">
        <p14:creationId xmlns:p14="http://schemas.microsoft.com/office/powerpoint/2010/main" val="1271458626"/>
      </p:ext>
    </p:extLst>
  </p:cSld>
  <p:clrMapOvr>
    <a:masterClrMapping/>
  </p:clrMapOvr>
  <p:transition>
    <p:pull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58" y="1074323"/>
            <a:ext cx="8001000" cy="2261199"/>
          </a:xfrm>
          <a:prstGeom prst="rect">
            <a:avLst/>
          </a:prstGeom>
          <a:solidFill>
            <a:schemeClr val="bg1">
              <a:lumMod val="85000"/>
            </a:schemeClr>
          </a:solidFill>
          <a:ln>
            <a:solidFill>
              <a:schemeClr val="tx1"/>
            </a:solidFill>
          </a:ln>
          <a:effectLst/>
          <a:extLst/>
        </p:spPr>
      </p:pic>
      <p:sp>
        <p:nvSpPr>
          <p:cNvPr id="8194" name="Rectangle 2"/>
          <p:cNvSpPr>
            <a:spLocks noGrp="1" noChangeArrowheads="1"/>
          </p:cNvSpPr>
          <p:nvPr>
            <p:ph type="title"/>
          </p:nvPr>
        </p:nvSpPr>
        <p:spPr>
          <a:xfrm>
            <a:off x="102066" y="206579"/>
            <a:ext cx="9783762" cy="628650"/>
          </a:xfrm>
        </p:spPr>
        <p:txBody>
          <a:bodyPr/>
          <a:lstStyle/>
          <a:p>
            <a:r>
              <a:rPr lang="en-GB" altLang="nl-BE" dirty="0" smtClean="0">
                <a:solidFill>
                  <a:srgbClr val="0000FF"/>
                </a:solidFill>
                <a:latin typeface="+mn-lt"/>
                <a:cs typeface="Times New Roman" panose="02020603050405020304" pitchFamily="18" charset="0"/>
              </a:rPr>
              <a:t>Link Utilization problem with IGP (OSPF or ISIS)</a:t>
            </a:r>
          </a:p>
        </p:txBody>
      </p:sp>
      <p:sp>
        <p:nvSpPr>
          <p:cNvPr id="8195" name="Rectangle 3"/>
          <p:cNvSpPr>
            <a:spLocks noChangeArrowheads="1"/>
          </p:cNvSpPr>
          <p:nvPr/>
        </p:nvSpPr>
        <p:spPr bwMode="auto">
          <a:xfrm>
            <a:off x="370799" y="3417526"/>
            <a:ext cx="5459549" cy="1284684"/>
          </a:xfrm>
          <a:prstGeom prst="rect">
            <a:avLst/>
          </a:prstGeom>
          <a:solidFill>
            <a:schemeClr val="bg1">
              <a:lumMod val="95000"/>
            </a:schemeClr>
          </a:solidFill>
          <a:ln w="12700">
            <a:solidFill>
              <a:schemeClr val="tx1"/>
            </a:solidFill>
            <a:miter lim="800000"/>
            <a:headEnd/>
            <a:tailEnd/>
          </a:ln>
        </p:spPr>
        <p:txBody>
          <a:bodyPr wrap="none" anchor="ctr"/>
          <a:lstStyle>
            <a:lvl1pPr>
              <a:defRPr sz="3000" b="1">
                <a:solidFill>
                  <a:schemeClr val="tx1"/>
                </a:solidFill>
                <a:latin typeface="Arial" pitchFamily="34" charset="0"/>
              </a:defRPr>
            </a:lvl1pPr>
            <a:lvl2pPr marL="742950" indent="-285750">
              <a:defRPr sz="3000" b="1">
                <a:solidFill>
                  <a:schemeClr val="tx1"/>
                </a:solidFill>
                <a:latin typeface="Arial" pitchFamily="34" charset="0"/>
              </a:defRPr>
            </a:lvl2pPr>
            <a:lvl3pPr marL="1143000" indent="-228600">
              <a:defRPr sz="3000" b="1">
                <a:solidFill>
                  <a:schemeClr val="tx1"/>
                </a:solidFill>
                <a:latin typeface="Arial" pitchFamily="34" charset="0"/>
              </a:defRPr>
            </a:lvl3pPr>
            <a:lvl4pPr marL="1600200" indent="-228600">
              <a:defRPr sz="3000" b="1">
                <a:solidFill>
                  <a:schemeClr val="tx1"/>
                </a:solidFill>
                <a:latin typeface="Arial" pitchFamily="34" charset="0"/>
              </a:defRPr>
            </a:lvl4pPr>
            <a:lvl5pPr marL="2057400" indent="-228600">
              <a:defRPr sz="3000" b="1">
                <a:solidFill>
                  <a:schemeClr val="tx1"/>
                </a:solidFill>
                <a:latin typeface="Arial" pitchFamily="34" charset="0"/>
              </a:defRPr>
            </a:lvl5pPr>
            <a:lvl6pPr marL="2514600" indent="-228600" eaLnBrk="0" fontAlgn="base" hangingPunct="0">
              <a:lnSpc>
                <a:spcPct val="90000"/>
              </a:lnSpc>
              <a:spcBef>
                <a:spcPct val="0"/>
              </a:spcBef>
              <a:spcAft>
                <a:spcPct val="0"/>
              </a:spcAft>
              <a:defRPr sz="3000" b="1">
                <a:solidFill>
                  <a:schemeClr val="tx1"/>
                </a:solidFill>
                <a:latin typeface="Arial" pitchFamily="34" charset="0"/>
              </a:defRPr>
            </a:lvl6pPr>
            <a:lvl7pPr marL="2971800" indent="-228600" eaLnBrk="0" fontAlgn="base" hangingPunct="0">
              <a:lnSpc>
                <a:spcPct val="90000"/>
              </a:lnSpc>
              <a:spcBef>
                <a:spcPct val="0"/>
              </a:spcBef>
              <a:spcAft>
                <a:spcPct val="0"/>
              </a:spcAft>
              <a:defRPr sz="3000" b="1">
                <a:solidFill>
                  <a:schemeClr val="tx1"/>
                </a:solidFill>
                <a:latin typeface="Arial" pitchFamily="34" charset="0"/>
              </a:defRPr>
            </a:lvl7pPr>
            <a:lvl8pPr marL="3429000" indent="-228600" eaLnBrk="0" fontAlgn="base" hangingPunct="0">
              <a:lnSpc>
                <a:spcPct val="90000"/>
              </a:lnSpc>
              <a:spcBef>
                <a:spcPct val="0"/>
              </a:spcBef>
              <a:spcAft>
                <a:spcPct val="0"/>
              </a:spcAft>
              <a:defRPr sz="3000" b="1">
                <a:solidFill>
                  <a:schemeClr val="tx1"/>
                </a:solidFill>
                <a:latin typeface="Arial" pitchFamily="34" charset="0"/>
              </a:defRPr>
            </a:lvl8pPr>
            <a:lvl9pPr marL="3886200" indent="-228600" eaLnBrk="0" fontAlgn="base" hangingPunct="0">
              <a:lnSpc>
                <a:spcPct val="90000"/>
              </a:lnSpc>
              <a:spcBef>
                <a:spcPct val="0"/>
              </a:spcBef>
              <a:spcAft>
                <a:spcPct val="0"/>
              </a:spcAft>
              <a:defRPr sz="3000" b="1">
                <a:solidFill>
                  <a:schemeClr val="tx1"/>
                </a:solidFill>
                <a:latin typeface="Arial" pitchFamily="34" charset="0"/>
              </a:defRPr>
            </a:lvl9pPr>
          </a:lstStyle>
          <a:p>
            <a:endParaRPr lang="nl-BE" altLang="nl-BE">
              <a:latin typeface="+mn-lt"/>
            </a:endParaRPr>
          </a:p>
        </p:txBody>
      </p:sp>
      <p:sp>
        <p:nvSpPr>
          <p:cNvPr id="8196" name="Rectangle 4"/>
          <p:cNvSpPr>
            <a:spLocks noChangeArrowheads="1"/>
          </p:cNvSpPr>
          <p:nvPr/>
        </p:nvSpPr>
        <p:spPr bwMode="auto">
          <a:xfrm>
            <a:off x="1462962" y="1009650"/>
            <a:ext cx="523715" cy="30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050" tIns="46418" rIns="91050" bIns="46418">
            <a:spAutoFit/>
          </a:bodyPr>
          <a:lstStyle>
            <a:lvl1pPr defTabSz="904875">
              <a:defRPr sz="3000" b="1">
                <a:solidFill>
                  <a:schemeClr val="tx1"/>
                </a:solidFill>
                <a:latin typeface="Arial" pitchFamily="34" charset="0"/>
              </a:defRPr>
            </a:lvl1pPr>
            <a:lvl2pPr marL="742950" indent="-285750" defTabSz="904875">
              <a:defRPr sz="3000" b="1">
                <a:solidFill>
                  <a:schemeClr val="tx1"/>
                </a:solidFill>
                <a:latin typeface="Arial" pitchFamily="34" charset="0"/>
              </a:defRPr>
            </a:lvl2pPr>
            <a:lvl3pPr marL="1143000" indent="-228600" defTabSz="904875">
              <a:defRPr sz="3000" b="1">
                <a:solidFill>
                  <a:schemeClr val="tx1"/>
                </a:solidFill>
                <a:latin typeface="Arial" pitchFamily="34" charset="0"/>
              </a:defRPr>
            </a:lvl3pPr>
            <a:lvl4pPr marL="1600200" indent="-228600" defTabSz="904875">
              <a:defRPr sz="3000" b="1">
                <a:solidFill>
                  <a:schemeClr val="tx1"/>
                </a:solidFill>
                <a:latin typeface="Arial" pitchFamily="34" charset="0"/>
              </a:defRPr>
            </a:lvl4pPr>
            <a:lvl5pPr marL="2057400" indent="-228600" defTabSz="904875">
              <a:defRPr sz="3000" b="1">
                <a:solidFill>
                  <a:schemeClr val="tx1"/>
                </a:solidFill>
                <a:latin typeface="Arial" pitchFamily="34" charset="0"/>
              </a:defRPr>
            </a:lvl5pPr>
            <a:lvl6pPr marL="2514600" indent="-228600" defTabSz="904875" eaLnBrk="0" fontAlgn="base" hangingPunct="0">
              <a:lnSpc>
                <a:spcPct val="90000"/>
              </a:lnSpc>
              <a:spcBef>
                <a:spcPct val="0"/>
              </a:spcBef>
              <a:spcAft>
                <a:spcPct val="0"/>
              </a:spcAft>
              <a:defRPr sz="3000" b="1">
                <a:solidFill>
                  <a:schemeClr val="tx1"/>
                </a:solidFill>
                <a:latin typeface="Arial" pitchFamily="34" charset="0"/>
              </a:defRPr>
            </a:lvl6pPr>
            <a:lvl7pPr marL="2971800" indent="-228600" defTabSz="904875" eaLnBrk="0" fontAlgn="base" hangingPunct="0">
              <a:lnSpc>
                <a:spcPct val="90000"/>
              </a:lnSpc>
              <a:spcBef>
                <a:spcPct val="0"/>
              </a:spcBef>
              <a:spcAft>
                <a:spcPct val="0"/>
              </a:spcAft>
              <a:defRPr sz="3000" b="1">
                <a:solidFill>
                  <a:schemeClr val="tx1"/>
                </a:solidFill>
                <a:latin typeface="Arial" pitchFamily="34" charset="0"/>
              </a:defRPr>
            </a:lvl7pPr>
            <a:lvl8pPr marL="3429000" indent="-228600" defTabSz="904875" eaLnBrk="0" fontAlgn="base" hangingPunct="0">
              <a:lnSpc>
                <a:spcPct val="90000"/>
              </a:lnSpc>
              <a:spcBef>
                <a:spcPct val="0"/>
              </a:spcBef>
              <a:spcAft>
                <a:spcPct val="0"/>
              </a:spcAft>
              <a:defRPr sz="3000" b="1">
                <a:solidFill>
                  <a:schemeClr val="tx1"/>
                </a:solidFill>
                <a:latin typeface="Arial" pitchFamily="34" charset="0"/>
              </a:defRPr>
            </a:lvl8pPr>
            <a:lvl9pPr marL="3886200" indent="-228600" defTabSz="904875" eaLnBrk="0" fontAlgn="base" hangingPunct="0">
              <a:lnSpc>
                <a:spcPct val="90000"/>
              </a:lnSpc>
              <a:spcBef>
                <a:spcPct val="0"/>
              </a:spcBef>
              <a:spcAft>
                <a:spcPct val="0"/>
              </a:spcAft>
              <a:defRPr sz="3000" b="1">
                <a:solidFill>
                  <a:schemeClr val="tx1"/>
                </a:solidFill>
                <a:latin typeface="Arial" pitchFamily="34" charset="0"/>
              </a:defRPr>
            </a:lvl9pPr>
          </a:lstStyle>
          <a:p>
            <a:pPr algn="ctr"/>
            <a:r>
              <a:rPr lang="en-GB" altLang="nl-BE" sz="1400" dirty="0" smtClean="0">
                <a:latin typeface="+mn-lt"/>
              </a:rPr>
              <a:t>PE1</a:t>
            </a:r>
            <a:endParaRPr lang="en-GB" altLang="nl-BE" sz="1400" dirty="0">
              <a:latin typeface="+mn-lt"/>
            </a:endParaRPr>
          </a:p>
        </p:txBody>
      </p:sp>
      <p:sp>
        <p:nvSpPr>
          <p:cNvPr id="8197" name="Rectangle 5"/>
          <p:cNvSpPr>
            <a:spLocks noChangeArrowheads="1"/>
          </p:cNvSpPr>
          <p:nvPr/>
        </p:nvSpPr>
        <p:spPr bwMode="auto">
          <a:xfrm>
            <a:off x="2714838" y="1697722"/>
            <a:ext cx="403489" cy="30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050" tIns="46418" rIns="91050" bIns="46418">
            <a:spAutoFit/>
          </a:bodyPr>
          <a:lstStyle>
            <a:lvl1pPr defTabSz="904875">
              <a:defRPr sz="3000" b="1">
                <a:solidFill>
                  <a:schemeClr val="tx1"/>
                </a:solidFill>
                <a:latin typeface="Arial" pitchFamily="34" charset="0"/>
              </a:defRPr>
            </a:lvl1pPr>
            <a:lvl2pPr marL="742950" indent="-285750" defTabSz="904875">
              <a:defRPr sz="3000" b="1">
                <a:solidFill>
                  <a:schemeClr val="tx1"/>
                </a:solidFill>
                <a:latin typeface="Arial" pitchFamily="34" charset="0"/>
              </a:defRPr>
            </a:lvl2pPr>
            <a:lvl3pPr marL="1143000" indent="-228600" defTabSz="904875">
              <a:defRPr sz="3000" b="1">
                <a:solidFill>
                  <a:schemeClr val="tx1"/>
                </a:solidFill>
                <a:latin typeface="Arial" pitchFamily="34" charset="0"/>
              </a:defRPr>
            </a:lvl3pPr>
            <a:lvl4pPr marL="1600200" indent="-228600" defTabSz="904875">
              <a:defRPr sz="3000" b="1">
                <a:solidFill>
                  <a:schemeClr val="tx1"/>
                </a:solidFill>
                <a:latin typeface="Arial" pitchFamily="34" charset="0"/>
              </a:defRPr>
            </a:lvl4pPr>
            <a:lvl5pPr marL="2057400" indent="-228600" defTabSz="904875">
              <a:defRPr sz="3000" b="1">
                <a:solidFill>
                  <a:schemeClr val="tx1"/>
                </a:solidFill>
                <a:latin typeface="Arial" pitchFamily="34" charset="0"/>
              </a:defRPr>
            </a:lvl5pPr>
            <a:lvl6pPr marL="2514600" indent="-228600" defTabSz="904875" eaLnBrk="0" fontAlgn="base" hangingPunct="0">
              <a:lnSpc>
                <a:spcPct val="90000"/>
              </a:lnSpc>
              <a:spcBef>
                <a:spcPct val="0"/>
              </a:spcBef>
              <a:spcAft>
                <a:spcPct val="0"/>
              </a:spcAft>
              <a:defRPr sz="3000" b="1">
                <a:solidFill>
                  <a:schemeClr val="tx1"/>
                </a:solidFill>
                <a:latin typeface="Arial" pitchFamily="34" charset="0"/>
              </a:defRPr>
            </a:lvl6pPr>
            <a:lvl7pPr marL="2971800" indent="-228600" defTabSz="904875" eaLnBrk="0" fontAlgn="base" hangingPunct="0">
              <a:lnSpc>
                <a:spcPct val="90000"/>
              </a:lnSpc>
              <a:spcBef>
                <a:spcPct val="0"/>
              </a:spcBef>
              <a:spcAft>
                <a:spcPct val="0"/>
              </a:spcAft>
              <a:defRPr sz="3000" b="1">
                <a:solidFill>
                  <a:schemeClr val="tx1"/>
                </a:solidFill>
                <a:latin typeface="Arial" pitchFamily="34" charset="0"/>
              </a:defRPr>
            </a:lvl7pPr>
            <a:lvl8pPr marL="3429000" indent="-228600" defTabSz="904875" eaLnBrk="0" fontAlgn="base" hangingPunct="0">
              <a:lnSpc>
                <a:spcPct val="90000"/>
              </a:lnSpc>
              <a:spcBef>
                <a:spcPct val="0"/>
              </a:spcBef>
              <a:spcAft>
                <a:spcPct val="0"/>
              </a:spcAft>
              <a:defRPr sz="3000" b="1">
                <a:solidFill>
                  <a:schemeClr val="tx1"/>
                </a:solidFill>
                <a:latin typeface="Arial" pitchFamily="34" charset="0"/>
              </a:defRPr>
            </a:lvl8pPr>
            <a:lvl9pPr marL="3886200" indent="-228600" defTabSz="904875" eaLnBrk="0" fontAlgn="base" hangingPunct="0">
              <a:lnSpc>
                <a:spcPct val="90000"/>
              </a:lnSpc>
              <a:spcBef>
                <a:spcPct val="0"/>
              </a:spcBef>
              <a:spcAft>
                <a:spcPct val="0"/>
              </a:spcAft>
              <a:defRPr sz="3000" b="1">
                <a:solidFill>
                  <a:schemeClr val="tx1"/>
                </a:solidFill>
                <a:latin typeface="Arial" pitchFamily="34" charset="0"/>
              </a:defRPr>
            </a:lvl9pPr>
          </a:lstStyle>
          <a:p>
            <a:pPr algn="ctr"/>
            <a:r>
              <a:rPr lang="en-GB" altLang="nl-BE" sz="1400" dirty="0" smtClean="0">
                <a:latin typeface="+mn-lt"/>
              </a:rPr>
              <a:t>P1</a:t>
            </a:r>
            <a:endParaRPr lang="en-GB" altLang="nl-BE" sz="1400" dirty="0">
              <a:latin typeface="+mn-lt"/>
            </a:endParaRPr>
          </a:p>
        </p:txBody>
      </p:sp>
      <p:sp>
        <p:nvSpPr>
          <p:cNvPr id="8198" name="Rectangle 6"/>
          <p:cNvSpPr>
            <a:spLocks noChangeArrowheads="1"/>
          </p:cNvSpPr>
          <p:nvPr/>
        </p:nvSpPr>
        <p:spPr bwMode="auto">
          <a:xfrm>
            <a:off x="3781089" y="2686050"/>
            <a:ext cx="403489" cy="30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050" tIns="46418" rIns="91050" bIns="46418">
            <a:spAutoFit/>
          </a:bodyPr>
          <a:lstStyle>
            <a:lvl1pPr defTabSz="904875">
              <a:defRPr sz="3000" b="1">
                <a:solidFill>
                  <a:schemeClr val="tx1"/>
                </a:solidFill>
                <a:latin typeface="Arial" pitchFamily="34" charset="0"/>
              </a:defRPr>
            </a:lvl1pPr>
            <a:lvl2pPr marL="742950" indent="-285750" defTabSz="904875">
              <a:defRPr sz="3000" b="1">
                <a:solidFill>
                  <a:schemeClr val="tx1"/>
                </a:solidFill>
                <a:latin typeface="Arial" pitchFamily="34" charset="0"/>
              </a:defRPr>
            </a:lvl2pPr>
            <a:lvl3pPr marL="1143000" indent="-228600" defTabSz="904875">
              <a:defRPr sz="3000" b="1">
                <a:solidFill>
                  <a:schemeClr val="tx1"/>
                </a:solidFill>
                <a:latin typeface="Arial" pitchFamily="34" charset="0"/>
              </a:defRPr>
            </a:lvl3pPr>
            <a:lvl4pPr marL="1600200" indent="-228600" defTabSz="904875">
              <a:defRPr sz="3000" b="1">
                <a:solidFill>
                  <a:schemeClr val="tx1"/>
                </a:solidFill>
                <a:latin typeface="Arial" pitchFamily="34" charset="0"/>
              </a:defRPr>
            </a:lvl4pPr>
            <a:lvl5pPr marL="2057400" indent="-228600" defTabSz="904875">
              <a:defRPr sz="3000" b="1">
                <a:solidFill>
                  <a:schemeClr val="tx1"/>
                </a:solidFill>
                <a:latin typeface="Arial" pitchFamily="34" charset="0"/>
              </a:defRPr>
            </a:lvl5pPr>
            <a:lvl6pPr marL="2514600" indent="-228600" defTabSz="904875" eaLnBrk="0" fontAlgn="base" hangingPunct="0">
              <a:lnSpc>
                <a:spcPct val="90000"/>
              </a:lnSpc>
              <a:spcBef>
                <a:spcPct val="0"/>
              </a:spcBef>
              <a:spcAft>
                <a:spcPct val="0"/>
              </a:spcAft>
              <a:defRPr sz="3000" b="1">
                <a:solidFill>
                  <a:schemeClr val="tx1"/>
                </a:solidFill>
                <a:latin typeface="Arial" pitchFamily="34" charset="0"/>
              </a:defRPr>
            </a:lvl6pPr>
            <a:lvl7pPr marL="2971800" indent="-228600" defTabSz="904875" eaLnBrk="0" fontAlgn="base" hangingPunct="0">
              <a:lnSpc>
                <a:spcPct val="90000"/>
              </a:lnSpc>
              <a:spcBef>
                <a:spcPct val="0"/>
              </a:spcBef>
              <a:spcAft>
                <a:spcPct val="0"/>
              </a:spcAft>
              <a:defRPr sz="3000" b="1">
                <a:solidFill>
                  <a:schemeClr val="tx1"/>
                </a:solidFill>
                <a:latin typeface="Arial" pitchFamily="34" charset="0"/>
              </a:defRPr>
            </a:lvl7pPr>
            <a:lvl8pPr marL="3429000" indent="-228600" defTabSz="904875" eaLnBrk="0" fontAlgn="base" hangingPunct="0">
              <a:lnSpc>
                <a:spcPct val="90000"/>
              </a:lnSpc>
              <a:spcBef>
                <a:spcPct val="0"/>
              </a:spcBef>
              <a:spcAft>
                <a:spcPct val="0"/>
              </a:spcAft>
              <a:defRPr sz="3000" b="1">
                <a:solidFill>
                  <a:schemeClr val="tx1"/>
                </a:solidFill>
                <a:latin typeface="Arial" pitchFamily="34" charset="0"/>
              </a:defRPr>
            </a:lvl8pPr>
            <a:lvl9pPr marL="3886200" indent="-228600" defTabSz="904875" eaLnBrk="0" fontAlgn="base" hangingPunct="0">
              <a:lnSpc>
                <a:spcPct val="90000"/>
              </a:lnSpc>
              <a:spcBef>
                <a:spcPct val="0"/>
              </a:spcBef>
              <a:spcAft>
                <a:spcPct val="0"/>
              </a:spcAft>
              <a:defRPr sz="3000" b="1">
                <a:solidFill>
                  <a:schemeClr val="tx1"/>
                </a:solidFill>
                <a:latin typeface="Arial" pitchFamily="34" charset="0"/>
              </a:defRPr>
            </a:lvl9pPr>
          </a:lstStyle>
          <a:p>
            <a:pPr algn="ctr"/>
            <a:r>
              <a:rPr lang="en-GB" altLang="nl-BE" sz="1400" dirty="0" smtClean="0">
                <a:latin typeface="+mn-lt"/>
              </a:rPr>
              <a:t>P4</a:t>
            </a:r>
            <a:endParaRPr lang="en-GB" altLang="nl-BE" sz="1400" dirty="0">
              <a:latin typeface="+mn-lt"/>
            </a:endParaRPr>
          </a:p>
        </p:txBody>
      </p:sp>
      <p:sp>
        <p:nvSpPr>
          <p:cNvPr id="8199" name="Rectangle 7"/>
          <p:cNvSpPr>
            <a:spLocks noChangeArrowheads="1"/>
          </p:cNvSpPr>
          <p:nvPr/>
        </p:nvSpPr>
        <p:spPr bwMode="auto">
          <a:xfrm>
            <a:off x="4436139" y="1194197"/>
            <a:ext cx="403489" cy="30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050" tIns="46418" rIns="91050" bIns="46418">
            <a:spAutoFit/>
          </a:bodyPr>
          <a:lstStyle>
            <a:lvl1pPr defTabSz="904875">
              <a:defRPr sz="3000" b="1">
                <a:solidFill>
                  <a:schemeClr val="tx1"/>
                </a:solidFill>
                <a:latin typeface="Arial" pitchFamily="34" charset="0"/>
              </a:defRPr>
            </a:lvl1pPr>
            <a:lvl2pPr marL="742950" indent="-285750" defTabSz="904875">
              <a:defRPr sz="3000" b="1">
                <a:solidFill>
                  <a:schemeClr val="tx1"/>
                </a:solidFill>
                <a:latin typeface="Arial" pitchFamily="34" charset="0"/>
              </a:defRPr>
            </a:lvl2pPr>
            <a:lvl3pPr marL="1143000" indent="-228600" defTabSz="904875">
              <a:defRPr sz="3000" b="1">
                <a:solidFill>
                  <a:schemeClr val="tx1"/>
                </a:solidFill>
                <a:latin typeface="Arial" pitchFamily="34" charset="0"/>
              </a:defRPr>
            </a:lvl3pPr>
            <a:lvl4pPr marL="1600200" indent="-228600" defTabSz="904875">
              <a:defRPr sz="3000" b="1">
                <a:solidFill>
                  <a:schemeClr val="tx1"/>
                </a:solidFill>
                <a:latin typeface="Arial" pitchFamily="34" charset="0"/>
              </a:defRPr>
            </a:lvl4pPr>
            <a:lvl5pPr marL="2057400" indent="-228600" defTabSz="904875">
              <a:defRPr sz="3000" b="1">
                <a:solidFill>
                  <a:schemeClr val="tx1"/>
                </a:solidFill>
                <a:latin typeface="Arial" pitchFamily="34" charset="0"/>
              </a:defRPr>
            </a:lvl5pPr>
            <a:lvl6pPr marL="2514600" indent="-228600" defTabSz="904875" eaLnBrk="0" fontAlgn="base" hangingPunct="0">
              <a:lnSpc>
                <a:spcPct val="90000"/>
              </a:lnSpc>
              <a:spcBef>
                <a:spcPct val="0"/>
              </a:spcBef>
              <a:spcAft>
                <a:spcPct val="0"/>
              </a:spcAft>
              <a:defRPr sz="3000" b="1">
                <a:solidFill>
                  <a:schemeClr val="tx1"/>
                </a:solidFill>
                <a:latin typeface="Arial" pitchFamily="34" charset="0"/>
              </a:defRPr>
            </a:lvl6pPr>
            <a:lvl7pPr marL="2971800" indent="-228600" defTabSz="904875" eaLnBrk="0" fontAlgn="base" hangingPunct="0">
              <a:lnSpc>
                <a:spcPct val="90000"/>
              </a:lnSpc>
              <a:spcBef>
                <a:spcPct val="0"/>
              </a:spcBef>
              <a:spcAft>
                <a:spcPct val="0"/>
              </a:spcAft>
              <a:defRPr sz="3000" b="1">
                <a:solidFill>
                  <a:schemeClr val="tx1"/>
                </a:solidFill>
                <a:latin typeface="Arial" pitchFamily="34" charset="0"/>
              </a:defRPr>
            </a:lvl7pPr>
            <a:lvl8pPr marL="3429000" indent="-228600" defTabSz="904875" eaLnBrk="0" fontAlgn="base" hangingPunct="0">
              <a:lnSpc>
                <a:spcPct val="90000"/>
              </a:lnSpc>
              <a:spcBef>
                <a:spcPct val="0"/>
              </a:spcBef>
              <a:spcAft>
                <a:spcPct val="0"/>
              </a:spcAft>
              <a:defRPr sz="3000" b="1">
                <a:solidFill>
                  <a:schemeClr val="tx1"/>
                </a:solidFill>
                <a:latin typeface="Arial" pitchFamily="34" charset="0"/>
              </a:defRPr>
            </a:lvl8pPr>
            <a:lvl9pPr marL="3886200" indent="-228600" defTabSz="904875" eaLnBrk="0" fontAlgn="base" hangingPunct="0">
              <a:lnSpc>
                <a:spcPct val="90000"/>
              </a:lnSpc>
              <a:spcBef>
                <a:spcPct val="0"/>
              </a:spcBef>
              <a:spcAft>
                <a:spcPct val="0"/>
              </a:spcAft>
              <a:defRPr sz="3000" b="1">
                <a:solidFill>
                  <a:schemeClr val="tx1"/>
                </a:solidFill>
                <a:latin typeface="Arial" pitchFamily="34" charset="0"/>
              </a:defRPr>
            </a:lvl9pPr>
          </a:lstStyle>
          <a:p>
            <a:pPr algn="ctr"/>
            <a:r>
              <a:rPr lang="en-GB" altLang="nl-BE" sz="1400" dirty="0" smtClean="0">
                <a:latin typeface="+mn-lt"/>
              </a:rPr>
              <a:t>P2</a:t>
            </a:r>
            <a:endParaRPr lang="en-GB" altLang="nl-BE" sz="1400" dirty="0">
              <a:latin typeface="+mn-lt"/>
            </a:endParaRPr>
          </a:p>
        </p:txBody>
      </p:sp>
      <p:sp>
        <p:nvSpPr>
          <p:cNvPr id="8200" name="Rectangle 8"/>
          <p:cNvSpPr>
            <a:spLocks noChangeArrowheads="1"/>
          </p:cNvSpPr>
          <p:nvPr/>
        </p:nvSpPr>
        <p:spPr bwMode="auto">
          <a:xfrm>
            <a:off x="6064914" y="1454944"/>
            <a:ext cx="403489" cy="30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050" tIns="46418" rIns="91050" bIns="46418">
            <a:spAutoFit/>
          </a:bodyPr>
          <a:lstStyle>
            <a:lvl1pPr defTabSz="904875">
              <a:defRPr sz="3000" b="1">
                <a:solidFill>
                  <a:schemeClr val="tx1"/>
                </a:solidFill>
                <a:latin typeface="Arial" pitchFamily="34" charset="0"/>
              </a:defRPr>
            </a:lvl1pPr>
            <a:lvl2pPr marL="742950" indent="-285750" defTabSz="904875">
              <a:defRPr sz="3000" b="1">
                <a:solidFill>
                  <a:schemeClr val="tx1"/>
                </a:solidFill>
                <a:latin typeface="Arial" pitchFamily="34" charset="0"/>
              </a:defRPr>
            </a:lvl2pPr>
            <a:lvl3pPr marL="1143000" indent="-228600" defTabSz="904875">
              <a:defRPr sz="3000" b="1">
                <a:solidFill>
                  <a:schemeClr val="tx1"/>
                </a:solidFill>
                <a:latin typeface="Arial" pitchFamily="34" charset="0"/>
              </a:defRPr>
            </a:lvl3pPr>
            <a:lvl4pPr marL="1600200" indent="-228600" defTabSz="904875">
              <a:defRPr sz="3000" b="1">
                <a:solidFill>
                  <a:schemeClr val="tx1"/>
                </a:solidFill>
                <a:latin typeface="Arial" pitchFamily="34" charset="0"/>
              </a:defRPr>
            </a:lvl4pPr>
            <a:lvl5pPr marL="2057400" indent="-228600" defTabSz="904875">
              <a:defRPr sz="3000" b="1">
                <a:solidFill>
                  <a:schemeClr val="tx1"/>
                </a:solidFill>
                <a:latin typeface="Arial" pitchFamily="34" charset="0"/>
              </a:defRPr>
            </a:lvl5pPr>
            <a:lvl6pPr marL="2514600" indent="-228600" defTabSz="904875" eaLnBrk="0" fontAlgn="base" hangingPunct="0">
              <a:lnSpc>
                <a:spcPct val="90000"/>
              </a:lnSpc>
              <a:spcBef>
                <a:spcPct val="0"/>
              </a:spcBef>
              <a:spcAft>
                <a:spcPct val="0"/>
              </a:spcAft>
              <a:defRPr sz="3000" b="1">
                <a:solidFill>
                  <a:schemeClr val="tx1"/>
                </a:solidFill>
                <a:latin typeface="Arial" pitchFamily="34" charset="0"/>
              </a:defRPr>
            </a:lvl6pPr>
            <a:lvl7pPr marL="2971800" indent="-228600" defTabSz="904875" eaLnBrk="0" fontAlgn="base" hangingPunct="0">
              <a:lnSpc>
                <a:spcPct val="90000"/>
              </a:lnSpc>
              <a:spcBef>
                <a:spcPct val="0"/>
              </a:spcBef>
              <a:spcAft>
                <a:spcPct val="0"/>
              </a:spcAft>
              <a:defRPr sz="3000" b="1">
                <a:solidFill>
                  <a:schemeClr val="tx1"/>
                </a:solidFill>
                <a:latin typeface="Arial" pitchFamily="34" charset="0"/>
              </a:defRPr>
            </a:lvl7pPr>
            <a:lvl8pPr marL="3429000" indent="-228600" defTabSz="904875" eaLnBrk="0" fontAlgn="base" hangingPunct="0">
              <a:lnSpc>
                <a:spcPct val="90000"/>
              </a:lnSpc>
              <a:spcBef>
                <a:spcPct val="0"/>
              </a:spcBef>
              <a:spcAft>
                <a:spcPct val="0"/>
              </a:spcAft>
              <a:defRPr sz="3000" b="1">
                <a:solidFill>
                  <a:schemeClr val="tx1"/>
                </a:solidFill>
                <a:latin typeface="Arial" pitchFamily="34" charset="0"/>
              </a:defRPr>
            </a:lvl8pPr>
            <a:lvl9pPr marL="3886200" indent="-228600" defTabSz="904875" eaLnBrk="0" fontAlgn="base" hangingPunct="0">
              <a:lnSpc>
                <a:spcPct val="90000"/>
              </a:lnSpc>
              <a:spcBef>
                <a:spcPct val="0"/>
              </a:spcBef>
              <a:spcAft>
                <a:spcPct val="0"/>
              </a:spcAft>
              <a:defRPr sz="3000" b="1">
                <a:solidFill>
                  <a:schemeClr val="tx1"/>
                </a:solidFill>
                <a:latin typeface="Arial" pitchFamily="34" charset="0"/>
              </a:defRPr>
            </a:lvl9pPr>
          </a:lstStyle>
          <a:p>
            <a:pPr algn="ctr"/>
            <a:r>
              <a:rPr lang="en-GB" altLang="nl-BE" sz="1400" dirty="0" smtClean="0">
                <a:latin typeface="+mn-lt"/>
              </a:rPr>
              <a:t>P3</a:t>
            </a:r>
            <a:endParaRPr lang="en-GB" altLang="nl-BE" sz="1400" dirty="0">
              <a:latin typeface="+mn-lt"/>
            </a:endParaRPr>
          </a:p>
        </p:txBody>
      </p:sp>
      <p:sp>
        <p:nvSpPr>
          <p:cNvPr id="8201" name="Rectangle 9"/>
          <p:cNvSpPr>
            <a:spLocks noChangeArrowheads="1"/>
          </p:cNvSpPr>
          <p:nvPr/>
        </p:nvSpPr>
        <p:spPr bwMode="auto">
          <a:xfrm>
            <a:off x="5618854" y="2663478"/>
            <a:ext cx="403489" cy="30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050" tIns="46418" rIns="91050" bIns="46418">
            <a:spAutoFit/>
          </a:bodyPr>
          <a:lstStyle>
            <a:lvl1pPr defTabSz="904875">
              <a:defRPr sz="3000" b="1">
                <a:solidFill>
                  <a:schemeClr val="tx1"/>
                </a:solidFill>
                <a:latin typeface="Arial" pitchFamily="34" charset="0"/>
              </a:defRPr>
            </a:lvl1pPr>
            <a:lvl2pPr marL="742950" indent="-285750" defTabSz="904875">
              <a:defRPr sz="3000" b="1">
                <a:solidFill>
                  <a:schemeClr val="tx1"/>
                </a:solidFill>
                <a:latin typeface="Arial" pitchFamily="34" charset="0"/>
              </a:defRPr>
            </a:lvl2pPr>
            <a:lvl3pPr marL="1143000" indent="-228600" defTabSz="904875">
              <a:defRPr sz="3000" b="1">
                <a:solidFill>
                  <a:schemeClr val="tx1"/>
                </a:solidFill>
                <a:latin typeface="Arial" pitchFamily="34" charset="0"/>
              </a:defRPr>
            </a:lvl3pPr>
            <a:lvl4pPr marL="1600200" indent="-228600" defTabSz="904875">
              <a:defRPr sz="3000" b="1">
                <a:solidFill>
                  <a:schemeClr val="tx1"/>
                </a:solidFill>
                <a:latin typeface="Arial" pitchFamily="34" charset="0"/>
              </a:defRPr>
            </a:lvl4pPr>
            <a:lvl5pPr marL="2057400" indent="-228600" defTabSz="904875">
              <a:defRPr sz="3000" b="1">
                <a:solidFill>
                  <a:schemeClr val="tx1"/>
                </a:solidFill>
                <a:latin typeface="Arial" pitchFamily="34" charset="0"/>
              </a:defRPr>
            </a:lvl5pPr>
            <a:lvl6pPr marL="2514600" indent="-228600" defTabSz="904875" eaLnBrk="0" fontAlgn="base" hangingPunct="0">
              <a:lnSpc>
                <a:spcPct val="90000"/>
              </a:lnSpc>
              <a:spcBef>
                <a:spcPct val="0"/>
              </a:spcBef>
              <a:spcAft>
                <a:spcPct val="0"/>
              </a:spcAft>
              <a:defRPr sz="3000" b="1">
                <a:solidFill>
                  <a:schemeClr val="tx1"/>
                </a:solidFill>
                <a:latin typeface="Arial" pitchFamily="34" charset="0"/>
              </a:defRPr>
            </a:lvl6pPr>
            <a:lvl7pPr marL="2971800" indent="-228600" defTabSz="904875" eaLnBrk="0" fontAlgn="base" hangingPunct="0">
              <a:lnSpc>
                <a:spcPct val="90000"/>
              </a:lnSpc>
              <a:spcBef>
                <a:spcPct val="0"/>
              </a:spcBef>
              <a:spcAft>
                <a:spcPct val="0"/>
              </a:spcAft>
              <a:defRPr sz="3000" b="1">
                <a:solidFill>
                  <a:schemeClr val="tx1"/>
                </a:solidFill>
                <a:latin typeface="Arial" pitchFamily="34" charset="0"/>
              </a:defRPr>
            </a:lvl7pPr>
            <a:lvl8pPr marL="3429000" indent="-228600" defTabSz="904875" eaLnBrk="0" fontAlgn="base" hangingPunct="0">
              <a:lnSpc>
                <a:spcPct val="90000"/>
              </a:lnSpc>
              <a:spcBef>
                <a:spcPct val="0"/>
              </a:spcBef>
              <a:spcAft>
                <a:spcPct val="0"/>
              </a:spcAft>
              <a:defRPr sz="3000" b="1">
                <a:solidFill>
                  <a:schemeClr val="tx1"/>
                </a:solidFill>
                <a:latin typeface="Arial" pitchFamily="34" charset="0"/>
              </a:defRPr>
            </a:lvl8pPr>
            <a:lvl9pPr marL="3886200" indent="-228600" defTabSz="904875" eaLnBrk="0" fontAlgn="base" hangingPunct="0">
              <a:lnSpc>
                <a:spcPct val="90000"/>
              </a:lnSpc>
              <a:spcBef>
                <a:spcPct val="0"/>
              </a:spcBef>
              <a:spcAft>
                <a:spcPct val="0"/>
              </a:spcAft>
              <a:defRPr sz="3000" b="1">
                <a:solidFill>
                  <a:schemeClr val="tx1"/>
                </a:solidFill>
                <a:latin typeface="Arial" pitchFamily="34" charset="0"/>
              </a:defRPr>
            </a:lvl9pPr>
          </a:lstStyle>
          <a:p>
            <a:pPr algn="ctr"/>
            <a:r>
              <a:rPr lang="en-GB" altLang="nl-BE" sz="1400" dirty="0" smtClean="0">
                <a:latin typeface="+mn-lt"/>
              </a:rPr>
              <a:t>P5</a:t>
            </a:r>
            <a:endParaRPr lang="en-GB" altLang="nl-BE" sz="1400" dirty="0">
              <a:latin typeface="+mn-lt"/>
            </a:endParaRPr>
          </a:p>
        </p:txBody>
      </p:sp>
      <p:sp>
        <p:nvSpPr>
          <p:cNvPr id="8202" name="Rectangle 10"/>
          <p:cNvSpPr>
            <a:spLocks noChangeArrowheads="1"/>
          </p:cNvSpPr>
          <p:nvPr/>
        </p:nvSpPr>
        <p:spPr bwMode="auto">
          <a:xfrm>
            <a:off x="7480549" y="2293693"/>
            <a:ext cx="523715" cy="30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050" tIns="46418" rIns="91050" bIns="46418">
            <a:spAutoFit/>
          </a:bodyPr>
          <a:lstStyle>
            <a:lvl1pPr defTabSz="904875">
              <a:defRPr sz="3000" b="1">
                <a:solidFill>
                  <a:schemeClr val="tx1"/>
                </a:solidFill>
                <a:latin typeface="Arial" pitchFamily="34" charset="0"/>
              </a:defRPr>
            </a:lvl1pPr>
            <a:lvl2pPr marL="742950" indent="-285750" defTabSz="904875">
              <a:defRPr sz="3000" b="1">
                <a:solidFill>
                  <a:schemeClr val="tx1"/>
                </a:solidFill>
                <a:latin typeface="Arial" pitchFamily="34" charset="0"/>
              </a:defRPr>
            </a:lvl2pPr>
            <a:lvl3pPr marL="1143000" indent="-228600" defTabSz="904875">
              <a:defRPr sz="3000" b="1">
                <a:solidFill>
                  <a:schemeClr val="tx1"/>
                </a:solidFill>
                <a:latin typeface="Arial" pitchFamily="34" charset="0"/>
              </a:defRPr>
            </a:lvl3pPr>
            <a:lvl4pPr marL="1600200" indent="-228600" defTabSz="904875">
              <a:defRPr sz="3000" b="1">
                <a:solidFill>
                  <a:schemeClr val="tx1"/>
                </a:solidFill>
                <a:latin typeface="Arial" pitchFamily="34" charset="0"/>
              </a:defRPr>
            </a:lvl4pPr>
            <a:lvl5pPr marL="2057400" indent="-228600" defTabSz="904875">
              <a:defRPr sz="3000" b="1">
                <a:solidFill>
                  <a:schemeClr val="tx1"/>
                </a:solidFill>
                <a:latin typeface="Arial" pitchFamily="34" charset="0"/>
              </a:defRPr>
            </a:lvl5pPr>
            <a:lvl6pPr marL="2514600" indent="-228600" defTabSz="904875" eaLnBrk="0" fontAlgn="base" hangingPunct="0">
              <a:lnSpc>
                <a:spcPct val="90000"/>
              </a:lnSpc>
              <a:spcBef>
                <a:spcPct val="0"/>
              </a:spcBef>
              <a:spcAft>
                <a:spcPct val="0"/>
              </a:spcAft>
              <a:defRPr sz="3000" b="1">
                <a:solidFill>
                  <a:schemeClr val="tx1"/>
                </a:solidFill>
                <a:latin typeface="Arial" pitchFamily="34" charset="0"/>
              </a:defRPr>
            </a:lvl6pPr>
            <a:lvl7pPr marL="2971800" indent="-228600" defTabSz="904875" eaLnBrk="0" fontAlgn="base" hangingPunct="0">
              <a:lnSpc>
                <a:spcPct val="90000"/>
              </a:lnSpc>
              <a:spcBef>
                <a:spcPct val="0"/>
              </a:spcBef>
              <a:spcAft>
                <a:spcPct val="0"/>
              </a:spcAft>
              <a:defRPr sz="3000" b="1">
                <a:solidFill>
                  <a:schemeClr val="tx1"/>
                </a:solidFill>
                <a:latin typeface="Arial" pitchFamily="34" charset="0"/>
              </a:defRPr>
            </a:lvl7pPr>
            <a:lvl8pPr marL="3429000" indent="-228600" defTabSz="904875" eaLnBrk="0" fontAlgn="base" hangingPunct="0">
              <a:lnSpc>
                <a:spcPct val="90000"/>
              </a:lnSpc>
              <a:spcBef>
                <a:spcPct val="0"/>
              </a:spcBef>
              <a:spcAft>
                <a:spcPct val="0"/>
              </a:spcAft>
              <a:defRPr sz="3000" b="1">
                <a:solidFill>
                  <a:schemeClr val="tx1"/>
                </a:solidFill>
                <a:latin typeface="Arial" pitchFamily="34" charset="0"/>
              </a:defRPr>
            </a:lvl8pPr>
            <a:lvl9pPr marL="3886200" indent="-228600" defTabSz="904875" eaLnBrk="0" fontAlgn="base" hangingPunct="0">
              <a:lnSpc>
                <a:spcPct val="90000"/>
              </a:lnSpc>
              <a:spcBef>
                <a:spcPct val="0"/>
              </a:spcBef>
              <a:spcAft>
                <a:spcPct val="0"/>
              </a:spcAft>
              <a:defRPr sz="3000" b="1">
                <a:solidFill>
                  <a:schemeClr val="tx1"/>
                </a:solidFill>
                <a:latin typeface="Arial" pitchFamily="34" charset="0"/>
              </a:defRPr>
            </a:lvl9pPr>
          </a:lstStyle>
          <a:p>
            <a:pPr algn="ctr"/>
            <a:r>
              <a:rPr lang="en-GB" altLang="nl-BE" sz="1400" dirty="0" smtClean="0">
                <a:latin typeface="+mn-lt"/>
              </a:rPr>
              <a:t>PE4</a:t>
            </a:r>
            <a:endParaRPr lang="en-GB" altLang="nl-BE" sz="1400" dirty="0">
              <a:latin typeface="+mn-lt"/>
            </a:endParaRPr>
          </a:p>
        </p:txBody>
      </p:sp>
      <p:sp>
        <p:nvSpPr>
          <p:cNvPr id="8203" name="Rectangle 11"/>
          <p:cNvSpPr>
            <a:spLocks noChangeArrowheads="1"/>
          </p:cNvSpPr>
          <p:nvPr/>
        </p:nvSpPr>
        <p:spPr bwMode="auto">
          <a:xfrm>
            <a:off x="7462125" y="1001889"/>
            <a:ext cx="523715" cy="30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050" tIns="46418" rIns="91050" bIns="46418">
            <a:spAutoFit/>
          </a:bodyPr>
          <a:lstStyle>
            <a:lvl1pPr defTabSz="904875">
              <a:defRPr sz="3000" b="1">
                <a:solidFill>
                  <a:schemeClr val="tx1"/>
                </a:solidFill>
                <a:latin typeface="Arial" pitchFamily="34" charset="0"/>
              </a:defRPr>
            </a:lvl1pPr>
            <a:lvl2pPr marL="742950" indent="-285750" defTabSz="904875">
              <a:defRPr sz="3000" b="1">
                <a:solidFill>
                  <a:schemeClr val="tx1"/>
                </a:solidFill>
                <a:latin typeface="Arial" pitchFamily="34" charset="0"/>
              </a:defRPr>
            </a:lvl2pPr>
            <a:lvl3pPr marL="1143000" indent="-228600" defTabSz="904875">
              <a:defRPr sz="3000" b="1">
                <a:solidFill>
                  <a:schemeClr val="tx1"/>
                </a:solidFill>
                <a:latin typeface="Arial" pitchFamily="34" charset="0"/>
              </a:defRPr>
            </a:lvl3pPr>
            <a:lvl4pPr marL="1600200" indent="-228600" defTabSz="904875">
              <a:defRPr sz="3000" b="1">
                <a:solidFill>
                  <a:schemeClr val="tx1"/>
                </a:solidFill>
                <a:latin typeface="Arial" pitchFamily="34" charset="0"/>
              </a:defRPr>
            </a:lvl4pPr>
            <a:lvl5pPr marL="2057400" indent="-228600" defTabSz="904875">
              <a:defRPr sz="3000" b="1">
                <a:solidFill>
                  <a:schemeClr val="tx1"/>
                </a:solidFill>
                <a:latin typeface="Arial" pitchFamily="34" charset="0"/>
              </a:defRPr>
            </a:lvl5pPr>
            <a:lvl6pPr marL="2514600" indent="-228600" defTabSz="904875" eaLnBrk="0" fontAlgn="base" hangingPunct="0">
              <a:lnSpc>
                <a:spcPct val="90000"/>
              </a:lnSpc>
              <a:spcBef>
                <a:spcPct val="0"/>
              </a:spcBef>
              <a:spcAft>
                <a:spcPct val="0"/>
              </a:spcAft>
              <a:defRPr sz="3000" b="1">
                <a:solidFill>
                  <a:schemeClr val="tx1"/>
                </a:solidFill>
                <a:latin typeface="Arial" pitchFamily="34" charset="0"/>
              </a:defRPr>
            </a:lvl6pPr>
            <a:lvl7pPr marL="2971800" indent="-228600" defTabSz="904875" eaLnBrk="0" fontAlgn="base" hangingPunct="0">
              <a:lnSpc>
                <a:spcPct val="90000"/>
              </a:lnSpc>
              <a:spcBef>
                <a:spcPct val="0"/>
              </a:spcBef>
              <a:spcAft>
                <a:spcPct val="0"/>
              </a:spcAft>
              <a:defRPr sz="3000" b="1">
                <a:solidFill>
                  <a:schemeClr val="tx1"/>
                </a:solidFill>
                <a:latin typeface="Arial" pitchFamily="34" charset="0"/>
              </a:defRPr>
            </a:lvl7pPr>
            <a:lvl8pPr marL="3429000" indent="-228600" defTabSz="904875" eaLnBrk="0" fontAlgn="base" hangingPunct="0">
              <a:lnSpc>
                <a:spcPct val="90000"/>
              </a:lnSpc>
              <a:spcBef>
                <a:spcPct val="0"/>
              </a:spcBef>
              <a:spcAft>
                <a:spcPct val="0"/>
              </a:spcAft>
              <a:defRPr sz="3000" b="1">
                <a:solidFill>
                  <a:schemeClr val="tx1"/>
                </a:solidFill>
                <a:latin typeface="Arial" pitchFamily="34" charset="0"/>
              </a:defRPr>
            </a:lvl8pPr>
            <a:lvl9pPr marL="3886200" indent="-228600" defTabSz="904875" eaLnBrk="0" fontAlgn="base" hangingPunct="0">
              <a:lnSpc>
                <a:spcPct val="90000"/>
              </a:lnSpc>
              <a:spcBef>
                <a:spcPct val="0"/>
              </a:spcBef>
              <a:spcAft>
                <a:spcPct val="0"/>
              </a:spcAft>
              <a:defRPr sz="3000" b="1">
                <a:solidFill>
                  <a:schemeClr val="tx1"/>
                </a:solidFill>
                <a:latin typeface="Arial" pitchFamily="34" charset="0"/>
              </a:defRPr>
            </a:lvl9pPr>
          </a:lstStyle>
          <a:p>
            <a:pPr algn="ctr"/>
            <a:r>
              <a:rPr lang="en-GB" altLang="nl-BE" sz="1400" dirty="0" smtClean="0">
                <a:latin typeface="+mn-lt"/>
              </a:rPr>
              <a:t>PE3</a:t>
            </a:r>
            <a:endParaRPr lang="en-GB" altLang="nl-BE" sz="1400" dirty="0">
              <a:latin typeface="+mn-lt"/>
            </a:endParaRPr>
          </a:p>
        </p:txBody>
      </p:sp>
      <p:sp>
        <p:nvSpPr>
          <p:cNvPr id="8204" name="Rectangle 12"/>
          <p:cNvSpPr>
            <a:spLocks noChangeArrowheads="1"/>
          </p:cNvSpPr>
          <p:nvPr/>
        </p:nvSpPr>
        <p:spPr bwMode="auto">
          <a:xfrm>
            <a:off x="1008004" y="2293693"/>
            <a:ext cx="523715" cy="30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050" tIns="46418" rIns="91050" bIns="46418">
            <a:spAutoFit/>
          </a:bodyPr>
          <a:lstStyle>
            <a:lvl1pPr defTabSz="904875">
              <a:defRPr sz="3000" b="1">
                <a:solidFill>
                  <a:schemeClr val="tx1"/>
                </a:solidFill>
                <a:latin typeface="Arial" pitchFamily="34" charset="0"/>
              </a:defRPr>
            </a:lvl1pPr>
            <a:lvl2pPr marL="742950" indent="-285750" defTabSz="904875">
              <a:defRPr sz="3000" b="1">
                <a:solidFill>
                  <a:schemeClr val="tx1"/>
                </a:solidFill>
                <a:latin typeface="Arial" pitchFamily="34" charset="0"/>
              </a:defRPr>
            </a:lvl2pPr>
            <a:lvl3pPr marL="1143000" indent="-228600" defTabSz="904875">
              <a:defRPr sz="3000" b="1">
                <a:solidFill>
                  <a:schemeClr val="tx1"/>
                </a:solidFill>
                <a:latin typeface="Arial" pitchFamily="34" charset="0"/>
              </a:defRPr>
            </a:lvl3pPr>
            <a:lvl4pPr marL="1600200" indent="-228600" defTabSz="904875">
              <a:defRPr sz="3000" b="1">
                <a:solidFill>
                  <a:schemeClr val="tx1"/>
                </a:solidFill>
                <a:latin typeface="Arial" pitchFamily="34" charset="0"/>
              </a:defRPr>
            </a:lvl4pPr>
            <a:lvl5pPr marL="2057400" indent="-228600" defTabSz="904875">
              <a:defRPr sz="3000" b="1">
                <a:solidFill>
                  <a:schemeClr val="tx1"/>
                </a:solidFill>
                <a:latin typeface="Arial" pitchFamily="34" charset="0"/>
              </a:defRPr>
            </a:lvl5pPr>
            <a:lvl6pPr marL="2514600" indent="-228600" defTabSz="904875" eaLnBrk="0" fontAlgn="base" hangingPunct="0">
              <a:lnSpc>
                <a:spcPct val="90000"/>
              </a:lnSpc>
              <a:spcBef>
                <a:spcPct val="0"/>
              </a:spcBef>
              <a:spcAft>
                <a:spcPct val="0"/>
              </a:spcAft>
              <a:defRPr sz="3000" b="1">
                <a:solidFill>
                  <a:schemeClr val="tx1"/>
                </a:solidFill>
                <a:latin typeface="Arial" pitchFamily="34" charset="0"/>
              </a:defRPr>
            </a:lvl6pPr>
            <a:lvl7pPr marL="2971800" indent="-228600" defTabSz="904875" eaLnBrk="0" fontAlgn="base" hangingPunct="0">
              <a:lnSpc>
                <a:spcPct val="90000"/>
              </a:lnSpc>
              <a:spcBef>
                <a:spcPct val="0"/>
              </a:spcBef>
              <a:spcAft>
                <a:spcPct val="0"/>
              </a:spcAft>
              <a:defRPr sz="3000" b="1">
                <a:solidFill>
                  <a:schemeClr val="tx1"/>
                </a:solidFill>
                <a:latin typeface="Arial" pitchFamily="34" charset="0"/>
              </a:defRPr>
            </a:lvl7pPr>
            <a:lvl8pPr marL="3429000" indent="-228600" defTabSz="904875" eaLnBrk="0" fontAlgn="base" hangingPunct="0">
              <a:lnSpc>
                <a:spcPct val="90000"/>
              </a:lnSpc>
              <a:spcBef>
                <a:spcPct val="0"/>
              </a:spcBef>
              <a:spcAft>
                <a:spcPct val="0"/>
              </a:spcAft>
              <a:defRPr sz="3000" b="1">
                <a:solidFill>
                  <a:schemeClr val="tx1"/>
                </a:solidFill>
                <a:latin typeface="Arial" pitchFamily="34" charset="0"/>
              </a:defRPr>
            </a:lvl8pPr>
            <a:lvl9pPr marL="3886200" indent="-228600" defTabSz="904875" eaLnBrk="0" fontAlgn="base" hangingPunct="0">
              <a:lnSpc>
                <a:spcPct val="90000"/>
              </a:lnSpc>
              <a:spcBef>
                <a:spcPct val="0"/>
              </a:spcBef>
              <a:spcAft>
                <a:spcPct val="0"/>
              </a:spcAft>
              <a:defRPr sz="3000" b="1">
                <a:solidFill>
                  <a:schemeClr val="tx1"/>
                </a:solidFill>
                <a:latin typeface="Arial" pitchFamily="34" charset="0"/>
              </a:defRPr>
            </a:lvl9pPr>
          </a:lstStyle>
          <a:p>
            <a:pPr algn="ctr"/>
            <a:r>
              <a:rPr lang="en-GB" altLang="nl-BE" sz="1400" dirty="0" smtClean="0">
                <a:latin typeface="+mn-lt"/>
              </a:rPr>
              <a:t>PE2</a:t>
            </a:r>
            <a:endParaRPr lang="en-GB" altLang="nl-BE" sz="1400" dirty="0">
              <a:latin typeface="+mn-lt"/>
            </a:endParaRPr>
          </a:p>
        </p:txBody>
      </p:sp>
      <p:sp>
        <p:nvSpPr>
          <p:cNvPr id="8205" name="Line 13"/>
          <p:cNvSpPr>
            <a:spLocks noChangeShapeType="1"/>
          </p:cNvSpPr>
          <p:nvPr/>
        </p:nvSpPr>
        <p:spPr bwMode="auto">
          <a:xfrm>
            <a:off x="3021014" y="2266950"/>
            <a:ext cx="676275" cy="636985"/>
          </a:xfrm>
          <a:prstGeom prst="line">
            <a:avLst/>
          </a:prstGeom>
          <a:noFill/>
          <a:ln w="12700">
            <a:solidFill>
              <a:schemeClr val="tx1"/>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8210" name="Line 18"/>
          <p:cNvSpPr>
            <a:spLocks noChangeShapeType="1"/>
          </p:cNvSpPr>
          <p:nvPr/>
        </p:nvSpPr>
        <p:spPr bwMode="auto">
          <a:xfrm>
            <a:off x="4975225" y="1570435"/>
            <a:ext cx="1049338" cy="252413"/>
          </a:xfrm>
          <a:prstGeom prst="line">
            <a:avLst/>
          </a:prstGeom>
          <a:noFill/>
          <a:ln w="12700">
            <a:solidFill>
              <a:schemeClr val="tx1"/>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8211" name="Line 19"/>
          <p:cNvSpPr>
            <a:spLocks noChangeShapeType="1"/>
          </p:cNvSpPr>
          <p:nvPr/>
        </p:nvSpPr>
        <p:spPr bwMode="auto">
          <a:xfrm>
            <a:off x="6473825" y="2014537"/>
            <a:ext cx="993775" cy="614363"/>
          </a:xfrm>
          <a:prstGeom prst="line">
            <a:avLst/>
          </a:prstGeom>
          <a:noFill/>
          <a:ln w="12700">
            <a:solidFill>
              <a:schemeClr val="tx1"/>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8213" name="Line 21"/>
          <p:cNvSpPr>
            <a:spLocks noChangeShapeType="1"/>
          </p:cNvSpPr>
          <p:nvPr/>
        </p:nvSpPr>
        <p:spPr bwMode="auto">
          <a:xfrm>
            <a:off x="2046289" y="1506141"/>
            <a:ext cx="617537" cy="513159"/>
          </a:xfrm>
          <a:prstGeom prst="line">
            <a:avLst/>
          </a:prstGeom>
          <a:noFill/>
          <a:ln w="12700">
            <a:solidFill>
              <a:schemeClr val="tx1"/>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8216" name="Line 24"/>
          <p:cNvSpPr>
            <a:spLocks noChangeShapeType="1"/>
          </p:cNvSpPr>
          <p:nvPr/>
        </p:nvSpPr>
        <p:spPr bwMode="auto">
          <a:xfrm>
            <a:off x="2292350" y="1568053"/>
            <a:ext cx="374650" cy="317897"/>
          </a:xfrm>
          <a:prstGeom prst="line">
            <a:avLst/>
          </a:prstGeom>
          <a:noFill/>
          <a:ln w="25400">
            <a:solidFill>
              <a:srgbClr val="0000FF"/>
            </a:solidFill>
            <a:round/>
            <a:headEnd type="none" w="sm" len="sm"/>
            <a:tailEnd type="stealth" w="med" len="lg"/>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057819" name="Rectangle 27"/>
          <p:cNvSpPr>
            <a:spLocks noChangeArrowheads="1"/>
          </p:cNvSpPr>
          <p:nvPr/>
        </p:nvSpPr>
        <p:spPr bwMode="auto">
          <a:xfrm>
            <a:off x="640288" y="3621390"/>
            <a:ext cx="5350357" cy="801629"/>
          </a:xfrm>
          <a:prstGeom prst="rect">
            <a:avLst/>
          </a:prstGeom>
          <a:noFill/>
          <a:ln w="9525">
            <a:noFill/>
            <a:miter lim="800000"/>
            <a:headEnd/>
            <a:tailEnd/>
          </a:ln>
          <a:effectLst/>
        </p:spPr>
        <p:txBody>
          <a:bodyPr wrap="none" lIns="91050" tIns="46418" rIns="91050" bIns="46418">
            <a:spAutoFit/>
          </a:bodyPr>
          <a:lstStyle/>
          <a:p>
            <a:pPr defTabSz="904875">
              <a:defRPr/>
            </a:pPr>
            <a:r>
              <a:rPr lang="en-GB" sz="1400" dirty="0">
                <a:effectLst>
                  <a:outerShdw blurRad="38100" dist="38100" dir="2700000" algn="tl">
                    <a:srgbClr val="C0C0C0"/>
                  </a:outerShdw>
                </a:effectLst>
              </a:rPr>
              <a:t>IP (Mostly) Uses Destination-Based Least-Cost Routing</a:t>
            </a:r>
          </a:p>
          <a:p>
            <a:pPr defTabSz="904875">
              <a:defRPr/>
            </a:pPr>
            <a:r>
              <a:rPr lang="en-GB" sz="1400" dirty="0">
                <a:effectLst>
                  <a:outerShdw blurRad="38100" dist="38100" dir="2700000" algn="tl">
                    <a:srgbClr val="C0C0C0"/>
                  </a:outerShdw>
                </a:effectLst>
              </a:rPr>
              <a:t>Flows from </a:t>
            </a:r>
            <a:r>
              <a:rPr lang="en-GB" sz="1400" dirty="0" smtClean="0">
                <a:effectLst>
                  <a:outerShdw blurRad="38100" dist="38100" dir="2700000" algn="tl">
                    <a:srgbClr val="C0C0C0"/>
                  </a:outerShdw>
                </a:effectLst>
              </a:rPr>
              <a:t>PE1, PE2 Merge </a:t>
            </a:r>
            <a:r>
              <a:rPr lang="en-GB" sz="1400" dirty="0">
                <a:effectLst>
                  <a:outerShdw blurRad="38100" dist="38100" dir="2700000" algn="tl">
                    <a:srgbClr val="C0C0C0"/>
                  </a:outerShdw>
                </a:effectLst>
              </a:rPr>
              <a:t>at </a:t>
            </a:r>
            <a:r>
              <a:rPr lang="en-GB" sz="1400" dirty="0" smtClean="0">
                <a:effectLst>
                  <a:outerShdw blurRad="38100" dist="38100" dir="2700000" algn="tl">
                    <a:srgbClr val="C0C0C0"/>
                  </a:outerShdw>
                </a:effectLst>
              </a:rPr>
              <a:t>P1 </a:t>
            </a:r>
            <a:r>
              <a:rPr lang="en-GB" sz="1400" dirty="0">
                <a:effectLst>
                  <a:outerShdw blurRad="38100" dist="38100" dir="2700000" algn="tl">
                    <a:srgbClr val="C0C0C0"/>
                  </a:outerShdw>
                </a:effectLst>
              </a:rPr>
              <a:t>and Become </a:t>
            </a:r>
            <a:r>
              <a:rPr lang="en-GB" sz="1400" dirty="0" smtClean="0">
                <a:effectLst>
                  <a:outerShdw blurRad="38100" dist="38100" dir="2700000" algn="tl">
                    <a:srgbClr val="C0C0C0"/>
                  </a:outerShdw>
                </a:effectLst>
              </a:rPr>
              <a:t>Indistinguishable</a:t>
            </a:r>
          </a:p>
          <a:p>
            <a:pPr defTabSz="904875">
              <a:defRPr/>
            </a:pPr>
            <a:r>
              <a:rPr lang="en-GB" b="1" dirty="0" smtClean="0">
                <a:effectLst>
                  <a:outerShdw blurRad="38100" dist="38100" dir="2700000" algn="tl">
                    <a:srgbClr val="C0C0C0"/>
                  </a:outerShdw>
                </a:effectLst>
              </a:rPr>
              <a:t>Upper path is over-utilized</a:t>
            </a:r>
            <a:endParaRPr lang="en-GB" b="1" dirty="0">
              <a:effectLst>
                <a:outerShdw blurRad="38100" dist="38100" dir="2700000" algn="tl">
                  <a:srgbClr val="C0C0C0"/>
                </a:outerShdw>
              </a:effectLst>
            </a:endParaRPr>
          </a:p>
        </p:txBody>
      </p:sp>
      <p:sp>
        <p:nvSpPr>
          <p:cNvPr id="1057821" name="Rectangle 29"/>
          <p:cNvSpPr>
            <a:spLocks noChangeArrowheads="1"/>
          </p:cNvSpPr>
          <p:nvPr/>
        </p:nvSpPr>
        <p:spPr bwMode="auto">
          <a:xfrm>
            <a:off x="622183" y="4291493"/>
            <a:ext cx="4050321" cy="370742"/>
          </a:xfrm>
          <a:prstGeom prst="rect">
            <a:avLst/>
          </a:prstGeom>
          <a:noFill/>
          <a:ln w="9525">
            <a:noFill/>
            <a:miter lim="800000"/>
            <a:headEnd/>
            <a:tailEnd/>
          </a:ln>
          <a:effectLst/>
        </p:spPr>
        <p:txBody>
          <a:bodyPr wrap="none" lIns="91050" tIns="46418" rIns="91050" bIns="46418">
            <a:spAutoFit/>
          </a:bodyPr>
          <a:lstStyle/>
          <a:p>
            <a:pPr defTabSz="904875">
              <a:defRPr/>
            </a:pPr>
            <a:r>
              <a:rPr lang="en-GB" sz="1800" b="1" dirty="0" smtClean="0">
                <a:solidFill>
                  <a:srgbClr val="C00000"/>
                </a:solidFill>
                <a:effectLst>
                  <a:outerShdw blurRad="38100" dist="38100" dir="2700000" algn="tl">
                    <a:srgbClr val="C0C0C0"/>
                  </a:outerShdw>
                </a:effectLst>
              </a:rPr>
              <a:t>“Lower Path will </a:t>
            </a:r>
            <a:r>
              <a:rPr lang="en-GB" b="1" dirty="0" smtClean="0">
                <a:solidFill>
                  <a:srgbClr val="C00000"/>
                </a:solidFill>
                <a:effectLst>
                  <a:outerShdw blurRad="38100" dist="38100" dir="2700000" algn="tl">
                    <a:srgbClr val="C0C0C0"/>
                  </a:outerShdw>
                </a:effectLst>
              </a:rPr>
              <a:t>be </a:t>
            </a:r>
            <a:r>
              <a:rPr lang="en-GB" sz="1800" b="1" dirty="0" smtClean="0">
                <a:solidFill>
                  <a:srgbClr val="C00000"/>
                </a:solidFill>
                <a:effectLst>
                  <a:outerShdw blurRad="38100" dist="38100" dir="2700000" algn="tl">
                    <a:srgbClr val="C0C0C0"/>
                  </a:outerShdw>
                </a:effectLst>
              </a:rPr>
              <a:t>Under-Utilized”</a:t>
            </a:r>
            <a:endParaRPr lang="en-GB" sz="1800" b="1" dirty="0">
              <a:solidFill>
                <a:srgbClr val="C00000"/>
              </a:solidFill>
              <a:effectLst>
                <a:outerShdw blurRad="38100" dist="38100" dir="2700000" algn="tl">
                  <a:srgbClr val="C0C0C0"/>
                </a:outerShdw>
              </a:effectLst>
            </a:endParaRPr>
          </a:p>
        </p:txBody>
      </p:sp>
      <p:sp>
        <p:nvSpPr>
          <p:cNvPr id="8222" name="Line 30"/>
          <p:cNvSpPr>
            <a:spLocks noChangeShapeType="1"/>
          </p:cNvSpPr>
          <p:nvPr/>
        </p:nvSpPr>
        <p:spPr bwMode="auto">
          <a:xfrm>
            <a:off x="6781801" y="2057400"/>
            <a:ext cx="460571" cy="273106"/>
          </a:xfrm>
          <a:prstGeom prst="line">
            <a:avLst/>
          </a:prstGeom>
          <a:noFill/>
          <a:ln w="25400">
            <a:solidFill>
              <a:srgbClr val="0000FF"/>
            </a:solidFill>
            <a:round/>
            <a:headEnd type="none" w="sm" len="sm"/>
            <a:tailEnd type="stealth" w="med" len="lg"/>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pic>
        <p:nvPicPr>
          <p:cNvPr id="8226" name="Picture 3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1" y="2914650"/>
            <a:ext cx="928687"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7" name="Picture 3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4639" y="2903935"/>
            <a:ext cx="928687"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8" name="Picture 3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1" y="2514600"/>
            <a:ext cx="928687"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9" name="Picture 3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0589" y="1232297"/>
            <a:ext cx="928687"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0" name="Picture 38"/>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3264" y="1682353"/>
            <a:ext cx="917213"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1" name="Picture 3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4489" y="1425178"/>
            <a:ext cx="928687"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2" name="Picture 4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1575" y="1939528"/>
            <a:ext cx="92710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3" name="Picture 41"/>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250" y="2518172"/>
            <a:ext cx="928688"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4" name="Picture 4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425" y="1232297"/>
            <a:ext cx="928688"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289425" y="2400300"/>
            <a:ext cx="760144" cy="276999"/>
          </a:xfrm>
          <a:prstGeom prst="rect">
            <a:avLst/>
          </a:prstGeom>
        </p:spPr>
        <p:txBody>
          <a:bodyPr wrap="none">
            <a:spAutoFit/>
          </a:bodyPr>
          <a:lstStyle/>
          <a:p>
            <a:pPr algn="ctr"/>
            <a:r>
              <a:rPr lang="en-GB" altLang="nl-BE" sz="1200" dirty="0" smtClean="0"/>
              <a:t>Cost=10</a:t>
            </a:r>
            <a:endParaRPr lang="en-GB" altLang="nl-BE" sz="1200" dirty="0"/>
          </a:p>
        </p:txBody>
      </p:sp>
      <p:sp>
        <p:nvSpPr>
          <p:cNvPr id="44" name="Rectangle 43"/>
          <p:cNvSpPr/>
          <p:nvPr/>
        </p:nvSpPr>
        <p:spPr>
          <a:xfrm>
            <a:off x="4498570" y="2868546"/>
            <a:ext cx="760144" cy="276999"/>
          </a:xfrm>
          <a:prstGeom prst="rect">
            <a:avLst/>
          </a:prstGeom>
        </p:spPr>
        <p:txBody>
          <a:bodyPr wrap="none">
            <a:spAutoFit/>
          </a:bodyPr>
          <a:lstStyle/>
          <a:p>
            <a:pPr algn="ctr"/>
            <a:r>
              <a:rPr lang="en-GB" altLang="nl-BE" sz="1200" dirty="0" smtClean="0"/>
              <a:t>Cost=10</a:t>
            </a:r>
            <a:endParaRPr lang="en-GB" altLang="nl-BE" sz="1200" dirty="0"/>
          </a:p>
        </p:txBody>
      </p:sp>
      <p:sp>
        <p:nvSpPr>
          <p:cNvPr id="46" name="Rectangle 45"/>
          <p:cNvSpPr/>
          <p:nvPr/>
        </p:nvSpPr>
        <p:spPr>
          <a:xfrm>
            <a:off x="3512553" y="1814556"/>
            <a:ext cx="803425" cy="276999"/>
          </a:xfrm>
          <a:prstGeom prst="rect">
            <a:avLst/>
          </a:prstGeom>
        </p:spPr>
        <p:txBody>
          <a:bodyPr wrap="none">
            <a:spAutoFit/>
          </a:bodyPr>
          <a:lstStyle/>
          <a:p>
            <a:pPr algn="ctr"/>
            <a:r>
              <a:rPr lang="en-GB" altLang="nl-BE" sz="1200" dirty="0" smtClean="0"/>
              <a:t>Cost= 10</a:t>
            </a:r>
            <a:endParaRPr lang="en-GB" altLang="nl-BE" sz="1200" dirty="0"/>
          </a:p>
        </p:txBody>
      </p:sp>
      <p:sp>
        <p:nvSpPr>
          <p:cNvPr id="47" name="Rectangle 46"/>
          <p:cNvSpPr/>
          <p:nvPr/>
        </p:nvSpPr>
        <p:spPr>
          <a:xfrm>
            <a:off x="4983735" y="1710278"/>
            <a:ext cx="803425" cy="276999"/>
          </a:xfrm>
          <a:prstGeom prst="rect">
            <a:avLst/>
          </a:prstGeom>
        </p:spPr>
        <p:txBody>
          <a:bodyPr wrap="none">
            <a:spAutoFit/>
          </a:bodyPr>
          <a:lstStyle/>
          <a:p>
            <a:pPr algn="ctr"/>
            <a:r>
              <a:rPr lang="en-GB" altLang="nl-BE" sz="1200" dirty="0" smtClean="0"/>
              <a:t>Cost= 10</a:t>
            </a:r>
            <a:endParaRPr lang="en-GB" altLang="nl-BE" sz="1200" dirty="0"/>
          </a:p>
        </p:txBody>
      </p:sp>
      <p:sp>
        <p:nvSpPr>
          <p:cNvPr id="3" name="Rectangle 2"/>
          <p:cNvSpPr/>
          <p:nvPr/>
        </p:nvSpPr>
        <p:spPr>
          <a:xfrm>
            <a:off x="-41945" y="4799389"/>
            <a:ext cx="3488904" cy="276999"/>
          </a:xfrm>
          <a:prstGeom prst="rect">
            <a:avLst/>
          </a:prstGeom>
        </p:spPr>
        <p:txBody>
          <a:bodyPr wrap="none">
            <a:spAutoFit/>
          </a:bodyPr>
          <a:lstStyle/>
          <a:p>
            <a:r>
              <a:rPr lang="en-GB" altLang="nl-BE" sz="1200" dirty="0" smtClean="0"/>
              <a:t>IGP = Interior Gateway Protocol (OSPF or IS-IS)</a:t>
            </a:r>
            <a:endParaRPr lang="en-US" sz="1200" dirty="0"/>
          </a:p>
        </p:txBody>
      </p:sp>
      <p:sp>
        <p:nvSpPr>
          <p:cNvPr id="56" name="Line 30"/>
          <p:cNvSpPr>
            <a:spLocks noChangeShapeType="1"/>
          </p:cNvSpPr>
          <p:nvPr/>
        </p:nvSpPr>
        <p:spPr bwMode="auto">
          <a:xfrm flipV="1">
            <a:off x="6735054" y="1428750"/>
            <a:ext cx="427745" cy="292474"/>
          </a:xfrm>
          <a:prstGeom prst="line">
            <a:avLst/>
          </a:prstGeom>
          <a:noFill/>
          <a:ln w="25400">
            <a:solidFill>
              <a:srgbClr val="0000FF"/>
            </a:solidFill>
            <a:round/>
            <a:headEnd type="none" w="sm" len="sm"/>
            <a:tailEnd type="stealth" w="med" len="lg"/>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7" name="Text Box 47"/>
          <p:cNvSpPr txBox="1">
            <a:spLocks noChangeArrowheads="1"/>
          </p:cNvSpPr>
          <p:nvPr/>
        </p:nvSpPr>
        <p:spPr bwMode="auto">
          <a:xfrm>
            <a:off x="4055378" y="2124512"/>
            <a:ext cx="1340110" cy="35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a:lnSpc>
                <a:spcPct val="100000"/>
              </a:lnSpc>
            </a:pPr>
            <a:r>
              <a:rPr lang="en-US" altLang="en-US" sz="1800" b="1" dirty="0" smtClean="0">
                <a:solidFill>
                  <a:srgbClr val="0000FF"/>
                </a:solidFill>
                <a:cs typeface="Times New Roman" pitchFamily="18" charset="0"/>
              </a:rPr>
              <a:t>MPLS core</a:t>
            </a:r>
            <a:endParaRPr lang="en-US" altLang="en-US" sz="1800" b="1" dirty="0">
              <a:solidFill>
                <a:srgbClr val="0000FF"/>
              </a:solidFill>
              <a:cs typeface="Times New Roman" pitchFamily="18" charset="0"/>
            </a:endParaRPr>
          </a:p>
        </p:txBody>
      </p:sp>
      <p:sp>
        <p:nvSpPr>
          <p:cNvPr id="4" name="Rectangle 3"/>
          <p:cNvSpPr/>
          <p:nvPr/>
        </p:nvSpPr>
        <p:spPr>
          <a:xfrm>
            <a:off x="2305827" y="1392157"/>
            <a:ext cx="821059" cy="307777"/>
          </a:xfrm>
          <a:prstGeom prst="rect">
            <a:avLst/>
          </a:prstGeom>
        </p:spPr>
        <p:txBody>
          <a:bodyPr wrap="none">
            <a:spAutoFit/>
          </a:bodyPr>
          <a:lstStyle/>
          <a:p>
            <a:pPr algn="ctr"/>
            <a:r>
              <a:rPr lang="en-GB" altLang="nl-BE" sz="1400" dirty="0" smtClean="0"/>
              <a:t>40Mbps</a:t>
            </a:r>
            <a:endParaRPr lang="en-GB" altLang="nl-BE" sz="1400" dirty="0"/>
          </a:p>
        </p:txBody>
      </p:sp>
      <p:sp>
        <p:nvSpPr>
          <p:cNvPr id="58" name="Rectangle 57"/>
          <p:cNvSpPr/>
          <p:nvPr/>
        </p:nvSpPr>
        <p:spPr>
          <a:xfrm>
            <a:off x="1475486" y="2115056"/>
            <a:ext cx="821059" cy="307777"/>
          </a:xfrm>
          <a:prstGeom prst="rect">
            <a:avLst/>
          </a:prstGeom>
        </p:spPr>
        <p:txBody>
          <a:bodyPr wrap="none">
            <a:spAutoFit/>
          </a:bodyPr>
          <a:lstStyle/>
          <a:p>
            <a:pPr algn="ctr"/>
            <a:r>
              <a:rPr lang="en-GB" altLang="nl-BE" sz="1400" dirty="0" smtClean="0"/>
              <a:t>40Mbps</a:t>
            </a:r>
            <a:endParaRPr lang="en-GB" altLang="nl-BE" sz="1400" dirty="0"/>
          </a:p>
        </p:txBody>
      </p:sp>
      <p:sp>
        <p:nvSpPr>
          <p:cNvPr id="59" name="Line 22"/>
          <p:cNvSpPr>
            <a:spLocks noChangeShapeType="1"/>
          </p:cNvSpPr>
          <p:nvPr/>
        </p:nvSpPr>
        <p:spPr bwMode="auto">
          <a:xfrm flipV="1">
            <a:off x="3386312" y="1648225"/>
            <a:ext cx="547913" cy="258639"/>
          </a:xfrm>
          <a:prstGeom prst="line">
            <a:avLst/>
          </a:prstGeom>
          <a:noFill/>
          <a:ln w="25400">
            <a:solidFill>
              <a:srgbClr val="0000FF"/>
            </a:solidFill>
            <a:round/>
            <a:headEnd type="none" w="sm" len="sm"/>
            <a:tailEnd type="stealth" w="med" len="lg"/>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1" name="Rectangle 60"/>
          <p:cNvSpPr/>
          <p:nvPr/>
        </p:nvSpPr>
        <p:spPr>
          <a:xfrm>
            <a:off x="3155195" y="1401349"/>
            <a:ext cx="821059" cy="307777"/>
          </a:xfrm>
          <a:prstGeom prst="rect">
            <a:avLst/>
          </a:prstGeom>
        </p:spPr>
        <p:txBody>
          <a:bodyPr wrap="none">
            <a:spAutoFit/>
          </a:bodyPr>
          <a:lstStyle/>
          <a:p>
            <a:pPr algn="ctr"/>
            <a:r>
              <a:rPr lang="en-GB" altLang="nl-BE" sz="1400" dirty="0" smtClean="0"/>
              <a:t>80Mbps</a:t>
            </a:r>
            <a:endParaRPr lang="en-GB" altLang="nl-BE" sz="1400" dirty="0"/>
          </a:p>
        </p:txBody>
      </p:sp>
      <p:sp>
        <p:nvSpPr>
          <p:cNvPr id="62" name="Line 24"/>
          <p:cNvSpPr>
            <a:spLocks noChangeShapeType="1"/>
          </p:cNvSpPr>
          <p:nvPr/>
        </p:nvSpPr>
        <p:spPr bwMode="auto">
          <a:xfrm flipV="1">
            <a:off x="1871063" y="2266792"/>
            <a:ext cx="480251" cy="242046"/>
          </a:xfrm>
          <a:prstGeom prst="line">
            <a:avLst/>
          </a:prstGeom>
          <a:noFill/>
          <a:ln w="25400">
            <a:solidFill>
              <a:srgbClr val="0000FF"/>
            </a:solidFill>
            <a:round/>
            <a:headEnd type="none" w="sm" len="sm"/>
            <a:tailEnd type="stealth" w="med" len="lg"/>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cxnSp>
        <p:nvCxnSpPr>
          <p:cNvPr id="6" name="Straight Connector 5"/>
          <p:cNvCxnSpPr>
            <a:endCxn id="8231" idx="1"/>
          </p:cNvCxnSpPr>
          <p:nvPr/>
        </p:nvCxnSpPr>
        <p:spPr bwMode="auto">
          <a:xfrm flipV="1">
            <a:off x="3323345" y="1627585"/>
            <a:ext cx="831144" cy="404842"/>
          </a:xfrm>
          <a:prstGeom prst="line">
            <a:avLst/>
          </a:prstGeom>
          <a:solidFill>
            <a:srgbClr val="0183B7"/>
          </a:solidFill>
          <a:ln w="19050" cap="flat" cmpd="sng" algn="ctr">
            <a:solidFill>
              <a:schemeClr val="tx1"/>
            </a:solidFill>
            <a:prstDash val="solid"/>
            <a:round/>
            <a:headEnd type="none" w="med" len="med"/>
            <a:tailEnd type="none" w="med" len="med"/>
          </a:ln>
          <a:effectLst/>
        </p:spPr>
      </p:cxnSp>
      <p:cxnSp>
        <p:nvCxnSpPr>
          <p:cNvPr id="10" name="Straight Connector 9"/>
          <p:cNvCxnSpPr>
            <a:stCxn id="8230" idx="3"/>
          </p:cNvCxnSpPr>
          <p:nvPr/>
        </p:nvCxnSpPr>
        <p:spPr bwMode="auto">
          <a:xfrm flipV="1">
            <a:off x="6700477" y="1469282"/>
            <a:ext cx="547796" cy="415478"/>
          </a:xfrm>
          <a:prstGeom prst="line">
            <a:avLst/>
          </a:prstGeom>
          <a:solidFill>
            <a:srgbClr val="0183B7"/>
          </a:solidFill>
          <a:ln w="12700" cap="flat" cmpd="sng" algn="ctr">
            <a:solidFill>
              <a:schemeClr val="tx1"/>
            </a:solidFill>
            <a:prstDash val="solid"/>
            <a:round/>
            <a:headEnd type="none" w="med" len="med"/>
            <a:tailEnd type="none" w="med" len="med"/>
          </a:ln>
          <a:effectLst/>
        </p:spPr>
      </p:cxnSp>
      <p:cxnSp>
        <p:nvCxnSpPr>
          <p:cNvPr id="13" name="Straight Connector 12"/>
          <p:cNvCxnSpPr>
            <a:stCxn id="8233" idx="3"/>
          </p:cNvCxnSpPr>
          <p:nvPr/>
        </p:nvCxnSpPr>
        <p:spPr bwMode="auto">
          <a:xfrm flipV="1">
            <a:off x="1912938" y="2270632"/>
            <a:ext cx="657371" cy="449351"/>
          </a:xfrm>
          <a:prstGeom prst="line">
            <a:avLst/>
          </a:prstGeom>
          <a:solidFill>
            <a:srgbClr val="0183B7"/>
          </a:solidFill>
          <a:ln w="19050" cap="flat" cmpd="sng" algn="ctr">
            <a:solidFill>
              <a:schemeClr val="accent1"/>
            </a:solidFill>
            <a:prstDash val="solid"/>
            <a:round/>
            <a:headEnd type="none" w="med" len="med"/>
            <a:tailEnd type="none" w="med" len="med"/>
          </a:ln>
          <a:effectLst/>
        </p:spPr>
      </p:cxnSp>
      <p:cxnSp>
        <p:nvCxnSpPr>
          <p:cNvPr id="15" name="Straight Connector 14"/>
          <p:cNvCxnSpPr>
            <a:stCxn id="8226" idx="3"/>
            <a:endCxn id="8227" idx="1"/>
          </p:cNvCxnSpPr>
          <p:nvPr/>
        </p:nvCxnSpPr>
        <p:spPr bwMode="auto">
          <a:xfrm flipV="1">
            <a:off x="4357688" y="3105746"/>
            <a:ext cx="996951" cy="10715"/>
          </a:xfrm>
          <a:prstGeom prst="line">
            <a:avLst/>
          </a:prstGeom>
          <a:solidFill>
            <a:srgbClr val="0183B7"/>
          </a:solidFill>
          <a:ln w="19050" cap="flat" cmpd="sng" algn="ctr">
            <a:solidFill>
              <a:schemeClr val="tx1"/>
            </a:solidFill>
            <a:prstDash val="solid"/>
            <a:round/>
            <a:headEnd type="none" w="med" len="med"/>
            <a:tailEnd type="none" w="med" len="med"/>
          </a:ln>
          <a:effectLst/>
        </p:spPr>
      </p:cxnSp>
      <p:cxnSp>
        <p:nvCxnSpPr>
          <p:cNvPr id="79" name="Straight Connector 78"/>
          <p:cNvCxnSpPr>
            <a:endCxn id="8230" idx="2"/>
          </p:cNvCxnSpPr>
          <p:nvPr/>
        </p:nvCxnSpPr>
        <p:spPr bwMode="auto">
          <a:xfrm flipV="1">
            <a:off x="5989739" y="2087166"/>
            <a:ext cx="252132" cy="832203"/>
          </a:xfrm>
          <a:prstGeom prst="line">
            <a:avLst/>
          </a:prstGeom>
          <a:solidFill>
            <a:srgbClr val="0183B7"/>
          </a:solidFill>
          <a:ln w="12700" cap="flat" cmpd="sng" algn="ctr">
            <a:solidFill>
              <a:schemeClr val="tx1"/>
            </a:solidFill>
            <a:prstDash val="solid"/>
            <a:round/>
            <a:headEnd type="none" w="med" len="med"/>
            <a:tailEnd type="none" w="med" len="med"/>
          </a:ln>
          <a:effectLst/>
        </p:spPr>
      </p:cxnSp>
      <p:sp>
        <p:nvSpPr>
          <p:cNvPr id="81" name="Line 22"/>
          <p:cNvSpPr>
            <a:spLocks noChangeShapeType="1"/>
          </p:cNvSpPr>
          <p:nvPr/>
        </p:nvSpPr>
        <p:spPr bwMode="auto">
          <a:xfrm>
            <a:off x="5182880" y="1525281"/>
            <a:ext cx="541725" cy="130628"/>
          </a:xfrm>
          <a:prstGeom prst="line">
            <a:avLst/>
          </a:prstGeom>
          <a:noFill/>
          <a:ln w="25400">
            <a:solidFill>
              <a:srgbClr val="0000FF"/>
            </a:solidFill>
            <a:round/>
            <a:headEnd type="none" w="sm" len="sm"/>
            <a:tailEnd type="stealth" w="med" len="lg"/>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82" name="Rectangle 81"/>
          <p:cNvSpPr/>
          <p:nvPr/>
        </p:nvSpPr>
        <p:spPr>
          <a:xfrm>
            <a:off x="5136395" y="1280966"/>
            <a:ext cx="821059" cy="307777"/>
          </a:xfrm>
          <a:prstGeom prst="rect">
            <a:avLst/>
          </a:prstGeom>
        </p:spPr>
        <p:txBody>
          <a:bodyPr wrap="none">
            <a:spAutoFit/>
          </a:bodyPr>
          <a:lstStyle/>
          <a:p>
            <a:pPr algn="ctr"/>
            <a:r>
              <a:rPr lang="en-GB" altLang="nl-BE" sz="1400" dirty="0" smtClean="0"/>
              <a:t>80Mbps</a:t>
            </a:r>
            <a:endParaRPr lang="en-GB" altLang="nl-BE" sz="1400" dirty="0"/>
          </a:p>
        </p:txBody>
      </p:sp>
      <p:sp>
        <p:nvSpPr>
          <p:cNvPr id="84" name="Rectangle 83"/>
          <p:cNvSpPr/>
          <p:nvPr/>
        </p:nvSpPr>
        <p:spPr>
          <a:xfrm>
            <a:off x="5414368" y="2324660"/>
            <a:ext cx="760144" cy="276999"/>
          </a:xfrm>
          <a:prstGeom prst="rect">
            <a:avLst/>
          </a:prstGeom>
        </p:spPr>
        <p:txBody>
          <a:bodyPr wrap="none">
            <a:spAutoFit/>
          </a:bodyPr>
          <a:lstStyle/>
          <a:p>
            <a:pPr algn="ctr"/>
            <a:r>
              <a:rPr lang="en-GB" altLang="nl-BE" sz="1200" dirty="0" smtClean="0"/>
              <a:t>Cost=10</a:t>
            </a:r>
            <a:endParaRPr lang="en-GB" altLang="nl-BE" sz="1200" dirty="0"/>
          </a:p>
        </p:txBody>
      </p:sp>
    </p:spTree>
    <p:extLst>
      <p:ext uri="{BB962C8B-B14F-4D97-AF65-F5344CB8AC3E}">
        <p14:creationId xmlns:p14="http://schemas.microsoft.com/office/powerpoint/2010/main" val="329115185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9"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22" y="2718032"/>
            <a:ext cx="7848600" cy="2223083"/>
          </a:xfrm>
          <a:prstGeom prst="rect">
            <a:avLst/>
          </a:prstGeom>
          <a:solidFill>
            <a:schemeClr val="bg1">
              <a:lumMod val="85000"/>
            </a:schemeClr>
          </a:solidFill>
          <a:ln>
            <a:noFill/>
          </a:ln>
          <a:effectLst/>
          <a:extLst/>
        </p:spPr>
      </p:pic>
      <p:sp>
        <p:nvSpPr>
          <p:cNvPr id="1833021" name="AutoShape 61"/>
          <p:cNvSpPr>
            <a:spLocks noChangeArrowheads="1"/>
          </p:cNvSpPr>
          <p:nvPr/>
        </p:nvSpPr>
        <p:spPr bwMode="auto">
          <a:xfrm>
            <a:off x="388937" y="1028700"/>
            <a:ext cx="4095750" cy="2185988"/>
          </a:xfrm>
          <a:prstGeom prst="cloudCallout">
            <a:avLst>
              <a:gd name="adj1" fmla="val -21893"/>
              <a:gd name="adj2" fmla="val 68998"/>
            </a:avLst>
          </a:prstGeom>
          <a:solidFill>
            <a:schemeClr val="bg1">
              <a:lumMod val="95000"/>
            </a:schemeClr>
          </a:solidFill>
          <a:ln w="31750">
            <a:solidFill>
              <a:schemeClr val="tx1"/>
            </a:solidFill>
            <a:round/>
            <a:headEnd/>
            <a:tailEnd/>
          </a:ln>
          <a:effectLst/>
          <a:extLst/>
        </p:spPr>
        <p:txBody>
          <a:bodyPr lIns="73025" tIns="36512" rIns="73025" bIns="36512"/>
          <a:lstStyle/>
          <a:p>
            <a:pPr algn="ctr">
              <a:lnSpc>
                <a:spcPct val="100000"/>
              </a:lnSpc>
            </a:pPr>
            <a:endParaRPr lang="en-US" altLang="en-US" sz="1800" b="1">
              <a:cs typeface="Times New Roman" pitchFamily="18" charset="0"/>
            </a:endParaRPr>
          </a:p>
        </p:txBody>
      </p:sp>
      <p:sp>
        <p:nvSpPr>
          <p:cNvPr id="1832962" name="Rectangle 2"/>
          <p:cNvSpPr>
            <a:spLocks noGrp="1" noChangeArrowheads="1"/>
          </p:cNvSpPr>
          <p:nvPr>
            <p:ph type="title"/>
          </p:nvPr>
        </p:nvSpPr>
        <p:spPr>
          <a:xfrm>
            <a:off x="103464" y="89133"/>
            <a:ext cx="8145462" cy="628650"/>
          </a:xfrm>
        </p:spPr>
        <p:txBody>
          <a:bodyPr/>
          <a:lstStyle/>
          <a:p>
            <a:r>
              <a:rPr lang="en-US" altLang="en-US" dirty="0">
                <a:solidFill>
                  <a:srgbClr val="0000FF"/>
                </a:solidFill>
                <a:latin typeface="+mn-lt"/>
                <a:cs typeface="Times New Roman" panose="02020603050405020304" pitchFamily="18" charset="0"/>
              </a:rPr>
              <a:t>What MPLS-TE </a:t>
            </a:r>
            <a:r>
              <a:rPr lang="en-US" altLang="en-US" dirty="0" smtClean="0">
                <a:solidFill>
                  <a:srgbClr val="0000FF"/>
                </a:solidFill>
                <a:latin typeface="+mn-lt"/>
                <a:cs typeface="Times New Roman" panose="02020603050405020304" pitchFamily="18" charset="0"/>
              </a:rPr>
              <a:t>Technology solves?</a:t>
            </a:r>
            <a:endParaRPr lang="en-US" altLang="en-US" dirty="0">
              <a:solidFill>
                <a:srgbClr val="0000FF"/>
              </a:solidFill>
              <a:latin typeface="+mn-lt"/>
              <a:cs typeface="Times New Roman" panose="02020603050405020304" pitchFamily="18" charset="0"/>
            </a:endParaRPr>
          </a:p>
        </p:txBody>
      </p:sp>
      <p:graphicFrame>
        <p:nvGraphicFramePr>
          <p:cNvPr id="1832963" name="Group 3"/>
          <p:cNvGraphicFramePr>
            <a:graphicFrameLocks noGrp="1"/>
          </p:cNvGraphicFramePr>
          <p:nvPr>
            <p:extLst>
              <p:ext uri="{D42A27DB-BD31-4B8C-83A1-F6EECF244321}">
                <p14:modId xmlns:p14="http://schemas.microsoft.com/office/powerpoint/2010/main" val="3765125232"/>
              </p:ext>
            </p:extLst>
          </p:nvPr>
        </p:nvGraphicFramePr>
        <p:xfrm>
          <a:off x="1684337" y="1657350"/>
          <a:ext cx="1600200" cy="620317"/>
        </p:xfrm>
        <a:graphic>
          <a:graphicData uri="http://schemas.openxmlformats.org/drawingml/2006/table">
            <a:tbl>
              <a:tblPr/>
              <a:tblGrid>
                <a:gridCol w="609600">
                  <a:extLst>
                    <a:ext uri="{9D8B030D-6E8A-4147-A177-3AD203B41FA5}">
                      <a16:colId xmlns:a16="http://schemas.microsoft.com/office/drawing/2014/main" xmlns="" val="20000"/>
                    </a:ext>
                  </a:extLst>
                </a:gridCol>
                <a:gridCol w="990600">
                  <a:extLst>
                    <a:ext uri="{9D8B030D-6E8A-4147-A177-3AD203B41FA5}">
                      <a16:colId xmlns:a16="http://schemas.microsoft.com/office/drawing/2014/main" xmlns="" val="20001"/>
                    </a:ext>
                  </a:extLst>
                </a:gridCol>
              </a:tblGrid>
              <a:tr h="209550">
                <a:tc>
                  <a:txBody>
                    <a:bodyPr/>
                    <a:lstStyle>
                      <a:lvl1pPr defTabSz="814388">
                        <a:lnSpc>
                          <a:spcPct val="95000"/>
                        </a:lnSpc>
                        <a:spcBef>
                          <a:spcPct val="50000"/>
                        </a:spcBef>
                        <a:buClr>
                          <a:schemeClr val="tx2"/>
                        </a:buClr>
                        <a:buSzPct val="100000"/>
                        <a:buFont typeface="Wingdings" pitchFamily="2" charset="2"/>
                        <a:defRPr sz="2000">
                          <a:solidFill>
                            <a:schemeClr val="tx1"/>
                          </a:solidFill>
                          <a:latin typeface="Arial" pitchFamily="34" charset="0"/>
                        </a:defRPr>
                      </a:lvl1pPr>
                      <a:lvl2pPr marL="565150" defTabSz="814388">
                        <a:lnSpc>
                          <a:spcPct val="95000"/>
                        </a:lnSpc>
                        <a:spcBef>
                          <a:spcPct val="35000"/>
                        </a:spcBef>
                        <a:defRPr>
                          <a:solidFill>
                            <a:schemeClr val="tx1"/>
                          </a:solidFill>
                          <a:latin typeface="Arial" pitchFamily="34" charset="0"/>
                        </a:defRPr>
                      </a:lvl2pPr>
                      <a:lvl3pPr marL="855663" defTabSz="814388">
                        <a:lnSpc>
                          <a:spcPct val="95000"/>
                        </a:lnSpc>
                        <a:spcBef>
                          <a:spcPct val="35000"/>
                        </a:spcBef>
                        <a:defRPr>
                          <a:solidFill>
                            <a:schemeClr val="tx1"/>
                          </a:solidFill>
                          <a:latin typeface="Arial" pitchFamily="34" charset="0"/>
                        </a:defRPr>
                      </a:lvl3pPr>
                      <a:lvl4pPr marL="1131888" defTabSz="814388">
                        <a:lnSpc>
                          <a:spcPct val="95000"/>
                        </a:lnSpc>
                        <a:spcBef>
                          <a:spcPct val="35000"/>
                        </a:spcBef>
                        <a:defRPr>
                          <a:solidFill>
                            <a:schemeClr val="tx1"/>
                          </a:solidFill>
                          <a:latin typeface="Arial" pitchFamily="34" charset="0"/>
                        </a:defRPr>
                      </a:lvl4pPr>
                      <a:lvl5pPr marL="1420813" defTabSz="814388">
                        <a:lnSpc>
                          <a:spcPct val="95000"/>
                        </a:lnSpc>
                        <a:spcBef>
                          <a:spcPct val="35000"/>
                        </a:spcBef>
                        <a:defRPr>
                          <a:solidFill>
                            <a:schemeClr val="tx1"/>
                          </a:solidFill>
                          <a:latin typeface="Arial" pitchFamily="34" charset="0"/>
                        </a:defRPr>
                      </a:lvl5pPr>
                      <a:lvl6pPr marL="1878013" defTabSz="814388" eaLnBrk="0" fontAlgn="base" hangingPunct="0">
                        <a:lnSpc>
                          <a:spcPct val="95000"/>
                        </a:lnSpc>
                        <a:spcBef>
                          <a:spcPct val="35000"/>
                        </a:spcBef>
                        <a:spcAft>
                          <a:spcPct val="0"/>
                        </a:spcAft>
                        <a:defRPr>
                          <a:solidFill>
                            <a:schemeClr val="tx1"/>
                          </a:solidFill>
                          <a:latin typeface="Arial" pitchFamily="34" charset="0"/>
                        </a:defRPr>
                      </a:lvl6pPr>
                      <a:lvl7pPr marL="2335213" defTabSz="814388" eaLnBrk="0" fontAlgn="base" hangingPunct="0">
                        <a:lnSpc>
                          <a:spcPct val="95000"/>
                        </a:lnSpc>
                        <a:spcBef>
                          <a:spcPct val="35000"/>
                        </a:spcBef>
                        <a:spcAft>
                          <a:spcPct val="0"/>
                        </a:spcAft>
                        <a:defRPr>
                          <a:solidFill>
                            <a:schemeClr val="tx1"/>
                          </a:solidFill>
                          <a:latin typeface="Arial" pitchFamily="34" charset="0"/>
                        </a:defRPr>
                      </a:lvl7pPr>
                      <a:lvl8pPr marL="2792413" defTabSz="814388" eaLnBrk="0" fontAlgn="base" hangingPunct="0">
                        <a:lnSpc>
                          <a:spcPct val="95000"/>
                        </a:lnSpc>
                        <a:spcBef>
                          <a:spcPct val="35000"/>
                        </a:spcBef>
                        <a:spcAft>
                          <a:spcPct val="0"/>
                        </a:spcAft>
                        <a:defRPr>
                          <a:solidFill>
                            <a:schemeClr val="tx1"/>
                          </a:solidFill>
                          <a:latin typeface="Arial" pitchFamily="34" charset="0"/>
                        </a:defRPr>
                      </a:lvl8pPr>
                      <a:lvl9pPr marL="3249613" defTabSz="814388" eaLnBrk="0" fontAlgn="base" hangingPunct="0">
                        <a:lnSpc>
                          <a:spcPct val="95000"/>
                        </a:lnSpc>
                        <a:spcBef>
                          <a:spcPct val="35000"/>
                        </a:spcBef>
                        <a:spcAft>
                          <a:spcPct val="0"/>
                        </a:spcAft>
                        <a:defRPr>
                          <a:solidFill>
                            <a:schemeClr val="tx1"/>
                          </a:solidFill>
                          <a:latin typeface="Arial" pitchFamily="34" charset="0"/>
                        </a:defRPr>
                      </a:lvl9p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altLang="en-US" sz="900" b="1" i="0" u="none" strike="noStrike" cap="none" normalizeH="0" baseline="0" dirty="0" smtClean="0">
                          <a:ln>
                            <a:noFill/>
                          </a:ln>
                          <a:solidFill>
                            <a:schemeClr val="tx1"/>
                          </a:solidFill>
                          <a:effectLst/>
                          <a:latin typeface="Arial" pitchFamily="34" charset="0"/>
                        </a:rPr>
                        <a:t>Node</a:t>
                      </a:r>
                    </a:p>
                  </a:txBody>
                  <a:tcPr marL="73025" marR="73025" marT="27384" marB="273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defTabSz="814388">
                        <a:lnSpc>
                          <a:spcPct val="95000"/>
                        </a:lnSpc>
                        <a:spcBef>
                          <a:spcPct val="50000"/>
                        </a:spcBef>
                        <a:buClr>
                          <a:schemeClr val="tx2"/>
                        </a:buClr>
                        <a:buSzPct val="100000"/>
                        <a:buFont typeface="Wingdings" pitchFamily="2" charset="2"/>
                        <a:defRPr sz="2000">
                          <a:solidFill>
                            <a:schemeClr val="tx1"/>
                          </a:solidFill>
                          <a:latin typeface="Arial" pitchFamily="34" charset="0"/>
                        </a:defRPr>
                      </a:lvl1pPr>
                      <a:lvl2pPr marL="565150" defTabSz="814388">
                        <a:lnSpc>
                          <a:spcPct val="95000"/>
                        </a:lnSpc>
                        <a:spcBef>
                          <a:spcPct val="35000"/>
                        </a:spcBef>
                        <a:defRPr>
                          <a:solidFill>
                            <a:schemeClr val="tx1"/>
                          </a:solidFill>
                          <a:latin typeface="Arial" pitchFamily="34" charset="0"/>
                        </a:defRPr>
                      </a:lvl2pPr>
                      <a:lvl3pPr marL="855663" defTabSz="814388">
                        <a:lnSpc>
                          <a:spcPct val="95000"/>
                        </a:lnSpc>
                        <a:spcBef>
                          <a:spcPct val="35000"/>
                        </a:spcBef>
                        <a:defRPr>
                          <a:solidFill>
                            <a:schemeClr val="tx1"/>
                          </a:solidFill>
                          <a:latin typeface="Arial" pitchFamily="34" charset="0"/>
                        </a:defRPr>
                      </a:lvl3pPr>
                      <a:lvl4pPr marL="1131888" defTabSz="814388">
                        <a:lnSpc>
                          <a:spcPct val="95000"/>
                        </a:lnSpc>
                        <a:spcBef>
                          <a:spcPct val="35000"/>
                        </a:spcBef>
                        <a:defRPr>
                          <a:solidFill>
                            <a:schemeClr val="tx1"/>
                          </a:solidFill>
                          <a:latin typeface="Arial" pitchFamily="34" charset="0"/>
                        </a:defRPr>
                      </a:lvl4pPr>
                      <a:lvl5pPr marL="1420813" defTabSz="814388">
                        <a:lnSpc>
                          <a:spcPct val="95000"/>
                        </a:lnSpc>
                        <a:spcBef>
                          <a:spcPct val="35000"/>
                        </a:spcBef>
                        <a:defRPr>
                          <a:solidFill>
                            <a:schemeClr val="tx1"/>
                          </a:solidFill>
                          <a:latin typeface="Arial" pitchFamily="34" charset="0"/>
                        </a:defRPr>
                      </a:lvl5pPr>
                      <a:lvl6pPr marL="1878013" defTabSz="814388" eaLnBrk="0" fontAlgn="base" hangingPunct="0">
                        <a:lnSpc>
                          <a:spcPct val="95000"/>
                        </a:lnSpc>
                        <a:spcBef>
                          <a:spcPct val="35000"/>
                        </a:spcBef>
                        <a:spcAft>
                          <a:spcPct val="0"/>
                        </a:spcAft>
                        <a:defRPr>
                          <a:solidFill>
                            <a:schemeClr val="tx1"/>
                          </a:solidFill>
                          <a:latin typeface="Arial" pitchFamily="34" charset="0"/>
                        </a:defRPr>
                      </a:lvl6pPr>
                      <a:lvl7pPr marL="2335213" defTabSz="814388" eaLnBrk="0" fontAlgn="base" hangingPunct="0">
                        <a:lnSpc>
                          <a:spcPct val="95000"/>
                        </a:lnSpc>
                        <a:spcBef>
                          <a:spcPct val="35000"/>
                        </a:spcBef>
                        <a:spcAft>
                          <a:spcPct val="0"/>
                        </a:spcAft>
                        <a:defRPr>
                          <a:solidFill>
                            <a:schemeClr val="tx1"/>
                          </a:solidFill>
                          <a:latin typeface="Arial" pitchFamily="34" charset="0"/>
                        </a:defRPr>
                      </a:lvl7pPr>
                      <a:lvl8pPr marL="2792413" defTabSz="814388" eaLnBrk="0" fontAlgn="base" hangingPunct="0">
                        <a:lnSpc>
                          <a:spcPct val="95000"/>
                        </a:lnSpc>
                        <a:spcBef>
                          <a:spcPct val="35000"/>
                        </a:spcBef>
                        <a:spcAft>
                          <a:spcPct val="0"/>
                        </a:spcAft>
                        <a:defRPr>
                          <a:solidFill>
                            <a:schemeClr val="tx1"/>
                          </a:solidFill>
                          <a:latin typeface="Arial" pitchFamily="34" charset="0"/>
                        </a:defRPr>
                      </a:lvl8pPr>
                      <a:lvl9pPr marL="3249613" defTabSz="814388" eaLnBrk="0" fontAlgn="base" hangingPunct="0">
                        <a:lnSpc>
                          <a:spcPct val="95000"/>
                        </a:lnSpc>
                        <a:spcBef>
                          <a:spcPct val="35000"/>
                        </a:spcBef>
                        <a:spcAft>
                          <a:spcPct val="0"/>
                        </a:spcAft>
                        <a:defRPr>
                          <a:solidFill>
                            <a:schemeClr val="tx1"/>
                          </a:solidFill>
                          <a:latin typeface="Arial" pitchFamily="34" charset="0"/>
                        </a:defRPr>
                      </a:lvl9p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altLang="en-US" sz="900" b="1" i="0" u="none" strike="noStrike" cap="none" normalizeH="0" baseline="0" dirty="0" smtClean="0">
                          <a:ln>
                            <a:noFill/>
                          </a:ln>
                          <a:solidFill>
                            <a:schemeClr val="tx1"/>
                          </a:solidFill>
                          <a:effectLst/>
                          <a:latin typeface="Arial" pitchFamily="34" charset="0"/>
                        </a:rPr>
                        <a:t>Next-Hop</a:t>
                      </a:r>
                    </a:p>
                  </a:txBody>
                  <a:tcPr marL="73025" marR="73025" marT="27384" marB="273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0"/>
                  </a:ext>
                </a:extLst>
              </a:tr>
              <a:tr h="205979">
                <a:tc>
                  <a:txBody>
                    <a:bodyPr/>
                    <a:lstStyle>
                      <a:lvl1pPr defTabSz="814388">
                        <a:lnSpc>
                          <a:spcPct val="95000"/>
                        </a:lnSpc>
                        <a:spcBef>
                          <a:spcPct val="50000"/>
                        </a:spcBef>
                        <a:buClr>
                          <a:schemeClr val="tx2"/>
                        </a:buClr>
                        <a:buSzPct val="100000"/>
                        <a:buFont typeface="Wingdings" pitchFamily="2" charset="2"/>
                        <a:defRPr sz="2000">
                          <a:solidFill>
                            <a:schemeClr val="tx1"/>
                          </a:solidFill>
                          <a:latin typeface="Arial" pitchFamily="34" charset="0"/>
                        </a:defRPr>
                      </a:lvl1pPr>
                      <a:lvl2pPr marL="565150" defTabSz="814388">
                        <a:lnSpc>
                          <a:spcPct val="95000"/>
                        </a:lnSpc>
                        <a:spcBef>
                          <a:spcPct val="35000"/>
                        </a:spcBef>
                        <a:defRPr>
                          <a:solidFill>
                            <a:schemeClr val="tx1"/>
                          </a:solidFill>
                          <a:latin typeface="Arial" pitchFamily="34" charset="0"/>
                        </a:defRPr>
                      </a:lvl2pPr>
                      <a:lvl3pPr marL="855663" defTabSz="814388">
                        <a:lnSpc>
                          <a:spcPct val="95000"/>
                        </a:lnSpc>
                        <a:spcBef>
                          <a:spcPct val="35000"/>
                        </a:spcBef>
                        <a:defRPr>
                          <a:solidFill>
                            <a:schemeClr val="tx1"/>
                          </a:solidFill>
                          <a:latin typeface="Arial" pitchFamily="34" charset="0"/>
                        </a:defRPr>
                      </a:lvl3pPr>
                      <a:lvl4pPr marL="1131888" defTabSz="814388">
                        <a:lnSpc>
                          <a:spcPct val="95000"/>
                        </a:lnSpc>
                        <a:spcBef>
                          <a:spcPct val="35000"/>
                        </a:spcBef>
                        <a:defRPr>
                          <a:solidFill>
                            <a:schemeClr val="tx1"/>
                          </a:solidFill>
                          <a:latin typeface="Arial" pitchFamily="34" charset="0"/>
                        </a:defRPr>
                      </a:lvl4pPr>
                      <a:lvl5pPr marL="1420813" defTabSz="814388">
                        <a:lnSpc>
                          <a:spcPct val="95000"/>
                        </a:lnSpc>
                        <a:spcBef>
                          <a:spcPct val="35000"/>
                        </a:spcBef>
                        <a:defRPr>
                          <a:solidFill>
                            <a:schemeClr val="tx1"/>
                          </a:solidFill>
                          <a:latin typeface="Arial" pitchFamily="34" charset="0"/>
                        </a:defRPr>
                      </a:lvl5pPr>
                      <a:lvl6pPr marL="1878013" defTabSz="814388" eaLnBrk="0" fontAlgn="base" hangingPunct="0">
                        <a:lnSpc>
                          <a:spcPct val="95000"/>
                        </a:lnSpc>
                        <a:spcBef>
                          <a:spcPct val="35000"/>
                        </a:spcBef>
                        <a:spcAft>
                          <a:spcPct val="0"/>
                        </a:spcAft>
                        <a:defRPr>
                          <a:solidFill>
                            <a:schemeClr val="tx1"/>
                          </a:solidFill>
                          <a:latin typeface="Arial" pitchFamily="34" charset="0"/>
                        </a:defRPr>
                      </a:lvl6pPr>
                      <a:lvl7pPr marL="2335213" defTabSz="814388" eaLnBrk="0" fontAlgn="base" hangingPunct="0">
                        <a:lnSpc>
                          <a:spcPct val="95000"/>
                        </a:lnSpc>
                        <a:spcBef>
                          <a:spcPct val="35000"/>
                        </a:spcBef>
                        <a:spcAft>
                          <a:spcPct val="0"/>
                        </a:spcAft>
                        <a:defRPr>
                          <a:solidFill>
                            <a:schemeClr val="tx1"/>
                          </a:solidFill>
                          <a:latin typeface="Arial" pitchFamily="34" charset="0"/>
                        </a:defRPr>
                      </a:lvl7pPr>
                      <a:lvl8pPr marL="2792413" defTabSz="814388" eaLnBrk="0" fontAlgn="base" hangingPunct="0">
                        <a:lnSpc>
                          <a:spcPct val="95000"/>
                        </a:lnSpc>
                        <a:spcBef>
                          <a:spcPct val="35000"/>
                        </a:spcBef>
                        <a:spcAft>
                          <a:spcPct val="0"/>
                        </a:spcAft>
                        <a:defRPr>
                          <a:solidFill>
                            <a:schemeClr val="tx1"/>
                          </a:solidFill>
                          <a:latin typeface="Arial" pitchFamily="34" charset="0"/>
                        </a:defRPr>
                      </a:lvl8pPr>
                      <a:lvl9pPr marL="3249613" defTabSz="814388" eaLnBrk="0" fontAlgn="base" hangingPunct="0">
                        <a:lnSpc>
                          <a:spcPct val="95000"/>
                        </a:lnSpc>
                        <a:spcBef>
                          <a:spcPct val="35000"/>
                        </a:spcBef>
                        <a:spcAft>
                          <a:spcPct val="0"/>
                        </a:spcAft>
                        <a:defRPr>
                          <a:solidFill>
                            <a:schemeClr val="tx1"/>
                          </a:solidFill>
                          <a:latin typeface="Arial" pitchFamily="34" charset="0"/>
                        </a:defRPr>
                      </a:lvl9p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altLang="en-US" sz="900" b="1" i="0" u="none" strike="noStrike" cap="none" normalizeH="0" baseline="0" dirty="0" smtClean="0">
                          <a:ln>
                            <a:noFill/>
                          </a:ln>
                          <a:solidFill>
                            <a:srgbClr val="7030A0"/>
                          </a:solidFill>
                          <a:effectLst/>
                          <a:latin typeface="Arial" pitchFamily="34" charset="0"/>
                        </a:rPr>
                        <a:t>PE3</a:t>
                      </a:r>
                    </a:p>
                  </a:txBody>
                  <a:tcPr marL="73025" marR="73025" marT="27384" marB="273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alpha val="50000"/>
                      </a:schemeClr>
                    </a:solidFill>
                  </a:tcPr>
                </a:tc>
                <a:tc>
                  <a:txBody>
                    <a:bodyPr/>
                    <a:lstStyle>
                      <a:lvl1pPr defTabSz="814388">
                        <a:lnSpc>
                          <a:spcPct val="95000"/>
                        </a:lnSpc>
                        <a:spcBef>
                          <a:spcPct val="50000"/>
                        </a:spcBef>
                        <a:buClr>
                          <a:schemeClr val="tx2"/>
                        </a:buClr>
                        <a:buSzPct val="100000"/>
                        <a:buFont typeface="Wingdings" pitchFamily="2" charset="2"/>
                        <a:defRPr sz="2000">
                          <a:solidFill>
                            <a:schemeClr val="tx1"/>
                          </a:solidFill>
                          <a:latin typeface="Arial" pitchFamily="34" charset="0"/>
                        </a:defRPr>
                      </a:lvl1pPr>
                      <a:lvl2pPr marL="565150" defTabSz="814388">
                        <a:lnSpc>
                          <a:spcPct val="95000"/>
                        </a:lnSpc>
                        <a:spcBef>
                          <a:spcPct val="35000"/>
                        </a:spcBef>
                        <a:defRPr>
                          <a:solidFill>
                            <a:schemeClr val="tx1"/>
                          </a:solidFill>
                          <a:latin typeface="Arial" pitchFamily="34" charset="0"/>
                        </a:defRPr>
                      </a:lvl2pPr>
                      <a:lvl3pPr marL="855663" defTabSz="814388">
                        <a:lnSpc>
                          <a:spcPct val="95000"/>
                        </a:lnSpc>
                        <a:spcBef>
                          <a:spcPct val="35000"/>
                        </a:spcBef>
                        <a:defRPr>
                          <a:solidFill>
                            <a:schemeClr val="tx1"/>
                          </a:solidFill>
                          <a:latin typeface="Arial" pitchFamily="34" charset="0"/>
                        </a:defRPr>
                      </a:lvl3pPr>
                      <a:lvl4pPr marL="1131888" defTabSz="814388">
                        <a:lnSpc>
                          <a:spcPct val="95000"/>
                        </a:lnSpc>
                        <a:spcBef>
                          <a:spcPct val="35000"/>
                        </a:spcBef>
                        <a:defRPr>
                          <a:solidFill>
                            <a:schemeClr val="tx1"/>
                          </a:solidFill>
                          <a:latin typeface="Arial" pitchFamily="34" charset="0"/>
                        </a:defRPr>
                      </a:lvl4pPr>
                      <a:lvl5pPr marL="1420813" defTabSz="814388">
                        <a:lnSpc>
                          <a:spcPct val="95000"/>
                        </a:lnSpc>
                        <a:spcBef>
                          <a:spcPct val="35000"/>
                        </a:spcBef>
                        <a:defRPr>
                          <a:solidFill>
                            <a:schemeClr val="tx1"/>
                          </a:solidFill>
                          <a:latin typeface="Arial" pitchFamily="34" charset="0"/>
                        </a:defRPr>
                      </a:lvl5pPr>
                      <a:lvl6pPr marL="1878013" defTabSz="814388" eaLnBrk="0" fontAlgn="base" hangingPunct="0">
                        <a:lnSpc>
                          <a:spcPct val="95000"/>
                        </a:lnSpc>
                        <a:spcBef>
                          <a:spcPct val="35000"/>
                        </a:spcBef>
                        <a:spcAft>
                          <a:spcPct val="0"/>
                        </a:spcAft>
                        <a:defRPr>
                          <a:solidFill>
                            <a:schemeClr val="tx1"/>
                          </a:solidFill>
                          <a:latin typeface="Arial" pitchFamily="34" charset="0"/>
                        </a:defRPr>
                      </a:lvl6pPr>
                      <a:lvl7pPr marL="2335213" defTabSz="814388" eaLnBrk="0" fontAlgn="base" hangingPunct="0">
                        <a:lnSpc>
                          <a:spcPct val="95000"/>
                        </a:lnSpc>
                        <a:spcBef>
                          <a:spcPct val="35000"/>
                        </a:spcBef>
                        <a:spcAft>
                          <a:spcPct val="0"/>
                        </a:spcAft>
                        <a:defRPr>
                          <a:solidFill>
                            <a:schemeClr val="tx1"/>
                          </a:solidFill>
                          <a:latin typeface="Arial" pitchFamily="34" charset="0"/>
                        </a:defRPr>
                      </a:lvl7pPr>
                      <a:lvl8pPr marL="2792413" defTabSz="814388" eaLnBrk="0" fontAlgn="base" hangingPunct="0">
                        <a:lnSpc>
                          <a:spcPct val="95000"/>
                        </a:lnSpc>
                        <a:spcBef>
                          <a:spcPct val="35000"/>
                        </a:spcBef>
                        <a:spcAft>
                          <a:spcPct val="0"/>
                        </a:spcAft>
                        <a:defRPr>
                          <a:solidFill>
                            <a:schemeClr val="tx1"/>
                          </a:solidFill>
                          <a:latin typeface="Arial" pitchFamily="34" charset="0"/>
                        </a:defRPr>
                      </a:lvl8pPr>
                      <a:lvl9pPr marL="3249613" defTabSz="814388" eaLnBrk="0" fontAlgn="base" hangingPunct="0">
                        <a:lnSpc>
                          <a:spcPct val="95000"/>
                        </a:lnSpc>
                        <a:spcBef>
                          <a:spcPct val="35000"/>
                        </a:spcBef>
                        <a:spcAft>
                          <a:spcPct val="0"/>
                        </a:spcAft>
                        <a:defRPr>
                          <a:solidFill>
                            <a:schemeClr val="tx1"/>
                          </a:solidFill>
                          <a:latin typeface="Arial" pitchFamily="34" charset="0"/>
                        </a:defRPr>
                      </a:lvl9p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altLang="en-US" sz="900" b="1" i="0" u="none" strike="noStrike" cap="none" normalizeH="0" baseline="0" dirty="0" smtClean="0">
                          <a:ln>
                            <a:noFill/>
                          </a:ln>
                          <a:solidFill>
                            <a:srgbClr val="7030A0"/>
                          </a:solidFill>
                          <a:effectLst/>
                          <a:latin typeface="Arial" pitchFamily="34" charset="0"/>
                        </a:rPr>
                        <a:t>Tunnel 1</a:t>
                      </a:r>
                    </a:p>
                  </a:txBody>
                  <a:tcPr marL="73025" marR="73025" marT="27384" marB="273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alpha val="50000"/>
                      </a:schemeClr>
                    </a:solidFill>
                  </a:tcPr>
                </a:tc>
                <a:extLst>
                  <a:ext uri="{0D108BD9-81ED-4DB2-BD59-A6C34878D82A}">
                    <a16:rowId xmlns:a16="http://schemas.microsoft.com/office/drawing/2014/main" xmlns="" val="10001"/>
                  </a:ext>
                </a:extLst>
              </a:tr>
              <a:tr h="204788">
                <a:tc>
                  <a:txBody>
                    <a:bodyPr/>
                    <a:lstStyle>
                      <a:lvl1pPr defTabSz="814388">
                        <a:lnSpc>
                          <a:spcPct val="95000"/>
                        </a:lnSpc>
                        <a:spcBef>
                          <a:spcPct val="50000"/>
                        </a:spcBef>
                        <a:buClr>
                          <a:schemeClr val="tx2"/>
                        </a:buClr>
                        <a:buSzPct val="100000"/>
                        <a:buFont typeface="Wingdings" pitchFamily="2" charset="2"/>
                        <a:defRPr sz="2000">
                          <a:solidFill>
                            <a:schemeClr val="tx1"/>
                          </a:solidFill>
                          <a:latin typeface="Arial" pitchFamily="34" charset="0"/>
                        </a:defRPr>
                      </a:lvl1pPr>
                      <a:lvl2pPr marL="565150" defTabSz="814388">
                        <a:lnSpc>
                          <a:spcPct val="95000"/>
                        </a:lnSpc>
                        <a:spcBef>
                          <a:spcPct val="35000"/>
                        </a:spcBef>
                        <a:defRPr>
                          <a:solidFill>
                            <a:schemeClr val="tx1"/>
                          </a:solidFill>
                          <a:latin typeface="Arial" pitchFamily="34" charset="0"/>
                        </a:defRPr>
                      </a:lvl2pPr>
                      <a:lvl3pPr marL="855663" defTabSz="814388">
                        <a:lnSpc>
                          <a:spcPct val="95000"/>
                        </a:lnSpc>
                        <a:spcBef>
                          <a:spcPct val="35000"/>
                        </a:spcBef>
                        <a:defRPr>
                          <a:solidFill>
                            <a:schemeClr val="tx1"/>
                          </a:solidFill>
                          <a:latin typeface="Arial" pitchFamily="34" charset="0"/>
                        </a:defRPr>
                      </a:lvl3pPr>
                      <a:lvl4pPr marL="1131888" defTabSz="814388">
                        <a:lnSpc>
                          <a:spcPct val="95000"/>
                        </a:lnSpc>
                        <a:spcBef>
                          <a:spcPct val="35000"/>
                        </a:spcBef>
                        <a:defRPr>
                          <a:solidFill>
                            <a:schemeClr val="tx1"/>
                          </a:solidFill>
                          <a:latin typeface="Arial" pitchFamily="34" charset="0"/>
                        </a:defRPr>
                      </a:lvl4pPr>
                      <a:lvl5pPr marL="1420813" defTabSz="814388">
                        <a:lnSpc>
                          <a:spcPct val="95000"/>
                        </a:lnSpc>
                        <a:spcBef>
                          <a:spcPct val="35000"/>
                        </a:spcBef>
                        <a:defRPr>
                          <a:solidFill>
                            <a:schemeClr val="tx1"/>
                          </a:solidFill>
                          <a:latin typeface="Arial" pitchFamily="34" charset="0"/>
                        </a:defRPr>
                      </a:lvl5pPr>
                      <a:lvl6pPr marL="1878013" defTabSz="814388" eaLnBrk="0" fontAlgn="base" hangingPunct="0">
                        <a:lnSpc>
                          <a:spcPct val="95000"/>
                        </a:lnSpc>
                        <a:spcBef>
                          <a:spcPct val="35000"/>
                        </a:spcBef>
                        <a:spcAft>
                          <a:spcPct val="0"/>
                        </a:spcAft>
                        <a:defRPr>
                          <a:solidFill>
                            <a:schemeClr val="tx1"/>
                          </a:solidFill>
                          <a:latin typeface="Arial" pitchFamily="34" charset="0"/>
                        </a:defRPr>
                      </a:lvl6pPr>
                      <a:lvl7pPr marL="2335213" defTabSz="814388" eaLnBrk="0" fontAlgn="base" hangingPunct="0">
                        <a:lnSpc>
                          <a:spcPct val="95000"/>
                        </a:lnSpc>
                        <a:spcBef>
                          <a:spcPct val="35000"/>
                        </a:spcBef>
                        <a:spcAft>
                          <a:spcPct val="0"/>
                        </a:spcAft>
                        <a:defRPr>
                          <a:solidFill>
                            <a:schemeClr val="tx1"/>
                          </a:solidFill>
                          <a:latin typeface="Arial" pitchFamily="34" charset="0"/>
                        </a:defRPr>
                      </a:lvl7pPr>
                      <a:lvl8pPr marL="2792413" defTabSz="814388" eaLnBrk="0" fontAlgn="base" hangingPunct="0">
                        <a:lnSpc>
                          <a:spcPct val="95000"/>
                        </a:lnSpc>
                        <a:spcBef>
                          <a:spcPct val="35000"/>
                        </a:spcBef>
                        <a:spcAft>
                          <a:spcPct val="0"/>
                        </a:spcAft>
                        <a:defRPr>
                          <a:solidFill>
                            <a:schemeClr val="tx1"/>
                          </a:solidFill>
                          <a:latin typeface="Arial" pitchFamily="34" charset="0"/>
                        </a:defRPr>
                      </a:lvl8pPr>
                      <a:lvl9pPr marL="3249613" defTabSz="814388" eaLnBrk="0" fontAlgn="base" hangingPunct="0">
                        <a:lnSpc>
                          <a:spcPct val="95000"/>
                        </a:lnSpc>
                        <a:spcBef>
                          <a:spcPct val="35000"/>
                        </a:spcBef>
                        <a:spcAft>
                          <a:spcPct val="0"/>
                        </a:spcAft>
                        <a:defRPr>
                          <a:solidFill>
                            <a:schemeClr val="tx1"/>
                          </a:solidFill>
                          <a:latin typeface="Arial" pitchFamily="34" charset="0"/>
                        </a:defRPr>
                      </a:lvl9p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altLang="en-US" sz="900" b="1" i="0" u="none" strike="noStrike" cap="none" normalizeH="0" baseline="0" dirty="0" smtClean="0">
                          <a:ln>
                            <a:noFill/>
                          </a:ln>
                          <a:solidFill>
                            <a:srgbClr val="7030A0"/>
                          </a:solidFill>
                          <a:effectLst/>
                          <a:latin typeface="Arial" pitchFamily="34" charset="0"/>
                        </a:rPr>
                        <a:t>PE4</a:t>
                      </a:r>
                    </a:p>
                  </a:txBody>
                  <a:tcPr marL="73025" marR="73025" marT="27384" marB="273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alpha val="50000"/>
                      </a:schemeClr>
                    </a:solidFill>
                  </a:tcPr>
                </a:tc>
                <a:tc>
                  <a:txBody>
                    <a:bodyPr/>
                    <a:lstStyle>
                      <a:lvl1pPr defTabSz="814388">
                        <a:lnSpc>
                          <a:spcPct val="95000"/>
                        </a:lnSpc>
                        <a:spcBef>
                          <a:spcPct val="50000"/>
                        </a:spcBef>
                        <a:buClr>
                          <a:schemeClr val="tx2"/>
                        </a:buClr>
                        <a:buSzPct val="100000"/>
                        <a:buFont typeface="Wingdings" pitchFamily="2" charset="2"/>
                        <a:defRPr sz="2000">
                          <a:solidFill>
                            <a:schemeClr val="tx1"/>
                          </a:solidFill>
                          <a:latin typeface="Arial" pitchFamily="34" charset="0"/>
                        </a:defRPr>
                      </a:lvl1pPr>
                      <a:lvl2pPr marL="565150" defTabSz="814388">
                        <a:lnSpc>
                          <a:spcPct val="95000"/>
                        </a:lnSpc>
                        <a:spcBef>
                          <a:spcPct val="35000"/>
                        </a:spcBef>
                        <a:defRPr>
                          <a:solidFill>
                            <a:schemeClr val="tx1"/>
                          </a:solidFill>
                          <a:latin typeface="Arial" pitchFamily="34" charset="0"/>
                        </a:defRPr>
                      </a:lvl2pPr>
                      <a:lvl3pPr marL="855663" defTabSz="814388">
                        <a:lnSpc>
                          <a:spcPct val="95000"/>
                        </a:lnSpc>
                        <a:spcBef>
                          <a:spcPct val="35000"/>
                        </a:spcBef>
                        <a:defRPr>
                          <a:solidFill>
                            <a:schemeClr val="tx1"/>
                          </a:solidFill>
                          <a:latin typeface="Arial" pitchFamily="34" charset="0"/>
                        </a:defRPr>
                      </a:lvl3pPr>
                      <a:lvl4pPr marL="1131888" defTabSz="814388">
                        <a:lnSpc>
                          <a:spcPct val="95000"/>
                        </a:lnSpc>
                        <a:spcBef>
                          <a:spcPct val="35000"/>
                        </a:spcBef>
                        <a:defRPr>
                          <a:solidFill>
                            <a:schemeClr val="tx1"/>
                          </a:solidFill>
                          <a:latin typeface="Arial" pitchFamily="34" charset="0"/>
                        </a:defRPr>
                      </a:lvl4pPr>
                      <a:lvl5pPr marL="1420813" defTabSz="814388">
                        <a:lnSpc>
                          <a:spcPct val="95000"/>
                        </a:lnSpc>
                        <a:spcBef>
                          <a:spcPct val="35000"/>
                        </a:spcBef>
                        <a:defRPr>
                          <a:solidFill>
                            <a:schemeClr val="tx1"/>
                          </a:solidFill>
                          <a:latin typeface="Arial" pitchFamily="34" charset="0"/>
                        </a:defRPr>
                      </a:lvl5pPr>
                      <a:lvl6pPr marL="1878013" defTabSz="814388" eaLnBrk="0" fontAlgn="base" hangingPunct="0">
                        <a:lnSpc>
                          <a:spcPct val="95000"/>
                        </a:lnSpc>
                        <a:spcBef>
                          <a:spcPct val="35000"/>
                        </a:spcBef>
                        <a:spcAft>
                          <a:spcPct val="0"/>
                        </a:spcAft>
                        <a:defRPr>
                          <a:solidFill>
                            <a:schemeClr val="tx1"/>
                          </a:solidFill>
                          <a:latin typeface="Arial" pitchFamily="34" charset="0"/>
                        </a:defRPr>
                      </a:lvl6pPr>
                      <a:lvl7pPr marL="2335213" defTabSz="814388" eaLnBrk="0" fontAlgn="base" hangingPunct="0">
                        <a:lnSpc>
                          <a:spcPct val="95000"/>
                        </a:lnSpc>
                        <a:spcBef>
                          <a:spcPct val="35000"/>
                        </a:spcBef>
                        <a:spcAft>
                          <a:spcPct val="0"/>
                        </a:spcAft>
                        <a:defRPr>
                          <a:solidFill>
                            <a:schemeClr val="tx1"/>
                          </a:solidFill>
                          <a:latin typeface="Arial" pitchFamily="34" charset="0"/>
                        </a:defRPr>
                      </a:lvl7pPr>
                      <a:lvl8pPr marL="2792413" defTabSz="814388" eaLnBrk="0" fontAlgn="base" hangingPunct="0">
                        <a:lnSpc>
                          <a:spcPct val="95000"/>
                        </a:lnSpc>
                        <a:spcBef>
                          <a:spcPct val="35000"/>
                        </a:spcBef>
                        <a:spcAft>
                          <a:spcPct val="0"/>
                        </a:spcAft>
                        <a:defRPr>
                          <a:solidFill>
                            <a:schemeClr val="tx1"/>
                          </a:solidFill>
                          <a:latin typeface="Arial" pitchFamily="34" charset="0"/>
                        </a:defRPr>
                      </a:lvl8pPr>
                      <a:lvl9pPr marL="3249613" defTabSz="814388" eaLnBrk="0" fontAlgn="base" hangingPunct="0">
                        <a:lnSpc>
                          <a:spcPct val="95000"/>
                        </a:lnSpc>
                        <a:spcBef>
                          <a:spcPct val="35000"/>
                        </a:spcBef>
                        <a:spcAft>
                          <a:spcPct val="0"/>
                        </a:spcAft>
                        <a:defRPr>
                          <a:solidFill>
                            <a:schemeClr val="tx1"/>
                          </a:solidFill>
                          <a:latin typeface="Arial" pitchFamily="34" charset="0"/>
                        </a:defRPr>
                      </a:lvl9p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altLang="en-US" sz="900" b="1" i="0" u="none" strike="noStrike" cap="none" normalizeH="0" baseline="0" dirty="0" smtClean="0">
                          <a:ln>
                            <a:noFill/>
                          </a:ln>
                          <a:solidFill>
                            <a:srgbClr val="7030A0"/>
                          </a:solidFill>
                          <a:effectLst/>
                          <a:latin typeface="Arial" pitchFamily="34" charset="0"/>
                        </a:rPr>
                        <a:t>Tunnel 2</a:t>
                      </a:r>
                    </a:p>
                  </a:txBody>
                  <a:tcPr marL="73025" marR="73025" marT="27384" marB="273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alpha val="50000"/>
                      </a:schemeClr>
                    </a:solidFill>
                  </a:tcPr>
                </a:tc>
                <a:extLst>
                  <a:ext uri="{0D108BD9-81ED-4DB2-BD59-A6C34878D82A}">
                    <a16:rowId xmlns:a16="http://schemas.microsoft.com/office/drawing/2014/main" xmlns="" val="10002"/>
                  </a:ext>
                </a:extLst>
              </a:tr>
            </a:tbl>
          </a:graphicData>
        </a:graphic>
      </p:graphicFrame>
      <p:sp>
        <p:nvSpPr>
          <p:cNvPr id="1832997" name="Line 37"/>
          <p:cNvSpPr>
            <a:spLocks noChangeShapeType="1"/>
          </p:cNvSpPr>
          <p:nvPr/>
        </p:nvSpPr>
        <p:spPr bwMode="auto">
          <a:xfrm flipV="1">
            <a:off x="1684337" y="3429000"/>
            <a:ext cx="1600200" cy="4000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025" tIns="36512" rIns="73025" bIns="36512"/>
          <a:lstStyle/>
          <a:p>
            <a:endParaRPr lang="en-US"/>
          </a:p>
        </p:txBody>
      </p:sp>
      <p:sp>
        <p:nvSpPr>
          <p:cNvPr id="1832998" name="Line 38"/>
          <p:cNvSpPr>
            <a:spLocks noChangeShapeType="1"/>
          </p:cNvSpPr>
          <p:nvPr/>
        </p:nvSpPr>
        <p:spPr bwMode="auto">
          <a:xfrm>
            <a:off x="1531937" y="4000500"/>
            <a:ext cx="76200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025" tIns="36512" rIns="73025" bIns="36512"/>
          <a:lstStyle/>
          <a:p>
            <a:endParaRPr lang="en-US"/>
          </a:p>
        </p:txBody>
      </p:sp>
      <p:sp>
        <p:nvSpPr>
          <p:cNvPr id="1832999" name="Line 39"/>
          <p:cNvSpPr>
            <a:spLocks noChangeShapeType="1"/>
          </p:cNvSpPr>
          <p:nvPr/>
        </p:nvSpPr>
        <p:spPr bwMode="auto">
          <a:xfrm>
            <a:off x="4046537" y="3371850"/>
            <a:ext cx="167640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025" tIns="36512" rIns="73025" bIns="36512"/>
          <a:lstStyle/>
          <a:p>
            <a:endParaRPr lang="en-US"/>
          </a:p>
        </p:txBody>
      </p:sp>
      <p:sp>
        <p:nvSpPr>
          <p:cNvPr id="1833000" name="Line 40"/>
          <p:cNvSpPr>
            <a:spLocks noChangeShapeType="1"/>
          </p:cNvSpPr>
          <p:nvPr/>
        </p:nvSpPr>
        <p:spPr bwMode="auto">
          <a:xfrm>
            <a:off x="3055937" y="4514850"/>
            <a:ext cx="1447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025" tIns="36512" rIns="73025" bIns="36512"/>
          <a:lstStyle/>
          <a:p>
            <a:endParaRPr lang="en-US"/>
          </a:p>
        </p:txBody>
      </p:sp>
      <p:sp>
        <p:nvSpPr>
          <p:cNvPr id="1833001" name="Line 41"/>
          <p:cNvSpPr>
            <a:spLocks noChangeShapeType="1"/>
          </p:cNvSpPr>
          <p:nvPr/>
        </p:nvSpPr>
        <p:spPr bwMode="auto">
          <a:xfrm flipV="1">
            <a:off x="5189537" y="4000500"/>
            <a:ext cx="685800" cy="4000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025" tIns="36512" rIns="73025" bIns="36512"/>
          <a:lstStyle/>
          <a:p>
            <a:endParaRPr lang="en-US"/>
          </a:p>
        </p:txBody>
      </p:sp>
      <p:sp>
        <p:nvSpPr>
          <p:cNvPr id="1833002" name="Line 42"/>
          <p:cNvSpPr>
            <a:spLocks noChangeShapeType="1"/>
          </p:cNvSpPr>
          <p:nvPr/>
        </p:nvSpPr>
        <p:spPr bwMode="auto">
          <a:xfrm flipV="1">
            <a:off x="6484937" y="3543300"/>
            <a:ext cx="762000" cy="1714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025" tIns="36512" rIns="73025" bIns="36512"/>
          <a:lstStyle/>
          <a:p>
            <a:endParaRPr lang="en-US"/>
          </a:p>
        </p:txBody>
      </p:sp>
      <p:sp>
        <p:nvSpPr>
          <p:cNvPr id="1833003" name="Line 43"/>
          <p:cNvSpPr>
            <a:spLocks noChangeShapeType="1"/>
          </p:cNvSpPr>
          <p:nvPr/>
        </p:nvSpPr>
        <p:spPr bwMode="auto">
          <a:xfrm>
            <a:off x="6408737" y="3943350"/>
            <a:ext cx="7620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025" tIns="36512" rIns="73025" bIns="36512"/>
          <a:lstStyle/>
          <a:p>
            <a:endParaRPr lang="en-US"/>
          </a:p>
        </p:txBody>
      </p:sp>
      <p:sp>
        <p:nvSpPr>
          <p:cNvPr id="1833011" name="Rectangle 51"/>
          <p:cNvSpPr>
            <a:spLocks noGrp="1" noChangeArrowheads="1"/>
          </p:cNvSpPr>
          <p:nvPr>
            <p:ph type="body" sz="half" idx="1"/>
          </p:nvPr>
        </p:nvSpPr>
        <p:spPr>
          <a:xfrm>
            <a:off x="4360877" y="859347"/>
            <a:ext cx="4976070" cy="16573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nchorCtr="1"/>
          <a:lstStyle/>
          <a:p>
            <a:pPr>
              <a:spcBef>
                <a:spcPts val="600"/>
              </a:spcBef>
            </a:pPr>
            <a:r>
              <a:rPr lang="en-US" altLang="en-US" sz="1200" dirty="0" smtClean="0">
                <a:cs typeface="Times New Roman" panose="02020603050405020304" pitchFamily="18" charset="0"/>
              </a:rPr>
              <a:t>MPLS TE solves link utilization problem, i.e. no oversubscription</a:t>
            </a:r>
          </a:p>
          <a:p>
            <a:pPr>
              <a:spcBef>
                <a:spcPts val="600"/>
              </a:spcBef>
            </a:pPr>
            <a:r>
              <a:rPr lang="en-US" altLang="en-US" sz="1200" dirty="0" smtClean="0">
                <a:cs typeface="Times New Roman" panose="02020603050405020304" pitchFamily="18" charset="0"/>
              </a:rPr>
              <a:t>P1 is the HEADEND &amp; sees </a:t>
            </a:r>
            <a:r>
              <a:rPr lang="en-US" altLang="en-US" sz="1200" dirty="0">
                <a:cs typeface="Times New Roman" panose="02020603050405020304" pitchFamily="18" charset="0"/>
              </a:rPr>
              <a:t>all </a:t>
            </a:r>
            <a:r>
              <a:rPr lang="en-US" altLang="en-US" sz="1200" dirty="0" smtClean="0">
                <a:cs typeface="Times New Roman" panose="02020603050405020304" pitchFamily="18" charset="0"/>
              </a:rPr>
              <a:t>the links</a:t>
            </a:r>
            <a:endParaRPr lang="en-US" altLang="en-US" sz="1200" dirty="0">
              <a:cs typeface="Times New Roman" panose="02020603050405020304" pitchFamily="18" charset="0"/>
            </a:endParaRPr>
          </a:p>
          <a:p>
            <a:pPr>
              <a:spcBef>
                <a:spcPts val="600"/>
              </a:spcBef>
            </a:pPr>
            <a:r>
              <a:rPr lang="en-US" altLang="en-US" sz="1200" dirty="0" smtClean="0">
                <a:cs typeface="Times New Roman" panose="02020603050405020304" pitchFamily="18" charset="0"/>
              </a:rPr>
              <a:t>P1 </a:t>
            </a:r>
            <a:r>
              <a:rPr lang="en-US" altLang="en-US" sz="1200" dirty="0">
                <a:cs typeface="Times New Roman" panose="02020603050405020304" pitchFamily="18" charset="0"/>
              </a:rPr>
              <a:t>computes paths on properties other than just </a:t>
            </a:r>
            <a:r>
              <a:rPr lang="en-US" altLang="en-US" sz="1200" dirty="0" smtClean="0">
                <a:cs typeface="Times New Roman" panose="02020603050405020304" pitchFamily="18" charset="0"/>
              </a:rPr>
              <a:t>least </a:t>
            </a:r>
            <a:r>
              <a:rPr lang="en-US" altLang="en-US" sz="1200" dirty="0">
                <a:cs typeface="Times New Roman" panose="02020603050405020304" pitchFamily="18" charset="0"/>
              </a:rPr>
              <a:t>cost</a:t>
            </a:r>
          </a:p>
          <a:p>
            <a:pPr>
              <a:spcBef>
                <a:spcPts val="600"/>
              </a:spcBef>
            </a:pPr>
            <a:r>
              <a:rPr lang="en-US" altLang="en-US" sz="1200" dirty="0" smtClean="0">
                <a:cs typeface="Times New Roman" panose="02020603050405020304" pitchFamily="18" charset="0"/>
              </a:rPr>
              <a:t>Tunnel 1, Tunnel 2 are manually configured &amp; path is explicitly enabled from P1 to P3</a:t>
            </a:r>
          </a:p>
          <a:p>
            <a:pPr>
              <a:spcBef>
                <a:spcPts val="600"/>
              </a:spcBef>
            </a:pPr>
            <a:r>
              <a:rPr lang="en-US" altLang="en-US" sz="1200" dirty="0" smtClean="0">
                <a:cs typeface="Times New Roman" panose="02020603050405020304" pitchFamily="18" charset="0"/>
              </a:rPr>
              <a:t>Tunnel 1 will take path P1-P2-P3</a:t>
            </a:r>
          </a:p>
          <a:p>
            <a:pPr>
              <a:spcBef>
                <a:spcPts val="600"/>
              </a:spcBef>
            </a:pPr>
            <a:r>
              <a:rPr lang="en-US" altLang="en-US" sz="1200" dirty="0" smtClean="0">
                <a:cs typeface="Times New Roman" panose="02020603050405020304" pitchFamily="18" charset="0"/>
              </a:rPr>
              <a:t>Tunnel 2 will take different path P1-P4-P5-P3</a:t>
            </a:r>
          </a:p>
          <a:p>
            <a:pPr marL="0" indent="0">
              <a:buNone/>
            </a:pPr>
            <a:endParaRPr lang="en-US" altLang="en-US" sz="1600" dirty="0">
              <a:cs typeface="Times New Roman" panose="02020603050405020304" pitchFamily="18" charset="0"/>
            </a:endParaRPr>
          </a:p>
        </p:txBody>
      </p:sp>
      <p:sp>
        <p:nvSpPr>
          <p:cNvPr id="1833012" name="Line 52"/>
          <p:cNvSpPr>
            <a:spLocks noChangeShapeType="1"/>
          </p:cNvSpPr>
          <p:nvPr/>
        </p:nvSpPr>
        <p:spPr bwMode="auto">
          <a:xfrm flipV="1">
            <a:off x="1897063" y="3543301"/>
            <a:ext cx="1311275" cy="345281"/>
          </a:xfrm>
          <a:prstGeom prst="line">
            <a:avLst/>
          </a:prstGeom>
          <a:noFill/>
          <a:ln w="38100">
            <a:solidFill>
              <a:srgbClr val="00FF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025" tIns="36512" rIns="73025" bIns="36512"/>
          <a:lstStyle/>
          <a:p>
            <a:endParaRPr lang="en-US"/>
          </a:p>
        </p:txBody>
      </p:sp>
      <p:sp>
        <p:nvSpPr>
          <p:cNvPr id="1833013" name="Line 53"/>
          <p:cNvSpPr>
            <a:spLocks noChangeShapeType="1"/>
          </p:cNvSpPr>
          <p:nvPr/>
        </p:nvSpPr>
        <p:spPr bwMode="auto">
          <a:xfrm>
            <a:off x="4191001" y="3314700"/>
            <a:ext cx="1455737" cy="400050"/>
          </a:xfrm>
          <a:prstGeom prst="line">
            <a:avLst/>
          </a:prstGeom>
          <a:noFill/>
          <a:ln w="38100">
            <a:solidFill>
              <a:srgbClr val="00FF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025" tIns="36512" rIns="73025" bIns="36512"/>
          <a:lstStyle/>
          <a:p>
            <a:endParaRPr lang="en-US"/>
          </a:p>
        </p:txBody>
      </p:sp>
      <p:sp>
        <p:nvSpPr>
          <p:cNvPr id="1833015" name="Line 55"/>
          <p:cNvSpPr>
            <a:spLocks noChangeShapeType="1"/>
          </p:cNvSpPr>
          <p:nvPr/>
        </p:nvSpPr>
        <p:spPr bwMode="auto">
          <a:xfrm>
            <a:off x="1747838" y="4010025"/>
            <a:ext cx="493713" cy="315516"/>
          </a:xfrm>
          <a:prstGeom prst="line">
            <a:avLst/>
          </a:prstGeom>
          <a:noFill/>
          <a:ln w="38100" cap="rnd">
            <a:solidFill>
              <a:srgbClr val="A5002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025" tIns="36512" rIns="73025" bIns="36512"/>
          <a:lstStyle/>
          <a:p>
            <a:endParaRPr lang="en-US"/>
          </a:p>
        </p:txBody>
      </p:sp>
      <p:sp>
        <p:nvSpPr>
          <p:cNvPr id="1833016" name="Line 56"/>
          <p:cNvSpPr>
            <a:spLocks noChangeShapeType="1"/>
          </p:cNvSpPr>
          <p:nvPr/>
        </p:nvSpPr>
        <p:spPr bwMode="auto">
          <a:xfrm flipV="1">
            <a:off x="3208337" y="4427935"/>
            <a:ext cx="1117600" cy="1190"/>
          </a:xfrm>
          <a:prstGeom prst="line">
            <a:avLst/>
          </a:prstGeom>
          <a:noFill/>
          <a:ln w="38100" cap="rnd">
            <a:solidFill>
              <a:srgbClr val="A5002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025" tIns="36512" rIns="73025" bIns="36512"/>
          <a:lstStyle/>
          <a:p>
            <a:endParaRPr lang="en-US"/>
          </a:p>
        </p:txBody>
      </p:sp>
      <p:sp>
        <p:nvSpPr>
          <p:cNvPr id="1833017" name="Line 57"/>
          <p:cNvSpPr>
            <a:spLocks noChangeShapeType="1"/>
          </p:cNvSpPr>
          <p:nvPr/>
        </p:nvSpPr>
        <p:spPr bwMode="auto">
          <a:xfrm flipV="1">
            <a:off x="5214937" y="3990975"/>
            <a:ext cx="457200" cy="285750"/>
          </a:xfrm>
          <a:prstGeom prst="line">
            <a:avLst/>
          </a:prstGeom>
          <a:noFill/>
          <a:ln w="38100" cap="rnd">
            <a:solidFill>
              <a:srgbClr val="A5002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025" tIns="36512" rIns="73025" bIns="36512"/>
          <a:lstStyle/>
          <a:p>
            <a:endParaRPr lang="en-US"/>
          </a:p>
        </p:txBody>
      </p:sp>
      <p:sp>
        <p:nvSpPr>
          <p:cNvPr id="1833018" name="Line 58"/>
          <p:cNvSpPr>
            <a:spLocks noChangeShapeType="1"/>
          </p:cNvSpPr>
          <p:nvPr/>
        </p:nvSpPr>
        <p:spPr bwMode="auto">
          <a:xfrm>
            <a:off x="6599237" y="3905250"/>
            <a:ext cx="433388" cy="132160"/>
          </a:xfrm>
          <a:prstGeom prst="line">
            <a:avLst/>
          </a:prstGeom>
          <a:noFill/>
          <a:ln w="38100" cap="rnd">
            <a:solidFill>
              <a:srgbClr val="A50021"/>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025" tIns="36512" rIns="73025" bIns="36512"/>
          <a:lstStyle/>
          <a:p>
            <a:endParaRPr lang="en-US"/>
          </a:p>
        </p:txBody>
      </p:sp>
      <p:sp>
        <p:nvSpPr>
          <p:cNvPr id="1833019" name="WordArt 59"/>
          <p:cNvSpPr>
            <a:spLocks noChangeArrowheads="1" noChangeShapeType="1" noTextEdit="1"/>
          </p:cNvSpPr>
          <p:nvPr/>
        </p:nvSpPr>
        <p:spPr bwMode="auto">
          <a:xfrm>
            <a:off x="2530927" y="3607266"/>
            <a:ext cx="774336" cy="394207"/>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bodyPr>
          <a:lstStyle/>
          <a:p>
            <a:pPr algn="ctr"/>
            <a:r>
              <a:rPr lang="en-US" sz="1400" kern="10" dirty="0">
                <a:ln w="9525">
                  <a:solidFill>
                    <a:srgbClr val="000000"/>
                  </a:solidFill>
                  <a:round/>
                  <a:headEnd/>
                  <a:tailEnd/>
                </a:ln>
                <a:solidFill>
                  <a:srgbClr val="00B050"/>
                </a:solidFill>
              </a:rPr>
              <a:t>40Mb</a:t>
            </a:r>
          </a:p>
        </p:txBody>
      </p:sp>
      <p:sp>
        <p:nvSpPr>
          <p:cNvPr id="1833020" name="WordArt 60"/>
          <p:cNvSpPr>
            <a:spLocks noChangeArrowheads="1" noChangeShapeType="1" noTextEdit="1"/>
          </p:cNvSpPr>
          <p:nvPr/>
        </p:nvSpPr>
        <p:spPr bwMode="auto">
          <a:xfrm rot="792057">
            <a:off x="3432206" y="3958747"/>
            <a:ext cx="787147" cy="395401"/>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bodyPr>
          <a:lstStyle/>
          <a:p>
            <a:pPr algn="ctr"/>
            <a:r>
              <a:rPr lang="en-US" sz="1400" kern="10" dirty="0">
                <a:ln w="9525">
                  <a:solidFill>
                    <a:srgbClr val="000000"/>
                  </a:solidFill>
                  <a:round/>
                  <a:headEnd/>
                  <a:tailEnd/>
                </a:ln>
                <a:solidFill>
                  <a:srgbClr val="FF0000"/>
                </a:solidFill>
              </a:rPr>
              <a:t>40Mb</a:t>
            </a:r>
          </a:p>
        </p:txBody>
      </p:sp>
      <p:grpSp>
        <p:nvGrpSpPr>
          <p:cNvPr id="1833022" name="Group 62"/>
          <p:cNvGrpSpPr>
            <a:grpSpLocks/>
          </p:cNvGrpSpPr>
          <p:nvPr/>
        </p:nvGrpSpPr>
        <p:grpSpPr bwMode="auto">
          <a:xfrm>
            <a:off x="846138" y="3395664"/>
            <a:ext cx="906463" cy="661988"/>
            <a:chOff x="192" y="980"/>
            <a:chExt cx="571" cy="556"/>
          </a:xfrm>
        </p:grpSpPr>
        <p:pic>
          <p:nvPicPr>
            <p:cNvPr id="1833023" name="Picture 6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 y="1200"/>
              <a:ext cx="571"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33024" name="Text Box 64"/>
            <p:cNvSpPr txBox="1">
              <a:spLocks noChangeArrowheads="1"/>
            </p:cNvSpPr>
            <p:nvPr/>
          </p:nvSpPr>
          <p:spPr bwMode="auto">
            <a:xfrm>
              <a:off x="293" y="980"/>
              <a:ext cx="231"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a:lnSpc>
                  <a:spcPct val="100000"/>
                </a:lnSpc>
              </a:pPr>
              <a:r>
                <a:rPr lang="en-US" altLang="en-US" sz="1400" b="1" dirty="0" smtClean="0">
                  <a:cs typeface="Times New Roman" pitchFamily="18" charset="0"/>
                </a:rPr>
                <a:t>P1</a:t>
              </a:r>
              <a:endParaRPr lang="en-US" altLang="en-US" sz="1400" b="1" dirty="0">
                <a:cs typeface="Times New Roman" pitchFamily="18" charset="0"/>
              </a:endParaRPr>
            </a:p>
          </p:txBody>
        </p:sp>
      </p:grpSp>
      <p:grpSp>
        <p:nvGrpSpPr>
          <p:cNvPr id="1833025" name="Group 65"/>
          <p:cNvGrpSpPr>
            <a:grpSpLocks/>
          </p:cNvGrpSpPr>
          <p:nvPr/>
        </p:nvGrpSpPr>
        <p:grpSpPr bwMode="auto">
          <a:xfrm>
            <a:off x="3208338" y="2914650"/>
            <a:ext cx="906463" cy="628650"/>
            <a:chOff x="2352" y="2352"/>
            <a:chExt cx="571" cy="528"/>
          </a:xfrm>
        </p:grpSpPr>
        <p:pic>
          <p:nvPicPr>
            <p:cNvPr id="1833026" name="Picture 6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2" y="2544"/>
              <a:ext cx="571"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33027" name="Text Box 67"/>
            <p:cNvSpPr txBox="1">
              <a:spLocks noChangeArrowheads="1"/>
            </p:cNvSpPr>
            <p:nvPr/>
          </p:nvSpPr>
          <p:spPr bwMode="auto">
            <a:xfrm>
              <a:off x="2448" y="2352"/>
              <a:ext cx="231"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a:lnSpc>
                  <a:spcPct val="100000"/>
                </a:lnSpc>
              </a:pPr>
              <a:r>
                <a:rPr lang="en-US" altLang="en-US" sz="1400" b="1" dirty="0" smtClean="0">
                  <a:cs typeface="Times New Roman" pitchFamily="18" charset="0"/>
                </a:rPr>
                <a:t>P2</a:t>
              </a:r>
              <a:endParaRPr lang="en-US" altLang="en-US" sz="1400" b="1" dirty="0">
                <a:cs typeface="Times New Roman" pitchFamily="18" charset="0"/>
              </a:endParaRPr>
            </a:p>
          </p:txBody>
        </p:sp>
      </p:grpSp>
      <p:grpSp>
        <p:nvGrpSpPr>
          <p:cNvPr id="1833028" name="Group 68"/>
          <p:cNvGrpSpPr>
            <a:grpSpLocks/>
          </p:cNvGrpSpPr>
          <p:nvPr/>
        </p:nvGrpSpPr>
        <p:grpSpPr bwMode="auto">
          <a:xfrm>
            <a:off x="2217738" y="4286253"/>
            <a:ext cx="906463" cy="657225"/>
            <a:chOff x="1248" y="3504"/>
            <a:chExt cx="571" cy="552"/>
          </a:xfrm>
        </p:grpSpPr>
        <p:pic>
          <p:nvPicPr>
            <p:cNvPr id="1833029" name="Picture 6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8" y="3504"/>
              <a:ext cx="571"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33030" name="Text Box 70"/>
            <p:cNvSpPr txBox="1">
              <a:spLocks noChangeArrowheads="1"/>
            </p:cNvSpPr>
            <p:nvPr/>
          </p:nvSpPr>
          <p:spPr bwMode="auto">
            <a:xfrm>
              <a:off x="1324" y="3813"/>
              <a:ext cx="231"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a:lnSpc>
                  <a:spcPct val="100000"/>
                </a:lnSpc>
              </a:pPr>
              <a:r>
                <a:rPr lang="en-US" altLang="en-US" sz="1400" b="1" dirty="0" smtClean="0">
                  <a:cs typeface="Times New Roman" pitchFamily="18" charset="0"/>
                </a:rPr>
                <a:t>P4</a:t>
              </a:r>
              <a:endParaRPr lang="en-US" altLang="en-US" sz="1400" b="1" dirty="0">
                <a:cs typeface="Times New Roman" pitchFamily="18" charset="0"/>
              </a:endParaRPr>
            </a:p>
          </p:txBody>
        </p:sp>
      </p:grpSp>
      <p:grpSp>
        <p:nvGrpSpPr>
          <p:cNvPr id="1833031" name="Group 71"/>
          <p:cNvGrpSpPr>
            <a:grpSpLocks/>
          </p:cNvGrpSpPr>
          <p:nvPr/>
        </p:nvGrpSpPr>
        <p:grpSpPr bwMode="auto">
          <a:xfrm>
            <a:off x="5646738" y="3387330"/>
            <a:ext cx="906463" cy="645319"/>
            <a:chOff x="3648" y="2338"/>
            <a:chExt cx="571" cy="542"/>
          </a:xfrm>
        </p:grpSpPr>
        <p:pic>
          <p:nvPicPr>
            <p:cNvPr id="1833032" name="Picture 7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8" y="2544"/>
              <a:ext cx="571"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33033" name="Text Box 73"/>
            <p:cNvSpPr txBox="1">
              <a:spLocks noChangeArrowheads="1"/>
            </p:cNvSpPr>
            <p:nvPr/>
          </p:nvSpPr>
          <p:spPr bwMode="auto">
            <a:xfrm>
              <a:off x="3797" y="2338"/>
              <a:ext cx="231"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a:lnSpc>
                  <a:spcPct val="100000"/>
                </a:lnSpc>
              </a:pPr>
              <a:r>
                <a:rPr lang="en-US" altLang="en-US" sz="1400" b="1" dirty="0" smtClean="0">
                  <a:cs typeface="Times New Roman" pitchFamily="18" charset="0"/>
                </a:rPr>
                <a:t>P3</a:t>
              </a:r>
              <a:endParaRPr lang="en-US" altLang="en-US" sz="1400" b="1" dirty="0">
                <a:cs typeface="Times New Roman" pitchFamily="18" charset="0"/>
              </a:endParaRPr>
            </a:p>
          </p:txBody>
        </p:sp>
      </p:grpSp>
      <p:grpSp>
        <p:nvGrpSpPr>
          <p:cNvPr id="1833034" name="Group 74"/>
          <p:cNvGrpSpPr>
            <a:grpSpLocks/>
          </p:cNvGrpSpPr>
          <p:nvPr/>
        </p:nvGrpSpPr>
        <p:grpSpPr bwMode="auto">
          <a:xfrm>
            <a:off x="4427538" y="4286253"/>
            <a:ext cx="906463" cy="657225"/>
            <a:chOff x="2928" y="3600"/>
            <a:chExt cx="571" cy="552"/>
          </a:xfrm>
        </p:grpSpPr>
        <p:pic>
          <p:nvPicPr>
            <p:cNvPr id="1833035" name="Picture 7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8" y="3600"/>
              <a:ext cx="571"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33036" name="Text Box 76"/>
            <p:cNvSpPr txBox="1">
              <a:spLocks noChangeArrowheads="1"/>
            </p:cNvSpPr>
            <p:nvPr/>
          </p:nvSpPr>
          <p:spPr bwMode="auto">
            <a:xfrm>
              <a:off x="3004" y="3909"/>
              <a:ext cx="231"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a:lnSpc>
                  <a:spcPct val="100000"/>
                </a:lnSpc>
              </a:pPr>
              <a:r>
                <a:rPr lang="en-US" altLang="en-US" sz="1400" b="1" dirty="0" smtClean="0">
                  <a:cs typeface="Times New Roman" pitchFamily="18" charset="0"/>
                </a:rPr>
                <a:t>P5</a:t>
              </a:r>
              <a:endParaRPr lang="en-US" altLang="en-US" sz="1400" b="1" dirty="0">
                <a:cs typeface="Times New Roman" pitchFamily="18" charset="0"/>
              </a:endParaRPr>
            </a:p>
          </p:txBody>
        </p:sp>
      </p:grpSp>
      <p:grpSp>
        <p:nvGrpSpPr>
          <p:cNvPr id="1833037" name="Group 77"/>
          <p:cNvGrpSpPr>
            <a:grpSpLocks/>
          </p:cNvGrpSpPr>
          <p:nvPr/>
        </p:nvGrpSpPr>
        <p:grpSpPr bwMode="auto">
          <a:xfrm>
            <a:off x="7094538" y="2987280"/>
            <a:ext cx="906463" cy="645319"/>
            <a:chOff x="3648" y="2338"/>
            <a:chExt cx="571" cy="542"/>
          </a:xfrm>
        </p:grpSpPr>
        <p:pic>
          <p:nvPicPr>
            <p:cNvPr id="1833038" name="Picture 78"/>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8" y="2544"/>
              <a:ext cx="571"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33039" name="Text Box 79"/>
            <p:cNvSpPr txBox="1">
              <a:spLocks noChangeArrowheads="1"/>
            </p:cNvSpPr>
            <p:nvPr/>
          </p:nvSpPr>
          <p:spPr bwMode="auto">
            <a:xfrm>
              <a:off x="3702" y="2338"/>
              <a:ext cx="307"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a:lnSpc>
                  <a:spcPct val="100000"/>
                </a:lnSpc>
              </a:pPr>
              <a:r>
                <a:rPr lang="en-US" altLang="en-US" sz="1400" b="1" dirty="0" smtClean="0">
                  <a:cs typeface="Times New Roman" pitchFamily="18" charset="0"/>
                </a:rPr>
                <a:t>PE3</a:t>
              </a:r>
              <a:endParaRPr lang="en-US" altLang="en-US" sz="1400" b="1" dirty="0">
                <a:cs typeface="Times New Roman" pitchFamily="18" charset="0"/>
              </a:endParaRPr>
            </a:p>
          </p:txBody>
        </p:sp>
      </p:grpSp>
      <p:grpSp>
        <p:nvGrpSpPr>
          <p:cNvPr id="1833040" name="Group 80"/>
          <p:cNvGrpSpPr>
            <a:grpSpLocks/>
          </p:cNvGrpSpPr>
          <p:nvPr/>
        </p:nvGrpSpPr>
        <p:grpSpPr bwMode="auto">
          <a:xfrm>
            <a:off x="7018338" y="3721893"/>
            <a:ext cx="906463" cy="653653"/>
            <a:chOff x="3648" y="2331"/>
            <a:chExt cx="571" cy="549"/>
          </a:xfrm>
        </p:grpSpPr>
        <p:pic>
          <p:nvPicPr>
            <p:cNvPr id="1833041" name="Picture 81"/>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8" y="2544"/>
              <a:ext cx="571"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33042" name="Text Box 82"/>
            <p:cNvSpPr txBox="1">
              <a:spLocks noChangeArrowheads="1"/>
            </p:cNvSpPr>
            <p:nvPr/>
          </p:nvSpPr>
          <p:spPr bwMode="auto">
            <a:xfrm>
              <a:off x="3755" y="2331"/>
              <a:ext cx="307"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a:lnSpc>
                  <a:spcPct val="100000"/>
                </a:lnSpc>
              </a:pPr>
              <a:r>
                <a:rPr lang="en-US" altLang="en-US" sz="1400" b="1" dirty="0" smtClean="0">
                  <a:cs typeface="Times New Roman" pitchFamily="18" charset="0"/>
                </a:rPr>
                <a:t>PE4</a:t>
              </a:r>
              <a:endParaRPr lang="en-US" altLang="en-US" sz="1400" b="1" dirty="0">
                <a:cs typeface="Times New Roman" pitchFamily="18" charset="0"/>
              </a:endParaRPr>
            </a:p>
          </p:txBody>
        </p:sp>
      </p:grpSp>
      <p:sp>
        <p:nvSpPr>
          <p:cNvPr id="2" name="Rectangle 1"/>
          <p:cNvSpPr/>
          <p:nvPr/>
        </p:nvSpPr>
        <p:spPr>
          <a:xfrm>
            <a:off x="4646802" y="3207216"/>
            <a:ext cx="905504" cy="307777"/>
          </a:xfrm>
          <a:prstGeom prst="rect">
            <a:avLst/>
          </a:prstGeom>
        </p:spPr>
        <p:txBody>
          <a:bodyPr wrap="none">
            <a:spAutoFit/>
          </a:bodyPr>
          <a:lstStyle/>
          <a:p>
            <a:r>
              <a:rPr lang="en-US" altLang="en-US" sz="1400" b="1" dirty="0" smtClean="0">
                <a:solidFill>
                  <a:srgbClr val="00B050"/>
                </a:solidFill>
              </a:rPr>
              <a:t>Tunnel 1</a:t>
            </a:r>
            <a:endParaRPr lang="en-US" sz="1400" b="1" dirty="0">
              <a:solidFill>
                <a:srgbClr val="00B050"/>
              </a:solidFill>
            </a:endParaRPr>
          </a:p>
        </p:txBody>
      </p:sp>
      <p:sp>
        <p:nvSpPr>
          <p:cNvPr id="51" name="Rectangle 50"/>
          <p:cNvSpPr/>
          <p:nvPr/>
        </p:nvSpPr>
        <p:spPr>
          <a:xfrm>
            <a:off x="2202110" y="3198827"/>
            <a:ext cx="905504" cy="307777"/>
          </a:xfrm>
          <a:prstGeom prst="rect">
            <a:avLst/>
          </a:prstGeom>
        </p:spPr>
        <p:txBody>
          <a:bodyPr wrap="none">
            <a:spAutoFit/>
          </a:bodyPr>
          <a:lstStyle/>
          <a:p>
            <a:r>
              <a:rPr lang="en-US" altLang="en-US" sz="1400" b="1" dirty="0" smtClean="0">
                <a:solidFill>
                  <a:srgbClr val="00B050"/>
                </a:solidFill>
              </a:rPr>
              <a:t>Tunnel 1</a:t>
            </a:r>
            <a:endParaRPr lang="en-US" sz="1400" b="1" dirty="0">
              <a:solidFill>
                <a:srgbClr val="00B050"/>
              </a:solidFill>
            </a:endParaRPr>
          </a:p>
        </p:txBody>
      </p:sp>
      <p:sp>
        <p:nvSpPr>
          <p:cNvPr id="52" name="Rectangle 51"/>
          <p:cNvSpPr/>
          <p:nvPr/>
        </p:nvSpPr>
        <p:spPr>
          <a:xfrm>
            <a:off x="1812269" y="3898259"/>
            <a:ext cx="905504" cy="307777"/>
          </a:xfrm>
          <a:prstGeom prst="rect">
            <a:avLst/>
          </a:prstGeom>
        </p:spPr>
        <p:txBody>
          <a:bodyPr wrap="none">
            <a:spAutoFit/>
          </a:bodyPr>
          <a:lstStyle/>
          <a:p>
            <a:r>
              <a:rPr lang="en-US" altLang="en-US" sz="1400" b="1" dirty="0" smtClean="0">
                <a:solidFill>
                  <a:srgbClr val="FF0000"/>
                </a:solidFill>
              </a:rPr>
              <a:t>Tunnel 2</a:t>
            </a:r>
            <a:endParaRPr lang="en-US" sz="1400" b="1" dirty="0">
              <a:solidFill>
                <a:srgbClr val="FF0000"/>
              </a:solidFill>
            </a:endParaRPr>
          </a:p>
        </p:txBody>
      </p:sp>
      <p:sp>
        <p:nvSpPr>
          <p:cNvPr id="53" name="Rectangle 52"/>
          <p:cNvSpPr/>
          <p:nvPr/>
        </p:nvSpPr>
        <p:spPr>
          <a:xfrm>
            <a:off x="3377967" y="4161988"/>
            <a:ext cx="905504" cy="307777"/>
          </a:xfrm>
          <a:prstGeom prst="rect">
            <a:avLst/>
          </a:prstGeom>
        </p:spPr>
        <p:txBody>
          <a:bodyPr wrap="none">
            <a:spAutoFit/>
          </a:bodyPr>
          <a:lstStyle/>
          <a:p>
            <a:r>
              <a:rPr lang="en-US" altLang="en-US" sz="1400" b="1" dirty="0" smtClean="0">
                <a:solidFill>
                  <a:srgbClr val="FF0000"/>
                </a:solidFill>
              </a:rPr>
              <a:t>Tunnel 2</a:t>
            </a:r>
            <a:endParaRPr lang="en-US" sz="1400" b="1" dirty="0">
              <a:solidFill>
                <a:srgbClr val="FF0000"/>
              </a:solidFill>
            </a:endParaRPr>
          </a:p>
        </p:txBody>
      </p:sp>
      <p:sp>
        <p:nvSpPr>
          <p:cNvPr id="54" name="Rectangle 53"/>
          <p:cNvSpPr/>
          <p:nvPr/>
        </p:nvSpPr>
        <p:spPr>
          <a:xfrm>
            <a:off x="4639359" y="3866276"/>
            <a:ext cx="905504" cy="307777"/>
          </a:xfrm>
          <a:prstGeom prst="rect">
            <a:avLst/>
          </a:prstGeom>
        </p:spPr>
        <p:txBody>
          <a:bodyPr wrap="none">
            <a:spAutoFit/>
          </a:bodyPr>
          <a:lstStyle/>
          <a:p>
            <a:r>
              <a:rPr lang="en-US" altLang="en-US" sz="1400" b="1" dirty="0" smtClean="0">
                <a:solidFill>
                  <a:srgbClr val="FF0000"/>
                </a:solidFill>
              </a:rPr>
              <a:t>Tunnel 2</a:t>
            </a:r>
            <a:endParaRPr lang="en-US" sz="1400" b="1" dirty="0">
              <a:solidFill>
                <a:srgbClr val="FF0000"/>
              </a:solidFill>
            </a:endParaRPr>
          </a:p>
        </p:txBody>
      </p:sp>
      <p:sp>
        <p:nvSpPr>
          <p:cNvPr id="55" name="Line 33"/>
          <p:cNvSpPr>
            <a:spLocks noChangeShapeType="1"/>
          </p:cNvSpPr>
          <p:nvPr/>
        </p:nvSpPr>
        <p:spPr bwMode="auto">
          <a:xfrm flipV="1">
            <a:off x="152400" y="3771901"/>
            <a:ext cx="730250" cy="10715"/>
          </a:xfrm>
          <a:prstGeom prst="line">
            <a:avLst/>
          </a:prstGeom>
          <a:noFill/>
          <a:ln w="38100" cmpd="sng">
            <a:solidFill>
              <a:srgbClr val="45FF53"/>
            </a:solidFill>
            <a:prstDash val="solid"/>
            <a:round/>
            <a:headEnd type="none" w="sm" len="sm"/>
            <a:tailEnd type="stealth" w="med" len="lg"/>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7" name="Line 33"/>
          <p:cNvSpPr>
            <a:spLocks noChangeShapeType="1"/>
          </p:cNvSpPr>
          <p:nvPr/>
        </p:nvSpPr>
        <p:spPr bwMode="auto">
          <a:xfrm flipV="1">
            <a:off x="152400" y="3886201"/>
            <a:ext cx="730250" cy="10715"/>
          </a:xfrm>
          <a:prstGeom prst="line">
            <a:avLst/>
          </a:prstGeom>
          <a:noFill/>
          <a:ln w="38100">
            <a:solidFill>
              <a:srgbClr val="FF0000"/>
            </a:solidFill>
            <a:prstDash val="solid"/>
            <a:round/>
            <a:headEnd type="none" w="sm" len="sm"/>
            <a:tailEnd type="stealth" w="med" len="lg"/>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0" name="Text Box 47"/>
          <p:cNvSpPr txBox="1">
            <a:spLocks noChangeArrowheads="1"/>
          </p:cNvSpPr>
          <p:nvPr/>
        </p:nvSpPr>
        <p:spPr bwMode="auto">
          <a:xfrm>
            <a:off x="4200787" y="2815555"/>
            <a:ext cx="1340110" cy="35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a:lnSpc>
                <a:spcPct val="100000"/>
              </a:lnSpc>
            </a:pPr>
            <a:r>
              <a:rPr lang="en-US" altLang="en-US" sz="1800" b="1" dirty="0" smtClean="0">
                <a:solidFill>
                  <a:srgbClr val="0000FF"/>
                </a:solidFill>
                <a:cs typeface="Times New Roman" pitchFamily="18" charset="0"/>
              </a:rPr>
              <a:t>MPLS core</a:t>
            </a:r>
            <a:endParaRPr lang="en-US" altLang="en-US" sz="1800" b="1" dirty="0">
              <a:solidFill>
                <a:srgbClr val="0000FF"/>
              </a:solidFill>
              <a:cs typeface="Times New Roman" pitchFamily="18" charset="0"/>
            </a:endParaRPr>
          </a:p>
        </p:txBody>
      </p:sp>
      <p:sp>
        <p:nvSpPr>
          <p:cNvPr id="5" name="Rectangle 4"/>
          <p:cNvSpPr/>
          <p:nvPr/>
        </p:nvSpPr>
        <p:spPr>
          <a:xfrm>
            <a:off x="0" y="3905491"/>
            <a:ext cx="761747" cy="369332"/>
          </a:xfrm>
          <a:prstGeom prst="rect">
            <a:avLst/>
          </a:prstGeom>
        </p:spPr>
        <p:txBody>
          <a:bodyPr wrap="none">
            <a:spAutoFit/>
          </a:bodyPr>
          <a:lstStyle/>
          <a:p>
            <a:pPr>
              <a:lnSpc>
                <a:spcPct val="100000"/>
              </a:lnSpc>
            </a:pPr>
            <a:r>
              <a:rPr lang="en-US" altLang="en-US" dirty="0">
                <a:solidFill>
                  <a:srgbClr val="FF0000"/>
                </a:solidFill>
                <a:cs typeface="Times New Roman" pitchFamily="18" charset="0"/>
              </a:rPr>
              <a:t>40Mb</a:t>
            </a:r>
          </a:p>
        </p:txBody>
      </p:sp>
      <p:sp>
        <p:nvSpPr>
          <p:cNvPr id="6" name="Rectangle 5"/>
          <p:cNvSpPr/>
          <p:nvPr/>
        </p:nvSpPr>
        <p:spPr>
          <a:xfrm>
            <a:off x="58723" y="3444097"/>
            <a:ext cx="761747" cy="369332"/>
          </a:xfrm>
          <a:prstGeom prst="rect">
            <a:avLst/>
          </a:prstGeom>
        </p:spPr>
        <p:txBody>
          <a:bodyPr wrap="none">
            <a:spAutoFit/>
          </a:bodyPr>
          <a:lstStyle/>
          <a:p>
            <a:pPr>
              <a:lnSpc>
                <a:spcPct val="100000"/>
              </a:lnSpc>
            </a:pPr>
            <a:r>
              <a:rPr lang="en-US" altLang="en-US" dirty="0">
                <a:solidFill>
                  <a:srgbClr val="00B050"/>
                </a:solidFill>
                <a:cs typeface="Times New Roman" pitchFamily="18" charset="0"/>
              </a:rPr>
              <a:t>40Mb</a:t>
            </a:r>
          </a:p>
        </p:txBody>
      </p:sp>
      <p:sp>
        <p:nvSpPr>
          <p:cNvPr id="63" name="Rectangle 62"/>
          <p:cNvSpPr/>
          <p:nvPr/>
        </p:nvSpPr>
        <p:spPr>
          <a:xfrm>
            <a:off x="6318308" y="3319660"/>
            <a:ext cx="761747" cy="369332"/>
          </a:xfrm>
          <a:prstGeom prst="rect">
            <a:avLst/>
          </a:prstGeom>
        </p:spPr>
        <p:txBody>
          <a:bodyPr wrap="none">
            <a:spAutoFit/>
          </a:bodyPr>
          <a:lstStyle/>
          <a:p>
            <a:pPr>
              <a:lnSpc>
                <a:spcPct val="100000"/>
              </a:lnSpc>
            </a:pPr>
            <a:r>
              <a:rPr lang="en-US" altLang="en-US" dirty="0">
                <a:solidFill>
                  <a:srgbClr val="00B050"/>
                </a:solidFill>
                <a:cs typeface="Times New Roman" pitchFamily="18" charset="0"/>
              </a:rPr>
              <a:t>40Mb</a:t>
            </a:r>
          </a:p>
        </p:txBody>
      </p:sp>
      <p:sp>
        <p:nvSpPr>
          <p:cNvPr id="64" name="Rectangle 63"/>
          <p:cNvSpPr/>
          <p:nvPr/>
        </p:nvSpPr>
        <p:spPr>
          <a:xfrm>
            <a:off x="6251196" y="4057891"/>
            <a:ext cx="761747" cy="369332"/>
          </a:xfrm>
          <a:prstGeom prst="rect">
            <a:avLst/>
          </a:prstGeom>
        </p:spPr>
        <p:txBody>
          <a:bodyPr wrap="none">
            <a:spAutoFit/>
          </a:bodyPr>
          <a:lstStyle/>
          <a:p>
            <a:pPr>
              <a:lnSpc>
                <a:spcPct val="100000"/>
              </a:lnSpc>
            </a:pPr>
            <a:r>
              <a:rPr lang="en-US" altLang="en-US" dirty="0">
                <a:solidFill>
                  <a:srgbClr val="FF0000"/>
                </a:solidFill>
                <a:cs typeface="Times New Roman" pitchFamily="18" charset="0"/>
              </a:rPr>
              <a:t>40Mb</a:t>
            </a:r>
          </a:p>
        </p:txBody>
      </p:sp>
      <p:sp>
        <p:nvSpPr>
          <p:cNvPr id="65" name="Line 58"/>
          <p:cNvSpPr>
            <a:spLocks noChangeShapeType="1"/>
          </p:cNvSpPr>
          <p:nvPr/>
        </p:nvSpPr>
        <p:spPr bwMode="auto">
          <a:xfrm flipV="1">
            <a:off x="6642580" y="3649211"/>
            <a:ext cx="437728" cy="123213"/>
          </a:xfrm>
          <a:prstGeom prst="line">
            <a:avLst/>
          </a:prstGeom>
          <a:noFill/>
          <a:ln w="38100" cap="rnd">
            <a:solidFill>
              <a:srgbClr val="00B05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025" tIns="36512" rIns="73025" bIns="36512"/>
          <a:lstStyle/>
          <a:p>
            <a:endParaRPr lang="en-US"/>
          </a:p>
        </p:txBody>
      </p:sp>
    </p:spTree>
    <p:extLst>
      <p:ext uri="{BB962C8B-B14F-4D97-AF65-F5344CB8AC3E}">
        <p14:creationId xmlns:p14="http://schemas.microsoft.com/office/powerpoint/2010/main" val="78687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833011">
                                            <p:txEl>
                                              <p:pRg st="0" end="0"/>
                                            </p:txEl>
                                          </p:spTgt>
                                        </p:tgtEl>
                                        <p:attrNameLst>
                                          <p:attrName>style.visibility</p:attrName>
                                        </p:attrNameLst>
                                      </p:cBhvr>
                                      <p:to>
                                        <p:strVal val="visible"/>
                                      </p:to>
                                    </p:set>
                                    <p:anim calcmode="lin" valueType="num">
                                      <p:cBhvr additive="base">
                                        <p:cTn id="7" dur="500" fill="hold"/>
                                        <p:tgtEl>
                                          <p:spTgt spid="18330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3301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833011">
                                            <p:txEl>
                                              <p:pRg st="1" end="1"/>
                                            </p:txEl>
                                          </p:spTgt>
                                        </p:tgtEl>
                                        <p:attrNameLst>
                                          <p:attrName>style.visibility</p:attrName>
                                        </p:attrNameLst>
                                      </p:cBhvr>
                                      <p:to>
                                        <p:strVal val="visible"/>
                                      </p:to>
                                    </p:set>
                                    <p:anim calcmode="lin" valueType="num">
                                      <p:cBhvr additive="base">
                                        <p:cTn id="13" dur="500" fill="hold"/>
                                        <p:tgtEl>
                                          <p:spTgt spid="183301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3301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1833011">
                                            <p:txEl>
                                              <p:pRg st="2" end="2"/>
                                            </p:txEl>
                                          </p:spTgt>
                                        </p:tgtEl>
                                        <p:attrNameLst>
                                          <p:attrName>style.visibility</p:attrName>
                                        </p:attrNameLst>
                                      </p:cBhvr>
                                      <p:to>
                                        <p:strVal val="visible"/>
                                      </p:to>
                                    </p:set>
                                    <p:anim calcmode="lin" valueType="num">
                                      <p:cBhvr additive="base">
                                        <p:cTn id="19" dur="500" fill="hold"/>
                                        <p:tgtEl>
                                          <p:spTgt spid="183301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3301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1833011">
                                            <p:txEl>
                                              <p:pRg st="3" end="3"/>
                                            </p:txEl>
                                          </p:spTgt>
                                        </p:tgtEl>
                                        <p:attrNameLst>
                                          <p:attrName>style.visibility</p:attrName>
                                        </p:attrNameLst>
                                      </p:cBhvr>
                                      <p:to>
                                        <p:strVal val="visible"/>
                                      </p:to>
                                    </p:set>
                                    <p:anim calcmode="lin" valueType="num">
                                      <p:cBhvr additive="base">
                                        <p:cTn id="25" dur="500" fill="hold"/>
                                        <p:tgtEl>
                                          <p:spTgt spid="183301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33011">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1833011">
                                            <p:txEl>
                                              <p:pRg st="4" end="4"/>
                                            </p:txEl>
                                          </p:spTgt>
                                        </p:tgtEl>
                                        <p:attrNameLst>
                                          <p:attrName>style.visibility</p:attrName>
                                        </p:attrNameLst>
                                      </p:cBhvr>
                                      <p:to>
                                        <p:strVal val="visible"/>
                                      </p:to>
                                    </p:set>
                                    <p:anim calcmode="lin" valueType="num">
                                      <p:cBhvr additive="base">
                                        <p:cTn id="31" dur="500" fill="hold"/>
                                        <p:tgtEl>
                                          <p:spTgt spid="183301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833011">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1833011">
                                            <p:txEl>
                                              <p:pRg st="5" end="5"/>
                                            </p:txEl>
                                          </p:spTgt>
                                        </p:tgtEl>
                                        <p:attrNameLst>
                                          <p:attrName>style.visibility</p:attrName>
                                        </p:attrNameLst>
                                      </p:cBhvr>
                                      <p:to>
                                        <p:strVal val="visible"/>
                                      </p:to>
                                    </p:set>
                                    <p:anim calcmode="lin" valueType="num">
                                      <p:cBhvr additive="base">
                                        <p:cTn id="37" dur="500" fill="hold"/>
                                        <p:tgtEl>
                                          <p:spTgt spid="1833011">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833011">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83301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833019"/>
                                        </p:tgtEl>
                                        <p:attrNameLst>
                                          <p:attrName>style.visibility</p:attrName>
                                        </p:attrNameLst>
                                      </p:cBhvr>
                                      <p:to>
                                        <p:strVal val="visible"/>
                                      </p:to>
                                    </p:set>
                                    <p:anim calcmode="lin" valueType="num">
                                      <p:cBhvr additive="base">
                                        <p:cTn id="47" dur="500" fill="hold"/>
                                        <p:tgtEl>
                                          <p:spTgt spid="1833019"/>
                                        </p:tgtEl>
                                        <p:attrNameLst>
                                          <p:attrName>ppt_x</p:attrName>
                                        </p:attrNameLst>
                                      </p:cBhvr>
                                      <p:tavLst>
                                        <p:tav tm="0">
                                          <p:val>
                                            <p:strVal val="0-#ppt_w/2"/>
                                          </p:val>
                                        </p:tav>
                                        <p:tav tm="100000">
                                          <p:val>
                                            <p:strVal val="#ppt_x"/>
                                          </p:val>
                                        </p:tav>
                                      </p:tavLst>
                                    </p:anim>
                                    <p:anim calcmode="lin" valueType="num">
                                      <p:cBhvr additive="base">
                                        <p:cTn id="48" dur="500" fill="hold"/>
                                        <p:tgtEl>
                                          <p:spTgt spid="1833019"/>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1833013"/>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499"/>
                                          </p:stCondLst>
                                        </p:cTn>
                                        <p:tgtEl>
                                          <p:spTgt spid="1833015"/>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499"/>
                                          </p:stCondLst>
                                        </p:cTn>
                                        <p:tgtEl>
                                          <p:spTgt spid="1833016"/>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1833020"/>
                                        </p:tgtEl>
                                        <p:attrNameLst>
                                          <p:attrName>style.visibility</p:attrName>
                                        </p:attrNameLst>
                                      </p:cBhvr>
                                      <p:to>
                                        <p:strVal val="visible"/>
                                      </p:to>
                                    </p:set>
                                    <p:anim calcmode="lin" valueType="num">
                                      <p:cBhvr additive="base">
                                        <p:cTn id="65" dur="500" fill="hold"/>
                                        <p:tgtEl>
                                          <p:spTgt spid="1833020"/>
                                        </p:tgtEl>
                                        <p:attrNameLst>
                                          <p:attrName>ppt_x</p:attrName>
                                        </p:attrNameLst>
                                      </p:cBhvr>
                                      <p:tavLst>
                                        <p:tav tm="0">
                                          <p:val>
                                            <p:strVal val="0-#ppt_w/2"/>
                                          </p:val>
                                        </p:tav>
                                        <p:tav tm="100000">
                                          <p:val>
                                            <p:strVal val="#ppt_x"/>
                                          </p:val>
                                        </p:tav>
                                      </p:tavLst>
                                    </p:anim>
                                    <p:anim calcmode="lin" valueType="num">
                                      <p:cBhvr additive="base">
                                        <p:cTn id="66" dur="500" fill="hold"/>
                                        <p:tgtEl>
                                          <p:spTgt spid="1833020"/>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1833017"/>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183301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11" grpId="0" build="p" autoUpdateAnimBg="0"/>
      <p:bldP spid="1833012" grpId="0" animBg="1"/>
      <p:bldP spid="1833013" grpId="0" animBg="1"/>
      <p:bldP spid="1833015" grpId="0" animBg="1"/>
      <p:bldP spid="1833016" grpId="0" animBg="1"/>
      <p:bldP spid="1833017" grpId="0" animBg="1"/>
      <p:bldP spid="1833018" grpId="0" animBg="1"/>
      <p:bldP spid="1833019" grpId="0"/>
      <p:bldP spid="1833020" grpId="0"/>
      <p:bldP spid="6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7058"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2726" y="1722763"/>
            <a:ext cx="5104070" cy="2228850"/>
          </a:xfrm>
          <a:prstGeom prst="rect">
            <a:avLst/>
          </a:prstGeom>
          <a:solidFill>
            <a:schemeClr val="accent5">
              <a:lumMod val="40000"/>
              <a:lumOff val="60000"/>
            </a:schemeClr>
          </a:solidFill>
          <a:ln>
            <a:noFill/>
          </a:ln>
          <a:effectLst/>
          <a:extLst/>
        </p:spPr>
      </p:pic>
      <p:sp>
        <p:nvSpPr>
          <p:cNvPr id="1837059" name="Rectangle 3"/>
          <p:cNvSpPr>
            <a:spLocks noGrp="1" noChangeArrowheads="1"/>
          </p:cNvSpPr>
          <p:nvPr>
            <p:ph type="title"/>
          </p:nvPr>
        </p:nvSpPr>
        <p:spPr>
          <a:xfrm>
            <a:off x="1191" y="74364"/>
            <a:ext cx="9861278" cy="857250"/>
          </a:xfrm>
        </p:spPr>
        <p:txBody>
          <a:bodyPr>
            <a:normAutofit/>
          </a:bodyPr>
          <a:lstStyle/>
          <a:p>
            <a:r>
              <a:rPr lang="en-US" sz="2400" b="1" dirty="0">
                <a:solidFill>
                  <a:srgbClr val="0000FF"/>
                </a:solidFill>
                <a:cs typeface="Times New Roman" panose="02020603050405020304" pitchFamily="18" charset="0"/>
              </a:rPr>
              <a:t>MPLS Traffic Engineering (MPLS TE) </a:t>
            </a:r>
            <a:r>
              <a:rPr lang="en-US" sz="2400" b="1" dirty="0">
                <a:solidFill>
                  <a:srgbClr val="FF6666"/>
                </a:solidFill>
                <a:cs typeface="Times New Roman" panose="02020603050405020304" pitchFamily="18" charset="0"/>
              </a:rPr>
              <a:t> </a:t>
            </a:r>
            <a:r>
              <a:rPr lang="en-US" altLang="en-US" sz="2400" b="1" dirty="0">
                <a:solidFill>
                  <a:srgbClr val="0000FF"/>
                </a:solidFill>
                <a:cs typeface="Times New Roman" panose="02020603050405020304" pitchFamily="18" charset="0"/>
              </a:rPr>
              <a:t/>
            </a:r>
            <a:br>
              <a:rPr lang="en-US" altLang="en-US" sz="2400" b="1" dirty="0">
                <a:solidFill>
                  <a:srgbClr val="0000FF"/>
                </a:solidFill>
                <a:cs typeface="Times New Roman" panose="02020603050405020304" pitchFamily="18" charset="0"/>
              </a:rPr>
            </a:br>
            <a:r>
              <a:rPr lang="en-US" altLang="en-US" sz="1350" b="1" dirty="0">
                <a:solidFill>
                  <a:schemeClr val="tx1"/>
                </a:solidFill>
                <a:cs typeface="Times New Roman" panose="02020603050405020304" pitchFamily="18" charset="0"/>
              </a:rPr>
              <a:t>“</a:t>
            </a:r>
            <a:r>
              <a:rPr lang="en-US" sz="1350" b="1" dirty="0">
                <a:solidFill>
                  <a:schemeClr val="tx1"/>
                </a:solidFill>
                <a:cs typeface="Times New Roman" panose="02020603050405020304" pitchFamily="18" charset="0"/>
              </a:rPr>
              <a:t>Resource Reservation Protocol - Traffic Engineering</a:t>
            </a:r>
            <a:r>
              <a:rPr lang="en-US" sz="1350" dirty="0">
                <a:solidFill>
                  <a:schemeClr val="tx1"/>
                </a:solidFill>
                <a:cs typeface="Times New Roman" panose="02020603050405020304" pitchFamily="18" charset="0"/>
              </a:rPr>
              <a:t> </a:t>
            </a:r>
            <a:r>
              <a:rPr lang="en-US" sz="1350" b="1" dirty="0">
                <a:solidFill>
                  <a:schemeClr val="tx1"/>
                </a:solidFill>
                <a:cs typeface="Times New Roman" panose="02020603050405020304" pitchFamily="18" charset="0"/>
              </a:rPr>
              <a:t>(RSVP-TE) </a:t>
            </a:r>
            <a:r>
              <a:rPr lang="en-US" altLang="en-US" sz="1350" b="1" dirty="0">
                <a:solidFill>
                  <a:schemeClr val="tx1"/>
                </a:solidFill>
                <a:cs typeface="Times New Roman" panose="02020603050405020304" pitchFamily="18" charset="0"/>
              </a:rPr>
              <a:t>Building Blocks</a:t>
            </a:r>
            <a:r>
              <a:rPr lang="en-US" altLang="en-US" sz="1350" b="1" dirty="0">
                <a:solidFill>
                  <a:schemeClr val="tx1"/>
                </a:solidFill>
                <a:latin typeface="Times New Roman" panose="02020603050405020304" pitchFamily="18" charset="0"/>
                <a:cs typeface="Times New Roman" panose="02020603050405020304" pitchFamily="18" charset="0"/>
              </a:rPr>
              <a:t>”</a:t>
            </a:r>
          </a:p>
        </p:txBody>
      </p:sp>
      <p:sp>
        <p:nvSpPr>
          <p:cNvPr id="1837060" name="Text Box 4"/>
          <p:cNvSpPr txBox="1">
            <a:spLocks noChangeArrowheads="1"/>
          </p:cNvSpPr>
          <p:nvPr/>
        </p:nvSpPr>
        <p:spPr bwMode="auto">
          <a:xfrm>
            <a:off x="4851176" y="914401"/>
            <a:ext cx="3966263" cy="701634"/>
          </a:xfrm>
          <a:prstGeom prst="rect">
            <a:avLst/>
          </a:prstGeom>
          <a:solidFill>
            <a:schemeClr val="bg1">
              <a:lumMod val="95000"/>
            </a:schemeClr>
          </a:solidFill>
          <a:ln>
            <a:noFill/>
          </a:ln>
          <a:effectLst/>
          <a:extLst/>
        </p:spPr>
        <p:txBody>
          <a:bodyPr wrap="square" lIns="54769" tIns="27384" rIns="54769" bIns="27384">
            <a:spAutoFit/>
          </a:bodyPr>
          <a:lstStyle/>
          <a:p>
            <a:pPr>
              <a:lnSpc>
                <a:spcPct val="100000"/>
              </a:lnSpc>
            </a:pPr>
            <a:r>
              <a:rPr lang="en-US" altLang="en-US" sz="1050" b="1" dirty="0">
                <a:latin typeface="Times New Roman" panose="02020603050405020304" pitchFamily="18" charset="0"/>
                <a:cs typeface="Times New Roman" panose="02020603050405020304" pitchFamily="18" charset="0"/>
              </a:rPr>
              <a:t>Step 2:</a:t>
            </a:r>
          </a:p>
          <a:p>
            <a:pPr>
              <a:lnSpc>
                <a:spcPct val="100000"/>
              </a:lnSpc>
            </a:pPr>
            <a:r>
              <a:rPr lang="en-US" altLang="en-US" sz="1050" b="1" dirty="0">
                <a:latin typeface="Times New Roman" panose="02020603050405020304" pitchFamily="18" charset="0"/>
                <a:cs typeface="Times New Roman" panose="02020603050405020304" pitchFamily="18" charset="0"/>
              </a:rPr>
              <a:t>CSPF does </a:t>
            </a:r>
            <a:r>
              <a:rPr lang="en-US" altLang="en-US" sz="1050" b="1" u="sng" dirty="0">
                <a:solidFill>
                  <a:srgbClr val="0000FF"/>
                </a:solidFill>
                <a:latin typeface="Times New Roman" panose="02020603050405020304" pitchFamily="18" charset="0"/>
                <a:cs typeface="Times New Roman" panose="02020603050405020304" pitchFamily="18" charset="0"/>
              </a:rPr>
              <a:t>Path Calculation</a:t>
            </a:r>
            <a:r>
              <a:rPr lang="en-US" altLang="en-US" sz="1050" b="1" dirty="0">
                <a:solidFill>
                  <a:srgbClr val="0000FF"/>
                </a:solidFill>
                <a:latin typeface="Times New Roman" panose="02020603050405020304" pitchFamily="18" charset="0"/>
                <a:cs typeface="Times New Roman" panose="02020603050405020304" pitchFamily="18" charset="0"/>
              </a:rPr>
              <a:t> </a:t>
            </a:r>
            <a:r>
              <a:rPr lang="en-US" altLang="en-US" sz="1050" b="1" dirty="0">
                <a:latin typeface="Times New Roman" panose="02020603050405020304" pitchFamily="18" charset="0"/>
                <a:cs typeface="Times New Roman" panose="02020603050405020304" pitchFamily="18" charset="0"/>
              </a:rPr>
              <a:t>on Headend only – uses IGP advertisements to compute “constrained” paths, CSPF takes into account: bandwidth, Link attributes, Admin weight</a:t>
            </a:r>
          </a:p>
        </p:txBody>
      </p:sp>
      <p:sp>
        <p:nvSpPr>
          <p:cNvPr id="1837061" name="Text Box 5"/>
          <p:cNvSpPr txBox="1">
            <a:spLocks noChangeArrowheads="1"/>
          </p:cNvSpPr>
          <p:nvPr/>
        </p:nvSpPr>
        <p:spPr bwMode="auto">
          <a:xfrm>
            <a:off x="6146239" y="4114801"/>
            <a:ext cx="2803403" cy="701634"/>
          </a:xfrm>
          <a:prstGeom prst="rect">
            <a:avLst/>
          </a:prstGeom>
          <a:solidFill>
            <a:schemeClr val="bg1">
              <a:lumMod val="95000"/>
            </a:schemeClr>
          </a:solidFill>
          <a:ln>
            <a:noFill/>
          </a:ln>
          <a:effectLst/>
          <a:extLst/>
        </p:spPr>
        <p:txBody>
          <a:bodyPr wrap="square" lIns="54769" tIns="27384" rIns="54769" bIns="27384">
            <a:spAutoFit/>
          </a:bodyPr>
          <a:lstStyle/>
          <a:p>
            <a:pPr>
              <a:lnSpc>
                <a:spcPct val="100000"/>
              </a:lnSpc>
            </a:pPr>
            <a:r>
              <a:rPr lang="en-US" altLang="en-US" sz="1050" b="1" dirty="0">
                <a:latin typeface="Times New Roman" panose="02020603050405020304" pitchFamily="18" charset="0"/>
                <a:cs typeface="Times New Roman" panose="02020603050405020304" pitchFamily="18" charset="0"/>
              </a:rPr>
              <a:t>Step 3:</a:t>
            </a:r>
          </a:p>
          <a:p>
            <a:pPr>
              <a:lnSpc>
                <a:spcPct val="100000"/>
              </a:lnSpc>
            </a:pPr>
            <a:r>
              <a:rPr lang="en-US" altLang="en-US" sz="1050" b="1" u="sng" dirty="0">
                <a:solidFill>
                  <a:srgbClr val="0000FF"/>
                </a:solidFill>
                <a:latin typeface="Times New Roman" panose="02020603050405020304" pitchFamily="18" charset="0"/>
                <a:cs typeface="Times New Roman" panose="02020603050405020304" pitchFamily="18" charset="0"/>
              </a:rPr>
              <a:t>Path Setup-</a:t>
            </a:r>
          </a:p>
          <a:p>
            <a:pPr>
              <a:lnSpc>
                <a:spcPct val="100000"/>
              </a:lnSpc>
            </a:pPr>
            <a:r>
              <a:rPr lang="en-US" altLang="en-US" sz="1050" b="1" dirty="0">
                <a:latin typeface="Times New Roman" panose="02020603050405020304" pitchFamily="18" charset="0"/>
                <a:cs typeface="Times New Roman" panose="02020603050405020304" pitchFamily="18" charset="0"/>
              </a:rPr>
              <a:t>RSVP used to  provide Link Admission Control, failure notification, etc.</a:t>
            </a:r>
          </a:p>
        </p:txBody>
      </p:sp>
      <p:pic>
        <p:nvPicPr>
          <p:cNvPr id="1837062" name="Picture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9250" y="2686050"/>
            <a:ext cx="53326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7063" name="Picture 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9034" y="2114550"/>
            <a:ext cx="53326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7064" name="Picture 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0835" y="3143250"/>
            <a:ext cx="53326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7065" name="Picture 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4997" y="2114550"/>
            <a:ext cx="53326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7066" name="Picture 1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0060" y="2686050"/>
            <a:ext cx="53326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37067" name="AutoShape 11"/>
          <p:cNvCxnSpPr>
            <a:cxnSpLocks noChangeShapeType="1"/>
            <a:stCxn id="1837062" idx="3"/>
            <a:endCxn id="1837063" idx="1"/>
          </p:cNvCxnSpPr>
          <p:nvPr/>
        </p:nvCxnSpPr>
        <p:spPr bwMode="auto">
          <a:xfrm flipV="1">
            <a:off x="2032510" y="2343150"/>
            <a:ext cx="1066523" cy="571500"/>
          </a:xfrm>
          <a:prstGeom prst="straightConnector1">
            <a:avLst/>
          </a:prstGeom>
          <a:ln>
            <a:headEnd/>
            <a:tailEnd/>
          </a:ln>
          <a:extLst/>
        </p:spPr>
        <p:style>
          <a:lnRef idx="1">
            <a:schemeClr val="dk1"/>
          </a:lnRef>
          <a:fillRef idx="0">
            <a:schemeClr val="dk1"/>
          </a:fillRef>
          <a:effectRef idx="0">
            <a:schemeClr val="dk1"/>
          </a:effectRef>
          <a:fontRef idx="minor">
            <a:schemeClr val="tx1"/>
          </a:fontRef>
        </p:style>
      </p:cxnSp>
      <p:cxnSp>
        <p:nvCxnSpPr>
          <p:cNvPr id="1837068" name="AutoShape 12"/>
          <p:cNvCxnSpPr>
            <a:cxnSpLocks noChangeShapeType="1"/>
            <a:stCxn id="1837063" idx="3"/>
            <a:endCxn id="1837065" idx="1"/>
          </p:cNvCxnSpPr>
          <p:nvPr/>
        </p:nvCxnSpPr>
        <p:spPr bwMode="auto">
          <a:xfrm>
            <a:off x="3632295" y="2343150"/>
            <a:ext cx="1142702" cy="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7069" name="AutoShape 13"/>
          <p:cNvCxnSpPr>
            <a:cxnSpLocks noChangeShapeType="1"/>
            <a:stCxn id="1837063" idx="2"/>
            <a:endCxn id="1837064" idx="1"/>
          </p:cNvCxnSpPr>
          <p:nvPr/>
        </p:nvCxnSpPr>
        <p:spPr bwMode="auto">
          <a:xfrm>
            <a:off x="3365663" y="2571750"/>
            <a:ext cx="495171" cy="8001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7070" name="AutoShape 14"/>
          <p:cNvCxnSpPr>
            <a:cxnSpLocks noChangeShapeType="1"/>
            <a:stCxn id="1837064" idx="3"/>
            <a:endCxn id="1837065" idx="2"/>
          </p:cNvCxnSpPr>
          <p:nvPr/>
        </p:nvCxnSpPr>
        <p:spPr bwMode="auto">
          <a:xfrm flipV="1">
            <a:off x="4394096" y="2571750"/>
            <a:ext cx="647531" cy="8001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7071" name="AutoShape 15"/>
          <p:cNvCxnSpPr>
            <a:cxnSpLocks noChangeShapeType="1"/>
            <a:stCxn id="1837062" idx="3"/>
            <a:endCxn id="1837064" idx="1"/>
          </p:cNvCxnSpPr>
          <p:nvPr/>
        </p:nvCxnSpPr>
        <p:spPr bwMode="auto">
          <a:xfrm>
            <a:off x="2032511" y="2914650"/>
            <a:ext cx="1828324" cy="457200"/>
          </a:xfrm>
          <a:prstGeom prst="straightConnector1">
            <a:avLst/>
          </a:prstGeom>
          <a:ln>
            <a:headEnd/>
            <a:tailEnd/>
          </a:ln>
          <a:extLst/>
        </p:spPr>
        <p:style>
          <a:lnRef idx="1">
            <a:schemeClr val="dk1"/>
          </a:lnRef>
          <a:fillRef idx="0">
            <a:schemeClr val="dk1"/>
          </a:fillRef>
          <a:effectRef idx="0">
            <a:schemeClr val="dk1"/>
          </a:effectRef>
          <a:fontRef idx="minor">
            <a:schemeClr val="tx1"/>
          </a:fontRef>
        </p:style>
      </p:cxnSp>
      <p:cxnSp>
        <p:nvCxnSpPr>
          <p:cNvPr id="1837072" name="AutoShape 16"/>
          <p:cNvCxnSpPr>
            <a:cxnSpLocks noChangeShapeType="1"/>
            <a:stCxn id="1837064" idx="3"/>
            <a:endCxn id="1837066" idx="1"/>
          </p:cNvCxnSpPr>
          <p:nvPr/>
        </p:nvCxnSpPr>
        <p:spPr bwMode="auto">
          <a:xfrm flipV="1">
            <a:off x="4394095" y="2914650"/>
            <a:ext cx="1675964" cy="4572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7073" name="AutoShape 17"/>
          <p:cNvCxnSpPr>
            <a:cxnSpLocks noChangeShapeType="1"/>
            <a:stCxn id="1837065" idx="3"/>
            <a:endCxn id="1837066" idx="1"/>
          </p:cNvCxnSpPr>
          <p:nvPr/>
        </p:nvCxnSpPr>
        <p:spPr bwMode="auto">
          <a:xfrm>
            <a:off x="5308258" y="2343150"/>
            <a:ext cx="761801" cy="5715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37074" name="Group 18"/>
          <p:cNvGrpSpPr>
            <a:grpSpLocks/>
          </p:cNvGrpSpPr>
          <p:nvPr/>
        </p:nvGrpSpPr>
        <p:grpSpPr bwMode="auto">
          <a:xfrm>
            <a:off x="213709" y="2228850"/>
            <a:ext cx="5780171" cy="2747973"/>
            <a:chOff x="246" y="1872"/>
            <a:chExt cx="3642" cy="2308"/>
          </a:xfrm>
          <a:solidFill>
            <a:srgbClr val="FFC000"/>
          </a:solidFill>
        </p:grpSpPr>
        <p:sp>
          <p:nvSpPr>
            <p:cNvPr id="1837075" name="Line 19"/>
            <p:cNvSpPr>
              <a:spLocks noChangeShapeType="1"/>
            </p:cNvSpPr>
            <p:nvPr/>
          </p:nvSpPr>
          <p:spPr bwMode="auto">
            <a:xfrm>
              <a:off x="1488" y="2544"/>
              <a:ext cx="240" cy="96"/>
            </a:xfrm>
            <a:prstGeom prst="line">
              <a:avLst/>
            </a:prstGeom>
            <a:grpFill/>
            <a:ln w="57150">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4769" tIns="27384" rIns="54769" bIns="27384"/>
            <a:lstStyle/>
            <a:p>
              <a:endParaRPr lang="en-US" sz="1350">
                <a:latin typeface="Times New Roman" panose="02020603050405020304" pitchFamily="18" charset="0"/>
                <a:cs typeface="Times New Roman" panose="02020603050405020304" pitchFamily="18" charset="0"/>
              </a:endParaRPr>
            </a:p>
          </p:txBody>
        </p:sp>
        <p:sp>
          <p:nvSpPr>
            <p:cNvPr id="1837076" name="Text Box 20"/>
            <p:cNvSpPr txBox="1">
              <a:spLocks noChangeArrowheads="1"/>
            </p:cNvSpPr>
            <p:nvPr/>
          </p:nvSpPr>
          <p:spPr bwMode="auto">
            <a:xfrm>
              <a:off x="246" y="3319"/>
              <a:ext cx="1624" cy="861"/>
            </a:xfrm>
            <a:prstGeom prst="rect">
              <a:avLst/>
            </a:prstGeom>
            <a:solidFill>
              <a:schemeClr val="bg1">
                <a:lumMod val="95000"/>
              </a:schemeClr>
            </a:solidFill>
            <a:ln>
              <a:noFill/>
            </a:ln>
            <a:effectLst/>
            <a:extLst>
              <a:ext uri="{91240B29-F687-4F45-9708-019B960494DF}">
                <a14:hiddenLine xmlns:a14="http://schemas.microsoft.com/office/drawing/2010/main" w="57150">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4769" tIns="27384" rIns="54769" bIns="27384">
              <a:spAutoFit/>
            </a:bodyPr>
            <a:lstStyle/>
            <a:p>
              <a:pPr>
                <a:lnSpc>
                  <a:spcPct val="100000"/>
                </a:lnSpc>
              </a:pPr>
              <a:r>
                <a:rPr lang="en-US" altLang="en-US" sz="1050" b="1" dirty="0">
                  <a:latin typeface="Times New Roman" panose="02020603050405020304" pitchFamily="18" charset="0"/>
                  <a:cs typeface="Times New Roman" panose="02020603050405020304" pitchFamily="18" charset="0"/>
                </a:rPr>
                <a:t>Step 1:</a:t>
              </a:r>
            </a:p>
            <a:p>
              <a:pPr>
                <a:lnSpc>
                  <a:spcPct val="100000"/>
                </a:lnSpc>
              </a:pPr>
              <a:r>
                <a:rPr lang="en-US" altLang="en-US" sz="1050" b="1" u="sng" dirty="0">
                  <a:solidFill>
                    <a:srgbClr val="0000FF"/>
                  </a:solidFill>
                  <a:latin typeface="Times New Roman" panose="02020603050405020304" pitchFamily="18" charset="0"/>
                  <a:cs typeface="Times New Roman" panose="02020603050405020304" pitchFamily="18" charset="0"/>
                </a:rPr>
                <a:t>Information Distribution</a:t>
              </a:r>
              <a:r>
                <a:rPr lang="en-US" altLang="en-US" sz="1050" b="1" dirty="0">
                  <a:latin typeface="Times New Roman" panose="02020603050405020304" pitchFamily="18" charset="0"/>
                  <a:cs typeface="Times New Roman" panose="02020603050405020304" pitchFamily="18" charset="0"/>
                </a:rPr>
                <a:t> - IGP (OSPF or IS-IS) extensions used to flood IGP topology &amp; link attributes information between routers, i.e. </a:t>
              </a:r>
              <a:r>
                <a:rPr lang="en-US" altLang="en-US" sz="1050" b="1" dirty="0">
                  <a:solidFill>
                    <a:srgbClr val="0000FF"/>
                  </a:solidFill>
                  <a:latin typeface="Times New Roman" panose="02020603050405020304" pitchFamily="18" charset="0"/>
                  <a:cs typeface="Times New Roman" panose="02020603050405020304" pitchFamily="18" charset="0"/>
                </a:rPr>
                <a:t>Traffic Engineering Database (TED)</a:t>
              </a:r>
            </a:p>
          </p:txBody>
        </p:sp>
        <p:sp>
          <p:nvSpPr>
            <p:cNvPr id="1837077" name="Line 21"/>
            <p:cNvSpPr>
              <a:spLocks noChangeShapeType="1"/>
            </p:cNvSpPr>
            <p:nvPr/>
          </p:nvSpPr>
          <p:spPr bwMode="auto">
            <a:xfrm flipV="1">
              <a:off x="1488" y="2112"/>
              <a:ext cx="192" cy="144"/>
            </a:xfrm>
            <a:prstGeom prst="line">
              <a:avLst/>
            </a:prstGeom>
            <a:grpFill/>
            <a:ln w="57150">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4769" tIns="27384" rIns="54769" bIns="27384"/>
            <a:lstStyle/>
            <a:p>
              <a:endParaRPr lang="en-US" sz="1350">
                <a:latin typeface="Times New Roman" panose="02020603050405020304" pitchFamily="18" charset="0"/>
                <a:cs typeface="Times New Roman" panose="02020603050405020304" pitchFamily="18" charset="0"/>
              </a:endParaRPr>
            </a:p>
          </p:txBody>
        </p:sp>
        <p:sp>
          <p:nvSpPr>
            <p:cNvPr id="1837078" name="Line 22"/>
            <p:cNvSpPr>
              <a:spLocks noChangeShapeType="1"/>
            </p:cNvSpPr>
            <p:nvPr/>
          </p:nvSpPr>
          <p:spPr bwMode="auto">
            <a:xfrm flipH="1">
              <a:off x="1776" y="1920"/>
              <a:ext cx="192" cy="144"/>
            </a:xfrm>
            <a:prstGeom prst="line">
              <a:avLst/>
            </a:prstGeom>
            <a:grpFill/>
            <a:ln w="57150">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4769" tIns="27384" rIns="54769" bIns="27384"/>
            <a:lstStyle/>
            <a:p>
              <a:endParaRPr lang="en-US" sz="1350">
                <a:latin typeface="Times New Roman" panose="02020603050405020304" pitchFamily="18" charset="0"/>
                <a:cs typeface="Times New Roman" panose="02020603050405020304" pitchFamily="18" charset="0"/>
              </a:endParaRPr>
            </a:p>
          </p:txBody>
        </p:sp>
        <p:sp>
          <p:nvSpPr>
            <p:cNvPr id="1837079" name="Line 23"/>
            <p:cNvSpPr>
              <a:spLocks noChangeShapeType="1"/>
            </p:cNvSpPr>
            <p:nvPr/>
          </p:nvSpPr>
          <p:spPr bwMode="auto">
            <a:xfrm flipH="1" flipV="1">
              <a:off x="2160" y="2784"/>
              <a:ext cx="240" cy="96"/>
            </a:xfrm>
            <a:prstGeom prst="line">
              <a:avLst/>
            </a:prstGeom>
            <a:grpFill/>
            <a:ln w="57150">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4769" tIns="27384" rIns="54769" bIns="27384"/>
            <a:lstStyle/>
            <a:p>
              <a:endParaRPr lang="en-US" sz="1350">
                <a:latin typeface="Times New Roman" panose="02020603050405020304" pitchFamily="18" charset="0"/>
                <a:cs typeface="Times New Roman" panose="02020603050405020304" pitchFamily="18" charset="0"/>
              </a:endParaRPr>
            </a:p>
          </p:txBody>
        </p:sp>
        <p:sp>
          <p:nvSpPr>
            <p:cNvPr id="1837080" name="Line 24"/>
            <p:cNvSpPr>
              <a:spLocks noChangeShapeType="1"/>
            </p:cNvSpPr>
            <p:nvPr/>
          </p:nvSpPr>
          <p:spPr bwMode="auto">
            <a:xfrm flipV="1">
              <a:off x="1381" y="2928"/>
              <a:ext cx="11" cy="381"/>
            </a:xfrm>
            <a:prstGeom prst="line">
              <a:avLst/>
            </a:prstGeom>
            <a:grpFill/>
            <a:ln w="12700">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4769" tIns="27384" rIns="54769" bIns="27384"/>
            <a:lstStyle/>
            <a:p>
              <a:endParaRPr lang="en-US" sz="1350">
                <a:latin typeface="Times New Roman" panose="02020603050405020304" pitchFamily="18" charset="0"/>
                <a:cs typeface="Times New Roman" panose="02020603050405020304" pitchFamily="18" charset="0"/>
              </a:endParaRPr>
            </a:p>
          </p:txBody>
        </p:sp>
        <p:sp>
          <p:nvSpPr>
            <p:cNvPr id="1837081" name="Line 25"/>
            <p:cNvSpPr>
              <a:spLocks noChangeShapeType="1"/>
            </p:cNvSpPr>
            <p:nvPr/>
          </p:nvSpPr>
          <p:spPr bwMode="auto">
            <a:xfrm flipV="1">
              <a:off x="1554" y="3024"/>
              <a:ext cx="510" cy="301"/>
            </a:xfrm>
            <a:prstGeom prst="line">
              <a:avLst/>
            </a:prstGeom>
            <a:grpFill/>
            <a:ln w="12700">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4769" tIns="27384" rIns="54769" bIns="27384"/>
            <a:lstStyle/>
            <a:p>
              <a:endParaRPr lang="en-US" sz="1350">
                <a:latin typeface="Times New Roman" panose="02020603050405020304" pitchFamily="18" charset="0"/>
                <a:cs typeface="Times New Roman" panose="02020603050405020304" pitchFamily="18" charset="0"/>
              </a:endParaRPr>
            </a:p>
          </p:txBody>
        </p:sp>
        <p:sp>
          <p:nvSpPr>
            <p:cNvPr id="44" name="Line 22"/>
            <p:cNvSpPr>
              <a:spLocks noChangeShapeType="1"/>
            </p:cNvSpPr>
            <p:nvPr/>
          </p:nvSpPr>
          <p:spPr bwMode="auto">
            <a:xfrm flipH="1">
              <a:off x="3072" y="2160"/>
              <a:ext cx="144" cy="192"/>
            </a:xfrm>
            <a:prstGeom prst="line">
              <a:avLst/>
            </a:prstGeom>
            <a:grpFill/>
            <a:ln w="57150">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4769" tIns="27384" rIns="54769" bIns="27384"/>
            <a:lstStyle/>
            <a:p>
              <a:endParaRPr lang="en-US" sz="1350">
                <a:latin typeface="Times New Roman" panose="02020603050405020304" pitchFamily="18" charset="0"/>
                <a:cs typeface="Times New Roman" panose="02020603050405020304" pitchFamily="18" charset="0"/>
              </a:endParaRPr>
            </a:p>
          </p:txBody>
        </p:sp>
        <p:sp>
          <p:nvSpPr>
            <p:cNvPr id="45" name="Line 22"/>
            <p:cNvSpPr>
              <a:spLocks noChangeShapeType="1"/>
            </p:cNvSpPr>
            <p:nvPr/>
          </p:nvSpPr>
          <p:spPr bwMode="auto">
            <a:xfrm flipH="1">
              <a:off x="3632" y="2535"/>
              <a:ext cx="240" cy="96"/>
            </a:xfrm>
            <a:prstGeom prst="line">
              <a:avLst/>
            </a:prstGeom>
            <a:grpFill/>
            <a:ln w="57150">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4769" tIns="27384" rIns="54769" bIns="27384"/>
            <a:lstStyle/>
            <a:p>
              <a:endParaRPr lang="en-US" sz="1350">
                <a:latin typeface="Times New Roman" panose="02020603050405020304" pitchFamily="18" charset="0"/>
                <a:cs typeface="Times New Roman" panose="02020603050405020304" pitchFamily="18" charset="0"/>
              </a:endParaRPr>
            </a:p>
          </p:txBody>
        </p:sp>
        <p:sp>
          <p:nvSpPr>
            <p:cNvPr id="46" name="Line 22"/>
            <p:cNvSpPr>
              <a:spLocks noChangeShapeType="1"/>
            </p:cNvSpPr>
            <p:nvPr/>
          </p:nvSpPr>
          <p:spPr bwMode="auto">
            <a:xfrm flipV="1">
              <a:off x="3024" y="2784"/>
              <a:ext cx="240" cy="96"/>
            </a:xfrm>
            <a:prstGeom prst="line">
              <a:avLst/>
            </a:prstGeom>
            <a:grpFill/>
            <a:ln w="57150">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4769" tIns="27384" rIns="54769" bIns="27384"/>
            <a:lstStyle/>
            <a:p>
              <a:endParaRPr lang="en-US" sz="1350">
                <a:latin typeface="Times New Roman" panose="02020603050405020304" pitchFamily="18" charset="0"/>
                <a:cs typeface="Times New Roman" panose="02020603050405020304" pitchFamily="18" charset="0"/>
              </a:endParaRPr>
            </a:p>
          </p:txBody>
        </p:sp>
        <p:sp>
          <p:nvSpPr>
            <p:cNvPr id="47" name="Line 22"/>
            <p:cNvSpPr>
              <a:spLocks noChangeShapeType="1"/>
            </p:cNvSpPr>
            <p:nvPr/>
          </p:nvSpPr>
          <p:spPr bwMode="auto">
            <a:xfrm flipV="1">
              <a:off x="2880" y="2448"/>
              <a:ext cx="144" cy="240"/>
            </a:xfrm>
            <a:prstGeom prst="line">
              <a:avLst/>
            </a:prstGeom>
            <a:grpFill/>
            <a:ln w="57150">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4769" tIns="27384" rIns="54769" bIns="27384"/>
            <a:lstStyle/>
            <a:p>
              <a:endParaRPr lang="en-US" sz="1350">
                <a:latin typeface="Times New Roman" panose="02020603050405020304" pitchFamily="18" charset="0"/>
                <a:cs typeface="Times New Roman" panose="02020603050405020304" pitchFamily="18" charset="0"/>
              </a:endParaRPr>
            </a:p>
          </p:txBody>
        </p:sp>
        <p:sp>
          <p:nvSpPr>
            <p:cNvPr id="48" name="Line 22"/>
            <p:cNvSpPr>
              <a:spLocks noChangeShapeType="1"/>
            </p:cNvSpPr>
            <p:nvPr/>
          </p:nvSpPr>
          <p:spPr bwMode="auto">
            <a:xfrm flipV="1">
              <a:off x="2448" y="1872"/>
              <a:ext cx="288" cy="0"/>
            </a:xfrm>
            <a:prstGeom prst="line">
              <a:avLst/>
            </a:prstGeom>
            <a:grpFill/>
            <a:ln w="57150">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4769" tIns="27384" rIns="54769" bIns="27384"/>
            <a:lstStyle/>
            <a:p>
              <a:endParaRPr lang="en-US" sz="1350">
                <a:latin typeface="Times New Roman" panose="02020603050405020304" pitchFamily="18" charset="0"/>
                <a:cs typeface="Times New Roman" panose="02020603050405020304" pitchFamily="18" charset="0"/>
              </a:endParaRPr>
            </a:p>
          </p:txBody>
        </p:sp>
        <p:sp>
          <p:nvSpPr>
            <p:cNvPr id="49" name="Line 22"/>
            <p:cNvSpPr>
              <a:spLocks noChangeShapeType="1"/>
            </p:cNvSpPr>
            <p:nvPr/>
          </p:nvSpPr>
          <p:spPr bwMode="auto">
            <a:xfrm flipH="1">
              <a:off x="2832" y="1872"/>
              <a:ext cx="240" cy="0"/>
            </a:xfrm>
            <a:prstGeom prst="line">
              <a:avLst/>
            </a:prstGeom>
            <a:grpFill/>
            <a:ln w="57150">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4769" tIns="27384" rIns="54769" bIns="27384"/>
            <a:lstStyle/>
            <a:p>
              <a:endParaRPr lang="en-US" sz="1350">
                <a:latin typeface="Times New Roman" panose="02020603050405020304" pitchFamily="18" charset="0"/>
                <a:cs typeface="Times New Roman" panose="02020603050405020304" pitchFamily="18" charset="0"/>
              </a:endParaRPr>
            </a:p>
          </p:txBody>
        </p:sp>
        <p:sp>
          <p:nvSpPr>
            <p:cNvPr id="50" name="Line 22"/>
            <p:cNvSpPr>
              <a:spLocks noChangeShapeType="1"/>
            </p:cNvSpPr>
            <p:nvPr/>
          </p:nvSpPr>
          <p:spPr bwMode="auto">
            <a:xfrm>
              <a:off x="2304" y="2160"/>
              <a:ext cx="96" cy="192"/>
            </a:xfrm>
            <a:prstGeom prst="line">
              <a:avLst/>
            </a:prstGeom>
            <a:grpFill/>
            <a:ln w="57150">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4769" tIns="27384" rIns="54769" bIns="27384"/>
            <a:lstStyle/>
            <a:p>
              <a:endParaRPr lang="en-US" sz="1350">
                <a:latin typeface="Times New Roman" panose="02020603050405020304" pitchFamily="18" charset="0"/>
                <a:cs typeface="Times New Roman" panose="02020603050405020304" pitchFamily="18" charset="0"/>
              </a:endParaRPr>
            </a:p>
          </p:txBody>
        </p:sp>
        <p:sp>
          <p:nvSpPr>
            <p:cNvPr id="51" name="Line 22"/>
            <p:cNvSpPr>
              <a:spLocks noChangeShapeType="1"/>
            </p:cNvSpPr>
            <p:nvPr/>
          </p:nvSpPr>
          <p:spPr bwMode="auto">
            <a:xfrm flipH="1" flipV="1">
              <a:off x="2448" y="2400"/>
              <a:ext cx="96" cy="192"/>
            </a:xfrm>
            <a:prstGeom prst="line">
              <a:avLst/>
            </a:prstGeom>
            <a:grpFill/>
            <a:ln w="57150">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4769" tIns="27384" rIns="54769" bIns="27384"/>
            <a:lstStyle/>
            <a:p>
              <a:endParaRPr lang="en-US" sz="1350">
                <a:latin typeface="Times New Roman" panose="02020603050405020304" pitchFamily="18" charset="0"/>
                <a:cs typeface="Times New Roman" panose="02020603050405020304" pitchFamily="18" charset="0"/>
              </a:endParaRPr>
            </a:p>
          </p:txBody>
        </p:sp>
        <p:sp>
          <p:nvSpPr>
            <p:cNvPr id="52" name="Line 21"/>
            <p:cNvSpPr>
              <a:spLocks noChangeShapeType="1"/>
            </p:cNvSpPr>
            <p:nvPr/>
          </p:nvSpPr>
          <p:spPr bwMode="auto">
            <a:xfrm>
              <a:off x="3504" y="1920"/>
              <a:ext cx="144" cy="144"/>
            </a:xfrm>
            <a:prstGeom prst="line">
              <a:avLst/>
            </a:prstGeom>
            <a:grpFill/>
            <a:ln w="57150">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4769" tIns="27384" rIns="54769" bIns="27384"/>
            <a:lstStyle/>
            <a:p>
              <a:endParaRPr lang="en-US" sz="1350">
                <a:latin typeface="Times New Roman" panose="02020603050405020304" pitchFamily="18" charset="0"/>
                <a:cs typeface="Times New Roman" panose="02020603050405020304" pitchFamily="18" charset="0"/>
              </a:endParaRPr>
            </a:p>
          </p:txBody>
        </p:sp>
        <p:sp>
          <p:nvSpPr>
            <p:cNvPr id="53" name="Line 21"/>
            <p:cNvSpPr>
              <a:spLocks noChangeShapeType="1"/>
            </p:cNvSpPr>
            <p:nvPr/>
          </p:nvSpPr>
          <p:spPr bwMode="auto">
            <a:xfrm flipH="1" flipV="1">
              <a:off x="3744" y="2160"/>
              <a:ext cx="144" cy="144"/>
            </a:xfrm>
            <a:prstGeom prst="line">
              <a:avLst/>
            </a:prstGeom>
            <a:grpFill/>
            <a:ln w="57150">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4769" tIns="27384" rIns="54769" bIns="27384"/>
            <a:lstStyle/>
            <a:p>
              <a:endParaRPr lang="en-US" sz="1350">
                <a:latin typeface="Times New Roman" panose="02020603050405020304" pitchFamily="18" charset="0"/>
                <a:cs typeface="Times New Roman" panose="02020603050405020304" pitchFamily="18" charset="0"/>
              </a:endParaRPr>
            </a:p>
          </p:txBody>
        </p:sp>
      </p:grpSp>
      <p:sp>
        <p:nvSpPr>
          <p:cNvPr id="1837082" name="Line 26"/>
          <p:cNvSpPr>
            <a:spLocks noChangeShapeType="1"/>
          </p:cNvSpPr>
          <p:nvPr/>
        </p:nvSpPr>
        <p:spPr bwMode="auto">
          <a:xfrm flipH="1">
            <a:off x="3860833" y="1363338"/>
            <a:ext cx="998796" cy="40831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769" tIns="27384" rIns="54769" bIns="27384"/>
          <a:lstStyle/>
          <a:p>
            <a:endParaRPr lang="en-US" sz="1350">
              <a:latin typeface="Times New Roman" panose="02020603050405020304" pitchFamily="18" charset="0"/>
              <a:cs typeface="Times New Roman" panose="02020603050405020304" pitchFamily="18" charset="0"/>
            </a:endParaRPr>
          </a:p>
        </p:txBody>
      </p:sp>
      <p:sp>
        <p:nvSpPr>
          <p:cNvPr id="1837083" name="Line 27"/>
          <p:cNvSpPr>
            <a:spLocks noChangeShapeType="1"/>
          </p:cNvSpPr>
          <p:nvPr/>
        </p:nvSpPr>
        <p:spPr bwMode="auto">
          <a:xfrm flipH="1">
            <a:off x="5384437" y="1602954"/>
            <a:ext cx="169255" cy="39729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769" tIns="27384" rIns="54769" bIns="27384"/>
          <a:lstStyle/>
          <a:p>
            <a:endParaRPr lang="en-US" sz="1350">
              <a:latin typeface="Times New Roman" panose="02020603050405020304" pitchFamily="18" charset="0"/>
              <a:cs typeface="Times New Roman" panose="02020603050405020304" pitchFamily="18" charset="0"/>
            </a:endParaRPr>
          </a:p>
        </p:txBody>
      </p:sp>
      <p:sp>
        <p:nvSpPr>
          <p:cNvPr id="1837084" name="Line 28"/>
          <p:cNvSpPr>
            <a:spLocks noChangeShapeType="1"/>
          </p:cNvSpPr>
          <p:nvPr/>
        </p:nvSpPr>
        <p:spPr bwMode="auto">
          <a:xfrm>
            <a:off x="5975087" y="1611217"/>
            <a:ext cx="323513" cy="61763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769" tIns="27384" rIns="54769" bIns="27384"/>
          <a:lstStyle/>
          <a:p>
            <a:endParaRPr lang="en-US" sz="1350">
              <a:latin typeface="Times New Roman" panose="02020603050405020304" pitchFamily="18" charset="0"/>
              <a:cs typeface="Times New Roman" panose="02020603050405020304" pitchFamily="18" charset="0"/>
            </a:endParaRPr>
          </a:p>
        </p:txBody>
      </p:sp>
      <p:sp>
        <p:nvSpPr>
          <p:cNvPr id="1837085" name="Freeform 29"/>
          <p:cNvSpPr>
            <a:spLocks/>
          </p:cNvSpPr>
          <p:nvPr/>
        </p:nvSpPr>
        <p:spPr bwMode="auto">
          <a:xfrm>
            <a:off x="2261051" y="2882289"/>
            <a:ext cx="3580467" cy="257519"/>
          </a:xfrm>
          <a:custGeom>
            <a:avLst/>
            <a:gdLst>
              <a:gd name="T0" fmla="*/ 2256 w 2256"/>
              <a:gd name="T1" fmla="*/ 0 h 280"/>
              <a:gd name="T2" fmla="*/ 1536 w 2256"/>
              <a:gd name="T3" fmla="*/ 240 h 280"/>
              <a:gd name="T4" fmla="*/ 768 w 2256"/>
              <a:gd name="T5" fmla="*/ 240 h 280"/>
              <a:gd name="T6" fmla="*/ 0 w 2256"/>
              <a:gd name="T7" fmla="*/ 0 h 280"/>
            </a:gdLst>
            <a:ahLst/>
            <a:cxnLst>
              <a:cxn ang="0">
                <a:pos x="T0" y="T1"/>
              </a:cxn>
              <a:cxn ang="0">
                <a:pos x="T2" y="T3"/>
              </a:cxn>
              <a:cxn ang="0">
                <a:pos x="T4" y="T5"/>
              </a:cxn>
              <a:cxn ang="0">
                <a:pos x="T6" y="T7"/>
              </a:cxn>
            </a:cxnLst>
            <a:rect l="0" t="0" r="r" b="b"/>
            <a:pathLst>
              <a:path w="2256" h="280">
                <a:moveTo>
                  <a:pt x="2256" y="0"/>
                </a:moveTo>
                <a:cubicBezTo>
                  <a:pt x="2020" y="100"/>
                  <a:pt x="1784" y="200"/>
                  <a:pt x="1536" y="240"/>
                </a:cubicBezTo>
                <a:cubicBezTo>
                  <a:pt x="1288" y="280"/>
                  <a:pt x="1024" y="280"/>
                  <a:pt x="768" y="240"/>
                </a:cubicBezTo>
                <a:cubicBezTo>
                  <a:pt x="512" y="200"/>
                  <a:pt x="256" y="100"/>
                  <a:pt x="0" y="0"/>
                </a:cubicBezTo>
              </a:path>
            </a:pathLst>
          </a:custGeom>
          <a:noFill/>
          <a:ln w="57150" cap="flat" cmpd="sng">
            <a:solidFill>
              <a:srgbClr val="00FF00"/>
            </a:solidFill>
            <a:prstDash val="sysDot"/>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769" tIns="27384" rIns="54769" bIns="27384"/>
          <a:lstStyle/>
          <a:p>
            <a:endParaRPr lang="en-US" sz="1350">
              <a:latin typeface="Times New Roman" panose="02020603050405020304" pitchFamily="18" charset="0"/>
              <a:cs typeface="Times New Roman" panose="02020603050405020304" pitchFamily="18" charset="0"/>
            </a:endParaRPr>
          </a:p>
        </p:txBody>
      </p:sp>
      <p:sp>
        <p:nvSpPr>
          <p:cNvPr id="2" name="Rectangle 1"/>
          <p:cNvSpPr/>
          <p:nvPr/>
        </p:nvSpPr>
        <p:spPr>
          <a:xfrm>
            <a:off x="5917700" y="2457450"/>
            <a:ext cx="848309" cy="300082"/>
          </a:xfrm>
          <a:prstGeom prst="rect">
            <a:avLst/>
          </a:prstGeom>
        </p:spPr>
        <p:txBody>
          <a:bodyPr wrap="none">
            <a:spAutoFit/>
          </a:bodyPr>
          <a:lstStyle/>
          <a:p>
            <a:r>
              <a:rPr lang="en-US" altLang="en-US" sz="1350" b="1" dirty="0" err="1">
                <a:latin typeface="Times New Roman" panose="02020603050405020304" pitchFamily="18" charset="0"/>
                <a:cs typeface="Times New Roman" panose="02020603050405020304" pitchFamily="18" charset="0"/>
              </a:rPr>
              <a:t>Headend</a:t>
            </a:r>
            <a:endParaRPr lang="en-US" sz="1350" b="1" dirty="0">
              <a:latin typeface="Times New Roman" panose="02020603050405020304" pitchFamily="18" charset="0"/>
              <a:cs typeface="Times New Roman" panose="02020603050405020304" pitchFamily="18" charset="0"/>
            </a:endParaRPr>
          </a:p>
        </p:txBody>
      </p:sp>
      <p:sp>
        <p:nvSpPr>
          <p:cNvPr id="32" name="Rectangle 31"/>
          <p:cNvSpPr/>
          <p:nvPr/>
        </p:nvSpPr>
        <p:spPr>
          <a:xfrm>
            <a:off x="3754418" y="3534349"/>
            <a:ext cx="877163" cy="300082"/>
          </a:xfrm>
          <a:prstGeom prst="rect">
            <a:avLst/>
          </a:prstGeom>
        </p:spPr>
        <p:txBody>
          <a:bodyPr wrap="none">
            <a:spAutoFit/>
          </a:bodyPr>
          <a:lstStyle/>
          <a:p>
            <a:r>
              <a:rPr lang="en-US" altLang="en-US" sz="1350" b="1" dirty="0">
                <a:latin typeface="Times New Roman" panose="02020603050405020304" pitchFamily="18" charset="0"/>
                <a:cs typeface="Times New Roman" panose="02020603050405020304" pitchFamily="18" charset="0"/>
              </a:rPr>
              <a:t>Midpoint</a:t>
            </a:r>
            <a:endParaRPr lang="en-US" sz="1350" b="1" dirty="0">
              <a:latin typeface="Times New Roman" panose="02020603050405020304" pitchFamily="18" charset="0"/>
              <a:cs typeface="Times New Roman" panose="02020603050405020304" pitchFamily="18" charset="0"/>
            </a:endParaRPr>
          </a:p>
        </p:txBody>
      </p:sp>
      <p:sp>
        <p:nvSpPr>
          <p:cNvPr id="33" name="Rectangle 32"/>
          <p:cNvSpPr/>
          <p:nvPr/>
        </p:nvSpPr>
        <p:spPr>
          <a:xfrm>
            <a:off x="1510327" y="2424400"/>
            <a:ext cx="466923" cy="300082"/>
          </a:xfrm>
          <a:prstGeom prst="rect">
            <a:avLst/>
          </a:prstGeom>
        </p:spPr>
        <p:txBody>
          <a:bodyPr wrap="none">
            <a:spAutoFit/>
          </a:bodyPr>
          <a:lstStyle/>
          <a:p>
            <a:r>
              <a:rPr lang="en-US" altLang="en-US" sz="1350" b="1" dirty="0">
                <a:latin typeface="Times New Roman" panose="02020603050405020304" pitchFamily="18" charset="0"/>
                <a:cs typeface="Times New Roman" panose="02020603050405020304" pitchFamily="18" charset="0"/>
              </a:rPr>
              <a:t>Tail</a:t>
            </a:r>
            <a:endParaRPr lang="en-US" sz="1350" b="1" dirty="0">
              <a:latin typeface="Times New Roman" panose="02020603050405020304" pitchFamily="18" charset="0"/>
              <a:cs typeface="Times New Roman" panose="02020603050405020304" pitchFamily="18" charset="0"/>
            </a:endParaRPr>
          </a:p>
        </p:txBody>
      </p:sp>
      <p:sp>
        <p:nvSpPr>
          <p:cNvPr id="4" name="Rectangle 3"/>
          <p:cNvSpPr/>
          <p:nvPr/>
        </p:nvSpPr>
        <p:spPr>
          <a:xfrm>
            <a:off x="1191" y="859396"/>
            <a:ext cx="3689536" cy="546303"/>
          </a:xfrm>
          <a:prstGeom prst="rect">
            <a:avLst/>
          </a:prstGeom>
        </p:spPr>
        <p:txBody>
          <a:bodyPr wrap="none">
            <a:spAutoFit/>
          </a:bodyPr>
          <a:lstStyle/>
          <a:p>
            <a:pPr marL="216694" indent="-216694">
              <a:spcBef>
                <a:spcPts val="300"/>
              </a:spcBef>
              <a:buSzPct val="80000"/>
              <a:buFont typeface="Wingdings" panose="05000000000000000000" pitchFamily="2" charset="2"/>
              <a:buChar char="§"/>
            </a:pPr>
            <a:r>
              <a:rPr lang="en-US" altLang="en-US" sz="1350" dirty="0">
                <a:latin typeface="+mj-lt"/>
                <a:cs typeface="Times New Roman" panose="02020603050405020304" pitchFamily="18" charset="0"/>
              </a:rPr>
              <a:t>RSVP-TE  Tunnel is </a:t>
            </a:r>
            <a:r>
              <a:rPr lang="en-US" altLang="en-US" sz="1350" dirty="0">
                <a:solidFill>
                  <a:srgbClr val="0808DA"/>
                </a:solidFill>
                <a:latin typeface="+mj-lt"/>
                <a:cs typeface="Times New Roman" panose="02020603050405020304" pitchFamily="18" charset="0"/>
              </a:rPr>
              <a:t>UNI-DIRECTIONAL!</a:t>
            </a:r>
          </a:p>
          <a:p>
            <a:pPr marL="216694" indent="-216694">
              <a:spcBef>
                <a:spcPts val="300"/>
              </a:spcBef>
              <a:buSzPct val="80000"/>
              <a:buFont typeface="Wingdings" panose="05000000000000000000" pitchFamily="2" charset="2"/>
              <a:buChar char="§"/>
            </a:pPr>
            <a:r>
              <a:rPr lang="en-US" altLang="en-US" sz="1350" dirty="0">
                <a:latin typeface="+mj-lt"/>
                <a:cs typeface="Times New Roman" panose="02020603050405020304" pitchFamily="18" charset="0"/>
              </a:rPr>
              <a:t>RSVP state is maintained across all Nodes</a:t>
            </a:r>
            <a:endParaRPr lang="en-AU" altLang="en-US" sz="1350" dirty="0">
              <a:latin typeface="+mj-lt"/>
              <a:cs typeface="Times New Roman" panose="02020603050405020304" pitchFamily="18" charset="0"/>
            </a:endParaRPr>
          </a:p>
        </p:txBody>
      </p:sp>
      <p:sp>
        <p:nvSpPr>
          <p:cNvPr id="55" name="Rectangle 54"/>
          <p:cNvSpPr/>
          <p:nvPr/>
        </p:nvSpPr>
        <p:spPr>
          <a:xfrm>
            <a:off x="5342818" y="2489124"/>
            <a:ext cx="357790" cy="300082"/>
          </a:xfrm>
          <a:prstGeom prst="rect">
            <a:avLst/>
          </a:prstGeom>
        </p:spPr>
        <p:txBody>
          <a:bodyPr wrap="none">
            <a:spAutoFit/>
          </a:bodyPr>
          <a:lstStyle/>
          <a:p>
            <a:r>
              <a:rPr lang="en-US" altLang="en-US" sz="1350" dirty="0">
                <a:latin typeface="Times New Roman" panose="02020603050405020304" pitchFamily="18" charset="0"/>
                <a:cs typeface="Times New Roman" panose="02020603050405020304" pitchFamily="18" charset="0"/>
              </a:rPr>
              <a:t>10</a:t>
            </a:r>
            <a:endParaRPr lang="en-US" sz="1350" dirty="0">
              <a:latin typeface="Times New Roman" panose="02020603050405020304" pitchFamily="18" charset="0"/>
              <a:cs typeface="Times New Roman" panose="02020603050405020304" pitchFamily="18" charset="0"/>
            </a:endParaRPr>
          </a:p>
        </p:txBody>
      </p:sp>
      <p:sp>
        <p:nvSpPr>
          <p:cNvPr id="56" name="Rectangle 55"/>
          <p:cNvSpPr/>
          <p:nvPr/>
        </p:nvSpPr>
        <p:spPr>
          <a:xfrm>
            <a:off x="4085518" y="2305969"/>
            <a:ext cx="357790" cy="300082"/>
          </a:xfrm>
          <a:prstGeom prst="rect">
            <a:avLst/>
          </a:prstGeom>
        </p:spPr>
        <p:txBody>
          <a:bodyPr wrap="none">
            <a:spAutoFit/>
          </a:bodyPr>
          <a:lstStyle/>
          <a:p>
            <a:r>
              <a:rPr lang="en-US" altLang="en-US" sz="1350" dirty="0">
                <a:latin typeface="Times New Roman" panose="02020603050405020304" pitchFamily="18" charset="0"/>
                <a:cs typeface="Times New Roman" panose="02020603050405020304" pitchFamily="18" charset="0"/>
              </a:rPr>
              <a:t>10</a:t>
            </a:r>
            <a:endParaRPr lang="en-US" sz="1350" dirty="0">
              <a:latin typeface="Times New Roman" panose="02020603050405020304" pitchFamily="18" charset="0"/>
              <a:cs typeface="Times New Roman" panose="02020603050405020304" pitchFamily="18" charset="0"/>
            </a:endParaRPr>
          </a:p>
        </p:txBody>
      </p:sp>
      <p:sp>
        <p:nvSpPr>
          <p:cNvPr id="57" name="Rectangle 56"/>
          <p:cNvSpPr/>
          <p:nvPr/>
        </p:nvSpPr>
        <p:spPr>
          <a:xfrm>
            <a:off x="2671228" y="2461582"/>
            <a:ext cx="357790" cy="300082"/>
          </a:xfrm>
          <a:prstGeom prst="rect">
            <a:avLst/>
          </a:prstGeom>
        </p:spPr>
        <p:txBody>
          <a:bodyPr wrap="none">
            <a:spAutoFit/>
          </a:bodyPr>
          <a:lstStyle/>
          <a:p>
            <a:r>
              <a:rPr lang="en-US" altLang="en-US" sz="1350" dirty="0">
                <a:latin typeface="Times New Roman" panose="02020603050405020304" pitchFamily="18" charset="0"/>
                <a:cs typeface="Times New Roman" panose="02020603050405020304" pitchFamily="18" charset="0"/>
              </a:rPr>
              <a:t>10</a:t>
            </a:r>
            <a:endParaRPr lang="en-US" sz="1350" dirty="0">
              <a:latin typeface="Times New Roman" panose="02020603050405020304" pitchFamily="18" charset="0"/>
              <a:cs typeface="Times New Roman" panose="02020603050405020304" pitchFamily="18" charset="0"/>
            </a:endParaRPr>
          </a:p>
        </p:txBody>
      </p:sp>
      <p:sp>
        <p:nvSpPr>
          <p:cNvPr id="58" name="Rectangle 57"/>
          <p:cNvSpPr/>
          <p:nvPr/>
        </p:nvSpPr>
        <p:spPr>
          <a:xfrm>
            <a:off x="5250552" y="3082657"/>
            <a:ext cx="357790" cy="300082"/>
          </a:xfrm>
          <a:prstGeom prst="rect">
            <a:avLst/>
          </a:prstGeom>
        </p:spPr>
        <p:txBody>
          <a:bodyPr wrap="none">
            <a:spAutoFit/>
          </a:bodyPr>
          <a:lstStyle/>
          <a:p>
            <a:r>
              <a:rPr lang="en-US" altLang="en-US" sz="1350" dirty="0">
                <a:latin typeface="Times New Roman" panose="02020603050405020304" pitchFamily="18" charset="0"/>
                <a:cs typeface="Times New Roman" panose="02020603050405020304" pitchFamily="18" charset="0"/>
              </a:rPr>
              <a:t>10</a:t>
            </a:r>
            <a:endParaRPr lang="en-US" sz="1350" dirty="0">
              <a:latin typeface="Times New Roman" panose="02020603050405020304" pitchFamily="18" charset="0"/>
              <a:cs typeface="Times New Roman" panose="02020603050405020304" pitchFamily="18" charset="0"/>
            </a:endParaRPr>
          </a:p>
        </p:txBody>
      </p:sp>
      <p:sp>
        <p:nvSpPr>
          <p:cNvPr id="59" name="Rectangle 58"/>
          <p:cNvSpPr/>
          <p:nvPr/>
        </p:nvSpPr>
        <p:spPr>
          <a:xfrm>
            <a:off x="2803429" y="3147382"/>
            <a:ext cx="357790" cy="300082"/>
          </a:xfrm>
          <a:prstGeom prst="rect">
            <a:avLst/>
          </a:prstGeom>
        </p:spPr>
        <p:txBody>
          <a:bodyPr wrap="none">
            <a:spAutoFit/>
          </a:bodyPr>
          <a:lstStyle/>
          <a:p>
            <a:r>
              <a:rPr lang="en-US" altLang="en-US" sz="1350" dirty="0">
                <a:latin typeface="Times New Roman" panose="02020603050405020304" pitchFamily="18" charset="0"/>
                <a:cs typeface="Times New Roman" panose="02020603050405020304" pitchFamily="18" charset="0"/>
              </a:rPr>
              <a:t>10</a:t>
            </a:r>
            <a:endParaRPr lang="en-US" sz="1350" dirty="0">
              <a:latin typeface="Times New Roman" panose="02020603050405020304" pitchFamily="18" charset="0"/>
              <a:cs typeface="Times New Roman" panose="02020603050405020304" pitchFamily="18" charset="0"/>
            </a:endParaRPr>
          </a:p>
        </p:txBody>
      </p:sp>
      <p:sp>
        <p:nvSpPr>
          <p:cNvPr id="65" name="Freeform 29"/>
          <p:cNvSpPr>
            <a:spLocks/>
          </p:cNvSpPr>
          <p:nvPr/>
        </p:nvSpPr>
        <p:spPr bwMode="auto">
          <a:xfrm flipV="1">
            <a:off x="2400139" y="2544896"/>
            <a:ext cx="3417956" cy="272668"/>
          </a:xfrm>
          <a:custGeom>
            <a:avLst/>
            <a:gdLst>
              <a:gd name="T0" fmla="*/ 2256 w 2256"/>
              <a:gd name="T1" fmla="*/ 0 h 280"/>
              <a:gd name="T2" fmla="*/ 1536 w 2256"/>
              <a:gd name="T3" fmla="*/ 240 h 280"/>
              <a:gd name="T4" fmla="*/ 768 w 2256"/>
              <a:gd name="T5" fmla="*/ 240 h 280"/>
              <a:gd name="T6" fmla="*/ 0 w 2256"/>
              <a:gd name="T7" fmla="*/ 0 h 280"/>
            </a:gdLst>
            <a:ahLst/>
            <a:cxnLst>
              <a:cxn ang="0">
                <a:pos x="T0" y="T1"/>
              </a:cxn>
              <a:cxn ang="0">
                <a:pos x="T2" y="T3"/>
              </a:cxn>
              <a:cxn ang="0">
                <a:pos x="T4" y="T5"/>
              </a:cxn>
              <a:cxn ang="0">
                <a:pos x="T6" y="T7"/>
              </a:cxn>
            </a:cxnLst>
            <a:rect l="0" t="0" r="r" b="b"/>
            <a:pathLst>
              <a:path w="2256" h="280">
                <a:moveTo>
                  <a:pt x="2256" y="0"/>
                </a:moveTo>
                <a:cubicBezTo>
                  <a:pt x="2020" y="100"/>
                  <a:pt x="1784" y="200"/>
                  <a:pt x="1536" y="240"/>
                </a:cubicBezTo>
                <a:cubicBezTo>
                  <a:pt x="1288" y="280"/>
                  <a:pt x="1024" y="280"/>
                  <a:pt x="768" y="240"/>
                </a:cubicBezTo>
                <a:cubicBezTo>
                  <a:pt x="512" y="200"/>
                  <a:pt x="256" y="100"/>
                  <a:pt x="0" y="0"/>
                </a:cubicBezTo>
              </a:path>
            </a:pathLst>
          </a:custGeom>
          <a:noFill/>
          <a:ln w="57150" cap="flat" cmpd="sng">
            <a:solidFill>
              <a:srgbClr val="0000FF"/>
            </a:solidFill>
            <a:prstDash val="sysDot"/>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769" tIns="27384" rIns="54769" bIns="27384"/>
          <a:lstStyle/>
          <a:p>
            <a:endParaRPr lang="en-US" sz="1350">
              <a:latin typeface="Times New Roman" panose="02020603050405020304" pitchFamily="18" charset="0"/>
              <a:cs typeface="Times New Roman" panose="02020603050405020304" pitchFamily="18" charset="0"/>
            </a:endParaRPr>
          </a:p>
        </p:txBody>
      </p:sp>
      <p:sp>
        <p:nvSpPr>
          <p:cNvPr id="60" name="Text Box 5"/>
          <p:cNvSpPr txBox="1">
            <a:spLocks noChangeArrowheads="1"/>
          </p:cNvSpPr>
          <p:nvPr/>
        </p:nvSpPr>
        <p:spPr bwMode="auto">
          <a:xfrm>
            <a:off x="6640621" y="2146914"/>
            <a:ext cx="2411300" cy="540051"/>
          </a:xfrm>
          <a:prstGeom prst="rect">
            <a:avLst/>
          </a:prstGeom>
          <a:solidFill>
            <a:schemeClr val="bg1">
              <a:lumMod val="95000"/>
            </a:schemeClr>
          </a:solidFill>
          <a:ln>
            <a:noFill/>
          </a:ln>
          <a:effectLst/>
          <a:extLst/>
        </p:spPr>
        <p:txBody>
          <a:bodyPr wrap="square" lIns="54769" tIns="27384" rIns="54769" bIns="27384">
            <a:spAutoFit/>
          </a:bodyPr>
          <a:lstStyle/>
          <a:p>
            <a:pPr>
              <a:lnSpc>
                <a:spcPct val="100000"/>
              </a:lnSpc>
            </a:pPr>
            <a:r>
              <a:rPr lang="en-US" altLang="en-US" sz="1050" b="1" dirty="0">
                <a:latin typeface="Times New Roman" panose="02020603050405020304" pitchFamily="18" charset="0"/>
                <a:cs typeface="Times New Roman" panose="02020603050405020304" pitchFamily="18" charset="0"/>
              </a:rPr>
              <a:t>Step 4:</a:t>
            </a:r>
          </a:p>
          <a:p>
            <a:pPr>
              <a:lnSpc>
                <a:spcPct val="100000"/>
              </a:lnSpc>
            </a:pPr>
            <a:r>
              <a:rPr lang="en-US" altLang="en-US" sz="1050" b="1" u="sng" dirty="0">
                <a:solidFill>
                  <a:srgbClr val="0000FF"/>
                </a:solidFill>
                <a:latin typeface="Times New Roman" panose="02020603050405020304" pitchFamily="18" charset="0"/>
                <a:cs typeface="Times New Roman" panose="02020603050405020304" pitchFamily="18" charset="0"/>
              </a:rPr>
              <a:t>Forwarding traffic:</a:t>
            </a:r>
          </a:p>
          <a:p>
            <a:pPr>
              <a:lnSpc>
                <a:spcPct val="100000"/>
              </a:lnSpc>
            </a:pPr>
            <a:r>
              <a:rPr lang="en-US" altLang="en-US" sz="1050" b="1" dirty="0">
                <a:latin typeface="Times New Roman" panose="02020603050405020304" pitchFamily="18" charset="0"/>
                <a:cs typeface="Times New Roman" panose="02020603050405020304" pitchFamily="18" charset="0"/>
              </a:rPr>
              <a:t>Static route, auto route announce,….etc.</a:t>
            </a:r>
          </a:p>
        </p:txBody>
      </p:sp>
      <p:sp>
        <p:nvSpPr>
          <p:cNvPr id="66" name="Text Box 5"/>
          <p:cNvSpPr txBox="1">
            <a:spLocks noChangeArrowheads="1"/>
          </p:cNvSpPr>
          <p:nvPr/>
        </p:nvSpPr>
        <p:spPr bwMode="auto">
          <a:xfrm>
            <a:off x="6958694" y="2665113"/>
            <a:ext cx="2318662" cy="378468"/>
          </a:xfrm>
          <a:prstGeom prst="rect">
            <a:avLst/>
          </a:prstGeom>
          <a:noFill/>
          <a:ln>
            <a:noFill/>
          </a:ln>
          <a:effectLst/>
          <a:extLst/>
        </p:spPr>
        <p:txBody>
          <a:bodyPr wrap="square" lIns="54769" tIns="27384" rIns="54769" bIns="27384">
            <a:spAutoFit/>
          </a:bodyPr>
          <a:lstStyle/>
          <a:p>
            <a:r>
              <a:rPr lang="en-US" altLang="en-US" sz="1050" b="1" dirty="0">
                <a:latin typeface="Times New Roman" panose="02020603050405020304" pitchFamily="18" charset="0"/>
                <a:cs typeface="Times New Roman" panose="02020603050405020304" pitchFamily="18" charset="0"/>
              </a:rPr>
              <a:t>Data mapped to </a:t>
            </a:r>
            <a:r>
              <a:rPr lang="en-US" altLang="en-US" sz="1050" b="1" dirty="0" smtClean="0">
                <a:latin typeface="Times New Roman" panose="02020603050405020304" pitchFamily="18" charset="0"/>
                <a:cs typeface="Times New Roman" panose="02020603050405020304" pitchFamily="18" charset="0"/>
              </a:rPr>
              <a:t> TE Tunnel 1</a:t>
            </a:r>
            <a:endParaRPr lang="en-US" sz="1050" b="1" dirty="0">
              <a:latin typeface="Times New Roman" panose="02020603050405020304" pitchFamily="18" charset="0"/>
              <a:cs typeface="Times New Roman" panose="02020603050405020304" pitchFamily="18" charset="0"/>
            </a:endParaRPr>
          </a:p>
          <a:p>
            <a:pPr>
              <a:lnSpc>
                <a:spcPct val="100000"/>
              </a:lnSpc>
            </a:pPr>
            <a:r>
              <a:rPr lang="en-US" altLang="en-US" sz="1050" b="1" dirty="0">
                <a:latin typeface="Times New Roman" panose="02020603050405020304" pitchFamily="18" charset="0"/>
                <a:cs typeface="Times New Roman" panose="02020603050405020304" pitchFamily="18" charset="0"/>
              </a:rPr>
              <a:t>Voice mapped to </a:t>
            </a:r>
            <a:r>
              <a:rPr lang="en-US" altLang="en-US" sz="1050" b="1" dirty="0" smtClean="0">
                <a:latin typeface="Times New Roman" panose="02020603050405020304" pitchFamily="18" charset="0"/>
                <a:cs typeface="Times New Roman" panose="02020603050405020304" pitchFamily="18" charset="0"/>
              </a:rPr>
              <a:t>TE Tunnel 2</a:t>
            </a:r>
            <a:endParaRPr lang="en-US" altLang="en-US" sz="1050" b="1" dirty="0">
              <a:latin typeface="Times New Roman" panose="02020603050405020304" pitchFamily="18" charset="0"/>
              <a:cs typeface="Times New Roman" panose="02020603050405020304" pitchFamily="18" charset="0"/>
            </a:endParaRPr>
          </a:p>
        </p:txBody>
      </p:sp>
      <p:sp>
        <p:nvSpPr>
          <p:cNvPr id="67" name="Freeform 29"/>
          <p:cNvSpPr>
            <a:spLocks/>
          </p:cNvSpPr>
          <p:nvPr/>
        </p:nvSpPr>
        <p:spPr bwMode="auto">
          <a:xfrm>
            <a:off x="6572778" y="2963537"/>
            <a:ext cx="410353" cy="34289"/>
          </a:xfrm>
          <a:custGeom>
            <a:avLst/>
            <a:gdLst>
              <a:gd name="T0" fmla="*/ 2256 w 2256"/>
              <a:gd name="T1" fmla="*/ 0 h 280"/>
              <a:gd name="T2" fmla="*/ 1536 w 2256"/>
              <a:gd name="T3" fmla="*/ 240 h 280"/>
              <a:gd name="T4" fmla="*/ 768 w 2256"/>
              <a:gd name="T5" fmla="*/ 240 h 280"/>
              <a:gd name="T6" fmla="*/ 0 w 2256"/>
              <a:gd name="T7" fmla="*/ 0 h 280"/>
            </a:gdLst>
            <a:ahLst/>
            <a:cxnLst>
              <a:cxn ang="0">
                <a:pos x="T0" y="T1"/>
              </a:cxn>
              <a:cxn ang="0">
                <a:pos x="T2" y="T3"/>
              </a:cxn>
              <a:cxn ang="0">
                <a:pos x="T4" y="T5"/>
              </a:cxn>
              <a:cxn ang="0">
                <a:pos x="T6" y="T7"/>
              </a:cxn>
            </a:cxnLst>
            <a:rect l="0" t="0" r="r" b="b"/>
            <a:pathLst>
              <a:path w="2256" h="280">
                <a:moveTo>
                  <a:pt x="2256" y="0"/>
                </a:moveTo>
                <a:cubicBezTo>
                  <a:pt x="2020" y="100"/>
                  <a:pt x="1784" y="200"/>
                  <a:pt x="1536" y="240"/>
                </a:cubicBezTo>
                <a:cubicBezTo>
                  <a:pt x="1288" y="280"/>
                  <a:pt x="1024" y="280"/>
                  <a:pt x="768" y="240"/>
                </a:cubicBezTo>
                <a:cubicBezTo>
                  <a:pt x="512" y="200"/>
                  <a:pt x="256" y="100"/>
                  <a:pt x="0" y="0"/>
                </a:cubicBezTo>
              </a:path>
            </a:pathLst>
          </a:custGeom>
          <a:noFill/>
          <a:ln w="57150" cap="flat" cmpd="sng">
            <a:solidFill>
              <a:srgbClr val="00FF00"/>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769" tIns="27384" rIns="54769" bIns="27384"/>
          <a:lstStyle/>
          <a:p>
            <a:endParaRPr lang="en-US" sz="1350">
              <a:latin typeface="Times New Roman" panose="02020603050405020304" pitchFamily="18" charset="0"/>
              <a:cs typeface="Times New Roman" panose="02020603050405020304" pitchFamily="18" charset="0"/>
            </a:endParaRPr>
          </a:p>
        </p:txBody>
      </p:sp>
      <p:sp>
        <p:nvSpPr>
          <p:cNvPr id="68" name="Freeform 29"/>
          <p:cNvSpPr>
            <a:spLocks/>
          </p:cNvSpPr>
          <p:nvPr/>
        </p:nvSpPr>
        <p:spPr bwMode="auto">
          <a:xfrm flipV="1">
            <a:off x="6571400" y="2792775"/>
            <a:ext cx="395205" cy="49577"/>
          </a:xfrm>
          <a:custGeom>
            <a:avLst/>
            <a:gdLst>
              <a:gd name="T0" fmla="*/ 2256 w 2256"/>
              <a:gd name="T1" fmla="*/ 0 h 280"/>
              <a:gd name="T2" fmla="*/ 1536 w 2256"/>
              <a:gd name="T3" fmla="*/ 240 h 280"/>
              <a:gd name="T4" fmla="*/ 768 w 2256"/>
              <a:gd name="T5" fmla="*/ 240 h 280"/>
              <a:gd name="T6" fmla="*/ 0 w 2256"/>
              <a:gd name="T7" fmla="*/ 0 h 280"/>
            </a:gdLst>
            <a:ahLst/>
            <a:cxnLst>
              <a:cxn ang="0">
                <a:pos x="T0" y="T1"/>
              </a:cxn>
              <a:cxn ang="0">
                <a:pos x="T2" y="T3"/>
              </a:cxn>
              <a:cxn ang="0">
                <a:pos x="T4" y="T5"/>
              </a:cxn>
              <a:cxn ang="0">
                <a:pos x="T6" y="T7"/>
              </a:cxn>
            </a:cxnLst>
            <a:rect l="0" t="0" r="r" b="b"/>
            <a:pathLst>
              <a:path w="2256" h="280">
                <a:moveTo>
                  <a:pt x="2256" y="0"/>
                </a:moveTo>
                <a:cubicBezTo>
                  <a:pt x="2020" y="100"/>
                  <a:pt x="1784" y="200"/>
                  <a:pt x="1536" y="240"/>
                </a:cubicBezTo>
                <a:cubicBezTo>
                  <a:pt x="1288" y="280"/>
                  <a:pt x="1024" y="280"/>
                  <a:pt x="768" y="240"/>
                </a:cubicBezTo>
                <a:cubicBezTo>
                  <a:pt x="512" y="200"/>
                  <a:pt x="256" y="100"/>
                  <a:pt x="0" y="0"/>
                </a:cubicBezTo>
              </a:path>
            </a:pathLst>
          </a:custGeom>
          <a:noFill/>
          <a:ln w="57150" cap="flat" cmpd="sng">
            <a:solidFill>
              <a:srgbClr val="0000FF"/>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769" tIns="27384" rIns="54769" bIns="27384"/>
          <a:lstStyle/>
          <a:p>
            <a:endParaRPr lang="en-US" sz="1350">
              <a:latin typeface="Times New Roman" panose="02020603050405020304" pitchFamily="18" charset="0"/>
              <a:cs typeface="Times New Roman" panose="02020603050405020304" pitchFamily="18" charset="0"/>
            </a:endParaRPr>
          </a:p>
        </p:txBody>
      </p:sp>
      <p:sp>
        <p:nvSpPr>
          <p:cNvPr id="62" name="Freeform 29"/>
          <p:cNvSpPr>
            <a:spLocks/>
          </p:cNvSpPr>
          <p:nvPr/>
        </p:nvSpPr>
        <p:spPr bwMode="auto">
          <a:xfrm rot="2531513" flipV="1">
            <a:off x="5375934" y="3588192"/>
            <a:ext cx="1422159" cy="49170"/>
          </a:xfrm>
          <a:custGeom>
            <a:avLst/>
            <a:gdLst>
              <a:gd name="T0" fmla="*/ 2256 w 2256"/>
              <a:gd name="T1" fmla="*/ 0 h 280"/>
              <a:gd name="T2" fmla="*/ 1536 w 2256"/>
              <a:gd name="T3" fmla="*/ 240 h 280"/>
              <a:gd name="T4" fmla="*/ 768 w 2256"/>
              <a:gd name="T5" fmla="*/ 240 h 280"/>
              <a:gd name="T6" fmla="*/ 0 w 2256"/>
              <a:gd name="T7" fmla="*/ 0 h 280"/>
            </a:gdLst>
            <a:ahLst/>
            <a:cxnLst>
              <a:cxn ang="0">
                <a:pos x="T0" y="T1"/>
              </a:cxn>
              <a:cxn ang="0">
                <a:pos x="T2" y="T3"/>
              </a:cxn>
              <a:cxn ang="0">
                <a:pos x="T4" y="T5"/>
              </a:cxn>
              <a:cxn ang="0">
                <a:pos x="T6" y="T7"/>
              </a:cxn>
            </a:cxnLst>
            <a:rect l="0" t="0" r="r" b="b"/>
            <a:pathLst>
              <a:path w="2256" h="280">
                <a:moveTo>
                  <a:pt x="2256" y="0"/>
                </a:moveTo>
                <a:cubicBezTo>
                  <a:pt x="2020" y="100"/>
                  <a:pt x="1784" y="200"/>
                  <a:pt x="1536" y="240"/>
                </a:cubicBezTo>
                <a:cubicBezTo>
                  <a:pt x="1288" y="280"/>
                  <a:pt x="1024" y="280"/>
                  <a:pt x="768" y="240"/>
                </a:cubicBezTo>
                <a:cubicBezTo>
                  <a:pt x="512" y="200"/>
                  <a:pt x="256" y="100"/>
                  <a:pt x="0" y="0"/>
                </a:cubicBezTo>
              </a:path>
            </a:pathLst>
          </a:custGeom>
          <a:noFill/>
          <a:ln w="25400" cap="flat" cmpd="sng">
            <a:solidFill>
              <a:srgbClr val="00FF00"/>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769" tIns="27384" rIns="54769" bIns="27384"/>
          <a:lstStyle/>
          <a:p>
            <a:endParaRPr lang="en-US" sz="1350">
              <a:latin typeface="Times New Roman" panose="02020603050405020304" pitchFamily="18" charset="0"/>
              <a:cs typeface="Times New Roman" panose="02020603050405020304" pitchFamily="18" charset="0"/>
            </a:endParaRPr>
          </a:p>
        </p:txBody>
      </p:sp>
      <p:sp>
        <p:nvSpPr>
          <p:cNvPr id="63" name="Freeform 29"/>
          <p:cNvSpPr>
            <a:spLocks/>
          </p:cNvSpPr>
          <p:nvPr/>
        </p:nvSpPr>
        <p:spPr bwMode="auto">
          <a:xfrm rot="3333584">
            <a:off x="5515136" y="3442699"/>
            <a:ext cx="1542249" cy="46172"/>
          </a:xfrm>
          <a:custGeom>
            <a:avLst/>
            <a:gdLst>
              <a:gd name="T0" fmla="*/ 2256 w 2256"/>
              <a:gd name="T1" fmla="*/ 0 h 280"/>
              <a:gd name="T2" fmla="*/ 1536 w 2256"/>
              <a:gd name="T3" fmla="*/ 240 h 280"/>
              <a:gd name="T4" fmla="*/ 768 w 2256"/>
              <a:gd name="T5" fmla="*/ 240 h 280"/>
              <a:gd name="T6" fmla="*/ 0 w 2256"/>
              <a:gd name="T7" fmla="*/ 0 h 280"/>
            </a:gdLst>
            <a:ahLst/>
            <a:cxnLst>
              <a:cxn ang="0">
                <a:pos x="T0" y="T1"/>
              </a:cxn>
              <a:cxn ang="0">
                <a:pos x="T2" y="T3"/>
              </a:cxn>
              <a:cxn ang="0">
                <a:pos x="T4" y="T5"/>
              </a:cxn>
              <a:cxn ang="0">
                <a:pos x="T6" y="T7"/>
              </a:cxn>
            </a:cxnLst>
            <a:rect l="0" t="0" r="r" b="b"/>
            <a:pathLst>
              <a:path w="2256" h="280">
                <a:moveTo>
                  <a:pt x="2256" y="0"/>
                </a:moveTo>
                <a:cubicBezTo>
                  <a:pt x="2020" y="100"/>
                  <a:pt x="1784" y="200"/>
                  <a:pt x="1536" y="240"/>
                </a:cubicBezTo>
                <a:cubicBezTo>
                  <a:pt x="1288" y="280"/>
                  <a:pt x="1024" y="280"/>
                  <a:pt x="768" y="240"/>
                </a:cubicBezTo>
                <a:cubicBezTo>
                  <a:pt x="512" y="200"/>
                  <a:pt x="256" y="100"/>
                  <a:pt x="0" y="0"/>
                </a:cubicBezTo>
              </a:path>
            </a:pathLst>
          </a:custGeom>
          <a:noFill/>
          <a:ln w="25400" cap="flat" cmpd="sng">
            <a:solidFill>
              <a:srgbClr val="0000FF"/>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769" tIns="27384" rIns="54769" bIns="27384"/>
          <a:lstStyle/>
          <a:p>
            <a:endParaRPr lang="en-US" sz="1350">
              <a:latin typeface="Times New Roman" panose="02020603050405020304" pitchFamily="18" charset="0"/>
              <a:cs typeface="Times New Roman" panose="02020603050405020304" pitchFamily="18" charset="0"/>
            </a:endParaRPr>
          </a:p>
        </p:txBody>
      </p:sp>
      <p:sp>
        <p:nvSpPr>
          <p:cNvPr id="3" name="Rectangle 2"/>
          <p:cNvSpPr/>
          <p:nvPr/>
        </p:nvSpPr>
        <p:spPr>
          <a:xfrm>
            <a:off x="3659368" y="2657420"/>
            <a:ext cx="1053494" cy="369332"/>
          </a:xfrm>
          <a:prstGeom prst="rect">
            <a:avLst/>
          </a:prstGeom>
        </p:spPr>
        <p:txBody>
          <a:bodyPr wrap="none">
            <a:spAutoFit/>
          </a:bodyPr>
          <a:lstStyle/>
          <a:p>
            <a:r>
              <a:rPr lang="en-US" altLang="en-US" sz="900" b="1" dirty="0">
                <a:latin typeface="Times New Roman" panose="02020603050405020304" pitchFamily="18" charset="0"/>
                <a:cs typeface="Times New Roman" panose="02020603050405020304" pitchFamily="18" charset="0"/>
              </a:rPr>
              <a:t>IS-IS Single level </a:t>
            </a:r>
          </a:p>
          <a:p>
            <a:r>
              <a:rPr lang="en-US" sz="900" b="1" dirty="0">
                <a:latin typeface="Times New Roman" panose="02020603050405020304" pitchFamily="18" charset="0"/>
                <a:cs typeface="Times New Roman" panose="02020603050405020304" pitchFamily="18" charset="0"/>
              </a:rPr>
              <a:t> </a:t>
            </a:r>
          </a:p>
        </p:txBody>
      </p:sp>
      <p:sp>
        <p:nvSpPr>
          <p:cNvPr id="61" name="Rectangle 60"/>
          <p:cNvSpPr/>
          <p:nvPr/>
        </p:nvSpPr>
        <p:spPr>
          <a:xfrm>
            <a:off x="4801978" y="2737601"/>
            <a:ext cx="357790" cy="300082"/>
          </a:xfrm>
          <a:prstGeom prst="rect">
            <a:avLst/>
          </a:prstGeom>
        </p:spPr>
        <p:txBody>
          <a:bodyPr wrap="none">
            <a:spAutoFit/>
          </a:bodyPr>
          <a:lstStyle/>
          <a:p>
            <a:r>
              <a:rPr lang="en-US" altLang="en-US" sz="1350" dirty="0">
                <a:latin typeface="Times New Roman" panose="02020603050405020304" pitchFamily="18" charset="0"/>
                <a:cs typeface="Times New Roman" panose="02020603050405020304" pitchFamily="18" charset="0"/>
              </a:rPr>
              <a:t>10</a:t>
            </a:r>
            <a:endParaRPr lang="en-US" sz="1350" dirty="0">
              <a:latin typeface="Times New Roman" panose="02020603050405020304" pitchFamily="18" charset="0"/>
              <a:cs typeface="Times New Roman" panose="02020603050405020304" pitchFamily="18" charset="0"/>
            </a:endParaRPr>
          </a:p>
        </p:txBody>
      </p:sp>
      <p:sp>
        <p:nvSpPr>
          <p:cNvPr id="64" name="Rectangle 63"/>
          <p:cNvSpPr/>
          <p:nvPr/>
        </p:nvSpPr>
        <p:spPr>
          <a:xfrm>
            <a:off x="3234127" y="2761324"/>
            <a:ext cx="357790" cy="300082"/>
          </a:xfrm>
          <a:prstGeom prst="rect">
            <a:avLst/>
          </a:prstGeom>
        </p:spPr>
        <p:txBody>
          <a:bodyPr wrap="none">
            <a:spAutoFit/>
          </a:bodyPr>
          <a:lstStyle/>
          <a:p>
            <a:r>
              <a:rPr lang="en-US" altLang="en-US" sz="1350" dirty="0">
                <a:latin typeface="Times New Roman" panose="02020603050405020304" pitchFamily="18" charset="0"/>
                <a:cs typeface="Times New Roman" panose="02020603050405020304" pitchFamily="18" charset="0"/>
              </a:rPr>
              <a:t>10</a:t>
            </a:r>
            <a:endParaRPr lang="en-US" sz="1350" dirty="0">
              <a:latin typeface="Times New Roman" panose="02020603050405020304" pitchFamily="18" charset="0"/>
              <a:cs typeface="Times New Roman" panose="02020603050405020304" pitchFamily="18" charset="0"/>
            </a:endParaRPr>
          </a:p>
        </p:txBody>
      </p:sp>
      <p:sp>
        <p:nvSpPr>
          <p:cNvPr id="5" name="Rectangle 4"/>
          <p:cNvSpPr/>
          <p:nvPr/>
        </p:nvSpPr>
        <p:spPr>
          <a:xfrm>
            <a:off x="3178124" y="4850685"/>
            <a:ext cx="2356735" cy="207749"/>
          </a:xfrm>
          <a:prstGeom prst="rect">
            <a:avLst/>
          </a:prstGeom>
        </p:spPr>
        <p:txBody>
          <a:bodyPr wrap="none">
            <a:spAutoFit/>
          </a:bodyPr>
          <a:lstStyle/>
          <a:p>
            <a:r>
              <a:rPr lang="en-US" altLang="en-US" sz="750" b="1" dirty="0">
                <a:latin typeface="Times New Roman" panose="02020603050405020304" pitchFamily="18" charset="0"/>
                <a:cs typeface="Times New Roman" panose="02020603050405020304" pitchFamily="18" charset="0"/>
              </a:rPr>
              <a:t>IS-IS = Intermediate System to Intermediate System </a:t>
            </a:r>
            <a:endParaRPr lang="en-US" sz="750" dirty="0"/>
          </a:p>
        </p:txBody>
      </p:sp>
      <p:sp>
        <p:nvSpPr>
          <p:cNvPr id="69" name="Text Box 5"/>
          <p:cNvSpPr txBox="1">
            <a:spLocks noChangeArrowheads="1"/>
          </p:cNvSpPr>
          <p:nvPr/>
        </p:nvSpPr>
        <p:spPr bwMode="auto">
          <a:xfrm>
            <a:off x="3801224" y="2547057"/>
            <a:ext cx="2318662" cy="540051"/>
          </a:xfrm>
          <a:prstGeom prst="rect">
            <a:avLst/>
          </a:prstGeom>
          <a:noFill/>
          <a:ln>
            <a:noFill/>
          </a:ln>
          <a:effectLst/>
          <a:extLst/>
        </p:spPr>
        <p:txBody>
          <a:bodyPr wrap="square" lIns="54769" tIns="27384" rIns="54769" bIns="27384">
            <a:spAutoFit/>
          </a:bodyPr>
          <a:lstStyle/>
          <a:p>
            <a:r>
              <a:rPr lang="en-US" altLang="en-US" sz="1050" b="1" dirty="0" smtClean="0">
                <a:latin typeface="Times New Roman" panose="02020603050405020304" pitchFamily="18" charset="0"/>
                <a:cs typeface="Times New Roman" panose="02020603050405020304" pitchFamily="18" charset="0"/>
              </a:rPr>
              <a:t>TE Tunnel 1</a:t>
            </a:r>
            <a:endParaRPr lang="en-US" sz="1050" b="1" dirty="0">
              <a:latin typeface="Times New Roman" panose="02020603050405020304" pitchFamily="18" charset="0"/>
              <a:cs typeface="Times New Roman" panose="02020603050405020304" pitchFamily="18" charset="0"/>
            </a:endParaRPr>
          </a:p>
          <a:p>
            <a:pPr>
              <a:lnSpc>
                <a:spcPct val="100000"/>
              </a:lnSpc>
            </a:pPr>
            <a:endParaRPr lang="en-US" altLang="en-US" sz="1050" b="1" dirty="0" smtClean="0">
              <a:latin typeface="Times New Roman" panose="02020603050405020304" pitchFamily="18" charset="0"/>
              <a:cs typeface="Times New Roman" panose="02020603050405020304" pitchFamily="18" charset="0"/>
            </a:endParaRPr>
          </a:p>
          <a:p>
            <a:pPr>
              <a:lnSpc>
                <a:spcPct val="100000"/>
              </a:lnSpc>
            </a:pPr>
            <a:r>
              <a:rPr lang="en-US" altLang="en-US" sz="1050" b="1" dirty="0" smtClean="0">
                <a:latin typeface="Times New Roman" panose="02020603050405020304" pitchFamily="18" charset="0"/>
                <a:cs typeface="Times New Roman" panose="02020603050405020304" pitchFamily="18" charset="0"/>
              </a:rPr>
              <a:t>TE Tunnel 2</a:t>
            </a:r>
            <a:endParaRPr lang="en-US" altLang="en-US" sz="105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688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837074"/>
                                        </p:tgtEl>
                                        <p:attrNameLst>
                                          <p:attrName>style.visibility</p:attrName>
                                        </p:attrNameLst>
                                      </p:cBhvr>
                                      <p:to>
                                        <p:strVal val="visible"/>
                                      </p:to>
                                    </p:set>
                                    <p:animEffect transition="in" filter="wipe(down)">
                                      <p:cBhvr>
                                        <p:cTn id="7" dur="500"/>
                                        <p:tgtEl>
                                          <p:spTgt spid="1837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37082"/>
                                        </p:tgtEl>
                                        <p:attrNameLst>
                                          <p:attrName>style.visibility</p:attrName>
                                        </p:attrNameLst>
                                      </p:cBhvr>
                                      <p:to>
                                        <p:strVal val="visible"/>
                                      </p:to>
                                    </p:set>
                                    <p:animEffect transition="in" filter="wipe(up)">
                                      <p:cBhvr>
                                        <p:cTn id="12" dur="500"/>
                                        <p:tgtEl>
                                          <p:spTgt spid="1837082"/>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837083"/>
                                        </p:tgtEl>
                                        <p:attrNameLst>
                                          <p:attrName>style.visibility</p:attrName>
                                        </p:attrNameLst>
                                      </p:cBhvr>
                                      <p:to>
                                        <p:strVal val="visible"/>
                                      </p:to>
                                    </p:set>
                                    <p:animEffect transition="in" filter="wipe(up)">
                                      <p:cBhvr>
                                        <p:cTn id="15" dur="500"/>
                                        <p:tgtEl>
                                          <p:spTgt spid="1837083"/>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837084"/>
                                        </p:tgtEl>
                                        <p:attrNameLst>
                                          <p:attrName>style.visibility</p:attrName>
                                        </p:attrNameLst>
                                      </p:cBhvr>
                                      <p:to>
                                        <p:strVal val="visible"/>
                                      </p:to>
                                    </p:set>
                                    <p:animEffect transition="in" filter="wipe(up)">
                                      <p:cBhvr>
                                        <p:cTn id="18" dur="500"/>
                                        <p:tgtEl>
                                          <p:spTgt spid="1837084"/>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837060"/>
                                        </p:tgtEl>
                                        <p:attrNameLst>
                                          <p:attrName>style.visibility</p:attrName>
                                        </p:attrNameLst>
                                      </p:cBhvr>
                                      <p:to>
                                        <p:strVal val="visible"/>
                                      </p:to>
                                    </p:set>
                                    <p:animEffect transition="in" filter="wipe(up)">
                                      <p:cBhvr>
                                        <p:cTn id="21" dur="500"/>
                                        <p:tgtEl>
                                          <p:spTgt spid="183706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837061"/>
                                        </p:tgtEl>
                                        <p:attrNameLst>
                                          <p:attrName>style.visibility</p:attrName>
                                        </p:attrNameLst>
                                      </p:cBhvr>
                                      <p:to>
                                        <p:strVal val="visible"/>
                                      </p:to>
                                    </p:set>
                                    <p:animEffect transition="in" filter="wipe(down)">
                                      <p:cBhvr>
                                        <p:cTn id="26" dur="500"/>
                                        <p:tgtEl>
                                          <p:spTgt spid="183706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837085"/>
                                        </p:tgtEl>
                                        <p:attrNameLst>
                                          <p:attrName>style.visibility</p:attrName>
                                        </p:attrNameLst>
                                      </p:cBhvr>
                                      <p:to>
                                        <p:strVal val="visible"/>
                                      </p:to>
                                    </p:set>
                                    <p:animEffect transition="in" filter="wipe(down)">
                                      <p:cBhvr>
                                        <p:cTn id="29" dur="500"/>
                                        <p:tgtEl>
                                          <p:spTgt spid="1837085"/>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wipe(down)">
                                      <p:cBhvr>
                                        <p:cTn id="32" dur="500"/>
                                        <p:tgtEl>
                                          <p:spTgt spid="6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down)">
                                      <p:cBhvr>
                                        <p:cTn id="37" dur="500"/>
                                        <p:tgtEl>
                                          <p:spTgt spid="6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down)">
                                      <p:cBhvr>
                                        <p:cTn id="42" dur="500"/>
                                        <p:tgtEl>
                                          <p:spTgt spid="6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down)">
                                      <p:cBhvr>
                                        <p:cTn id="45" dur="500"/>
                                        <p:tgtEl>
                                          <p:spTgt spid="6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wipe(down)">
                                      <p:cBhvr>
                                        <p:cTn id="48" dur="500"/>
                                        <p:tgtEl>
                                          <p:spTgt spid="68"/>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down)">
                                      <p:cBhvr>
                                        <p:cTn id="54" dur="500"/>
                                        <p:tgtEl>
                                          <p:spTgt spid="6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wipe(down)">
                                      <p:cBhvr>
                                        <p:cTn id="5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7060" grpId="0" animBg="1"/>
      <p:bldP spid="1837061" grpId="0" animBg="1"/>
      <p:bldP spid="1837082" grpId="0" animBg="1"/>
      <p:bldP spid="1837083" grpId="0" animBg="1"/>
      <p:bldP spid="1837084" grpId="0" animBg="1"/>
      <p:bldP spid="1837085" grpId="0" animBg="1"/>
      <p:bldP spid="65" grpId="0" animBg="1"/>
      <p:bldP spid="60" grpId="0" animBg="1"/>
      <p:bldP spid="66" grpId="0"/>
      <p:bldP spid="67" grpId="0" animBg="1"/>
      <p:bldP spid="68" grpId="0" animBg="1"/>
      <p:bldP spid="62" grpId="0" animBg="1"/>
      <p:bldP spid="63" grpId="0" animBg="1"/>
      <p:bldP spid="6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972" y="432728"/>
            <a:ext cx="8513064" cy="434974"/>
          </a:xfrm>
        </p:spPr>
        <p:txBody>
          <a:bodyPr/>
          <a:lstStyle/>
          <a:p>
            <a:r>
              <a:rPr lang="en-US" dirty="0" smtClean="0">
                <a:solidFill>
                  <a:srgbClr val="0000FF"/>
                </a:solidFill>
                <a:latin typeface="+mn-lt"/>
                <a:cs typeface="Times New Roman" panose="02020603050405020304" pitchFamily="18" charset="0"/>
              </a:rPr>
              <a:t>Sherif Toulan, Bio</a:t>
            </a:r>
            <a:endParaRPr lang="en-US" dirty="0">
              <a:solidFill>
                <a:srgbClr val="0000FF"/>
              </a:solidFill>
              <a:latin typeface="+mn-lt"/>
              <a:cs typeface="Times New Roman" panose="02020603050405020304" pitchFamily="18" charset="0"/>
            </a:endParaRPr>
          </a:p>
        </p:txBody>
      </p:sp>
      <p:sp>
        <p:nvSpPr>
          <p:cNvPr id="3" name="Content Placeholder 2"/>
          <p:cNvSpPr>
            <a:spLocks noGrp="1"/>
          </p:cNvSpPr>
          <p:nvPr>
            <p:ph idx="4294967295"/>
          </p:nvPr>
        </p:nvSpPr>
        <p:spPr>
          <a:xfrm>
            <a:off x="311823" y="1350960"/>
            <a:ext cx="8413138" cy="3454531"/>
          </a:xfrm>
          <a:prstGeom prst="rect">
            <a:avLst/>
          </a:prstGeom>
        </p:spPr>
        <p:txBody>
          <a:bodyPr>
            <a:normAutofit fontScale="85000" lnSpcReduction="20000"/>
          </a:bodyPr>
          <a:lstStyle/>
          <a:p>
            <a:r>
              <a:rPr lang="en-US" b="1" dirty="0"/>
              <a:t>Professional Engineers </a:t>
            </a:r>
            <a:r>
              <a:rPr lang="en-US" b="1" dirty="0" smtClean="0"/>
              <a:t>Ontario, P</a:t>
            </a:r>
            <a:r>
              <a:rPr lang="en-US" b="1" dirty="0"/>
              <a:t>. Eng.# 90291410</a:t>
            </a:r>
            <a:endParaRPr lang="en-US" dirty="0"/>
          </a:p>
          <a:p>
            <a:pPr lvl="0"/>
            <a:r>
              <a:rPr lang="en-US" b="1" dirty="0" smtClean="0"/>
              <a:t>M. Eng. Degree in Electrical Engineering from University of Toronto, 1991</a:t>
            </a:r>
          </a:p>
          <a:p>
            <a:pPr lvl="0"/>
            <a:r>
              <a:rPr lang="en-US" b="1" dirty="0" smtClean="0"/>
              <a:t>Cisco </a:t>
            </a:r>
            <a:r>
              <a:rPr lang="en-US" b="1" dirty="0"/>
              <a:t>Certified  Internetwork Expert, CCIE# 4220, Routing &amp; Switching</a:t>
            </a:r>
          </a:p>
          <a:p>
            <a:pPr lvl="0"/>
            <a:r>
              <a:rPr lang="en-US" b="1" dirty="0"/>
              <a:t>Project Management Professional,      PMP# </a:t>
            </a:r>
            <a:r>
              <a:rPr lang="en-US" b="1" dirty="0" smtClean="0"/>
              <a:t>511073</a:t>
            </a:r>
          </a:p>
          <a:p>
            <a:pPr lvl="0"/>
            <a:endParaRPr lang="en-US" dirty="0"/>
          </a:p>
          <a:p>
            <a:pPr>
              <a:spcBef>
                <a:spcPct val="30000"/>
              </a:spcBef>
              <a:buSzPct val="90000"/>
            </a:pPr>
            <a:endParaRPr lang="en-US" dirty="0" smtClean="0">
              <a:cs typeface="Times New Roman" panose="02020603050405020304" pitchFamily="18" charset="0"/>
            </a:endParaRPr>
          </a:p>
          <a:p>
            <a:pPr>
              <a:spcBef>
                <a:spcPct val="30000"/>
              </a:spcBef>
              <a:buSzPct val="90000"/>
            </a:pPr>
            <a:r>
              <a:rPr lang="en-US" b="1" dirty="0" smtClean="0">
                <a:cs typeface="Times New Roman" panose="02020603050405020304" pitchFamily="18" charset="0"/>
              </a:rPr>
              <a:t>2000 – Present</a:t>
            </a:r>
          </a:p>
          <a:p>
            <a:pPr marL="1785" indent="0">
              <a:spcBef>
                <a:spcPct val="30000"/>
              </a:spcBef>
              <a:buSzPct val="90000"/>
              <a:buNone/>
            </a:pPr>
            <a:r>
              <a:rPr lang="en-US" dirty="0" smtClean="0">
                <a:cs typeface="Times New Roman" panose="02020603050405020304" pitchFamily="18" charset="0"/>
              </a:rPr>
              <a:t>Employed by Cisco Systems Canada as Network Design Engineer, working with key Service Providers (Bell Canada, </a:t>
            </a:r>
            <a:r>
              <a:rPr lang="en-US" dirty="0" err="1" smtClean="0">
                <a:cs typeface="Times New Roman" panose="02020603050405020304" pitchFamily="18" charset="0"/>
              </a:rPr>
              <a:t>at&amp;t</a:t>
            </a:r>
            <a:r>
              <a:rPr lang="en-US" dirty="0" smtClean="0">
                <a:cs typeface="Times New Roman" panose="02020603050405020304" pitchFamily="18" charset="0"/>
              </a:rPr>
              <a:t>, France Telecom to deploy MPLS technologies)</a:t>
            </a:r>
          </a:p>
          <a:p>
            <a:pPr marL="1785" indent="0">
              <a:spcBef>
                <a:spcPct val="30000"/>
              </a:spcBef>
              <a:buSzPct val="90000"/>
              <a:buNone/>
            </a:pPr>
            <a:endParaRPr lang="en-US" dirty="0" smtClean="0">
              <a:cs typeface="Times New Roman" panose="02020603050405020304" pitchFamily="18" charset="0"/>
            </a:endParaRPr>
          </a:p>
          <a:p>
            <a:pPr>
              <a:spcBef>
                <a:spcPct val="30000"/>
              </a:spcBef>
              <a:buSzPct val="90000"/>
            </a:pPr>
            <a:r>
              <a:rPr lang="en-US" b="1" dirty="0" smtClean="0">
                <a:cs typeface="Times New Roman" panose="02020603050405020304" pitchFamily="18" charset="0"/>
              </a:rPr>
              <a:t>1991-2000 </a:t>
            </a:r>
          </a:p>
          <a:p>
            <a:pPr marL="1785" indent="0">
              <a:spcBef>
                <a:spcPct val="30000"/>
              </a:spcBef>
              <a:buSzPct val="90000"/>
              <a:buNone/>
            </a:pPr>
            <a:r>
              <a:rPr lang="en-US" dirty="0" smtClean="0">
                <a:cs typeface="Times New Roman" panose="02020603050405020304" pitchFamily="18" charset="0"/>
              </a:rPr>
              <a:t>Employed by Bell Canada as Network Consulting Engineer designing networks for Service Providers &amp; Enterprise Customers (Banks, Insurance companies,…etc.)</a:t>
            </a:r>
          </a:p>
          <a:p>
            <a:pPr>
              <a:spcBef>
                <a:spcPct val="30000"/>
              </a:spcBef>
              <a:buSzPct val="90000"/>
            </a:pPr>
            <a:endParaRPr lang="en-US" dirty="0" smtClean="0">
              <a:cs typeface="Times New Roman" panose="02020603050405020304" pitchFamily="18" charset="0"/>
            </a:endParaRPr>
          </a:p>
        </p:txBody>
      </p:sp>
      <p:sp>
        <p:nvSpPr>
          <p:cNvPr id="5" name="Slide Number Placeholder 4"/>
          <p:cNvSpPr>
            <a:spLocks noGrp="1"/>
          </p:cNvSpPr>
          <p:nvPr>
            <p:ph type="sldNum" sz="quarter" idx="4"/>
          </p:nvPr>
        </p:nvSpPr>
        <p:spPr/>
        <p:txBody>
          <a:bodyPr/>
          <a:lstStyle/>
          <a:p>
            <a:fld id="{2F5CCB13-0A32-4557-88E9-079F0C330695}" type="slidenum">
              <a:rPr lang="en-US" smtClean="0"/>
              <a:pPr/>
              <a:t>2</a:t>
            </a:fld>
            <a:endParaRPr lang="en-US"/>
          </a:p>
        </p:txBody>
      </p:sp>
    </p:spTree>
    <p:extLst>
      <p:ext uri="{BB962C8B-B14F-4D97-AF65-F5344CB8AC3E}">
        <p14:creationId xmlns:p14="http://schemas.microsoft.com/office/powerpoint/2010/main" val="179449637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21123"/>
            <a:ext cx="10837154" cy="628650"/>
          </a:xfrm>
        </p:spPr>
        <p:txBody>
          <a:bodyPr/>
          <a:lstStyle/>
          <a:p>
            <a:r>
              <a:rPr lang="en-US" sz="2400" dirty="0" smtClean="0">
                <a:solidFill>
                  <a:srgbClr val="0000FF"/>
                </a:solidFill>
                <a:latin typeface="+mn-lt"/>
                <a:cs typeface="Times New Roman" panose="02020603050405020304" pitchFamily="18" charset="0"/>
              </a:rPr>
              <a:t>Constraint-Based </a:t>
            </a:r>
            <a:r>
              <a:rPr lang="en-US" sz="2400" dirty="0">
                <a:solidFill>
                  <a:srgbClr val="0000FF"/>
                </a:solidFill>
                <a:latin typeface="+mn-lt"/>
                <a:cs typeface="Times New Roman" panose="02020603050405020304" pitchFamily="18" charset="0"/>
              </a:rPr>
              <a:t>Shortest Path First (</a:t>
            </a:r>
            <a:r>
              <a:rPr lang="nl-BE" altLang="nl-BE" sz="2400" dirty="0">
                <a:solidFill>
                  <a:srgbClr val="0000FF"/>
                </a:solidFill>
                <a:latin typeface="+mn-lt"/>
                <a:cs typeface="Times New Roman" panose="02020603050405020304" pitchFamily="18" charset="0"/>
              </a:rPr>
              <a:t>CSPF</a:t>
            </a:r>
            <a:r>
              <a:rPr lang="nl-BE" altLang="nl-BE" sz="2400" dirty="0" smtClean="0">
                <a:solidFill>
                  <a:srgbClr val="0000FF"/>
                </a:solidFill>
                <a:latin typeface="+mn-lt"/>
                <a:cs typeface="Times New Roman" panose="02020603050405020304" pitchFamily="18" charset="0"/>
              </a:rPr>
              <a:t>) for path computation</a:t>
            </a:r>
            <a:r>
              <a:rPr lang="nl-BE" altLang="nl-BE" sz="2400" dirty="0">
                <a:solidFill>
                  <a:srgbClr val="0000FF"/>
                </a:solidFill>
                <a:latin typeface="+mn-lt"/>
                <a:cs typeface="Times New Roman" panose="02020603050405020304" pitchFamily="18" charset="0"/>
              </a:rPr>
              <a:t/>
            </a:r>
            <a:br>
              <a:rPr lang="nl-BE" altLang="nl-BE" sz="2400" dirty="0">
                <a:solidFill>
                  <a:srgbClr val="0000FF"/>
                </a:solidFill>
                <a:latin typeface="+mn-lt"/>
                <a:cs typeface="Times New Roman" panose="02020603050405020304" pitchFamily="18" charset="0"/>
              </a:rPr>
            </a:br>
            <a:endParaRPr lang="en-US" altLang="nl-BE" sz="2400" dirty="0" smtClean="0">
              <a:solidFill>
                <a:srgbClr val="0000FF"/>
              </a:solidFill>
              <a:latin typeface="+mn-lt"/>
              <a:cs typeface="Times New Roman" panose="02020603050405020304" pitchFamily="18" charset="0"/>
            </a:endParaRPr>
          </a:p>
        </p:txBody>
      </p:sp>
      <p:pic>
        <p:nvPicPr>
          <p:cNvPr id="11267" name="Picture 5" descr="cloud"/>
          <p:cNvPicPr preferRelativeResize="0">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423004" y="2154552"/>
            <a:ext cx="33813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Line 6"/>
          <p:cNvSpPr>
            <a:spLocks noChangeAspect="1" noChangeShapeType="1"/>
          </p:cNvSpPr>
          <p:nvPr/>
        </p:nvSpPr>
        <p:spPr bwMode="auto">
          <a:xfrm>
            <a:off x="1375504" y="3318983"/>
            <a:ext cx="271463" cy="360760"/>
          </a:xfrm>
          <a:prstGeom prst="line">
            <a:avLst/>
          </a:prstGeom>
          <a:noFill/>
          <a:ln w="25400">
            <a:solidFill>
              <a:schemeClr val="accent2"/>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1269" name="Line 7"/>
          <p:cNvSpPr>
            <a:spLocks noChangeAspect="1" noChangeShapeType="1"/>
          </p:cNvSpPr>
          <p:nvPr/>
        </p:nvSpPr>
        <p:spPr bwMode="auto">
          <a:xfrm flipV="1">
            <a:off x="800829" y="3318984"/>
            <a:ext cx="392113" cy="288131"/>
          </a:xfrm>
          <a:prstGeom prst="line">
            <a:avLst/>
          </a:prstGeom>
          <a:noFill/>
          <a:ln w="25400">
            <a:solidFill>
              <a:schemeClr val="accent2"/>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1270" name="Line 8"/>
          <p:cNvSpPr>
            <a:spLocks noChangeAspect="1" noChangeShapeType="1"/>
          </p:cNvSpPr>
          <p:nvPr/>
        </p:nvSpPr>
        <p:spPr bwMode="auto">
          <a:xfrm flipV="1">
            <a:off x="1404079" y="2960605"/>
            <a:ext cx="542925" cy="252413"/>
          </a:xfrm>
          <a:prstGeom prst="line">
            <a:avLst/>
          </a:prstGeom>
          <a:noFill/>
          <a:ln w="25400">
            <a:solidFill>
              <a:schemeClr val="accent2"/>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1271" name="Line 9"/>
          <p:cNvSpPr>
            <a:spLocks noChangeAspect="1" noChangeShapeType="1"/>
          </p:cNvSpPr>
          <p:nvPr/>
        </p:nvSpPr>
        <p:spPr bwMode="auto">
          <a:xfrm flipH="1">
            <a:off x="2491517" y="3157058"/>
            <a:ext cx="217487" cy="522685"/>
          </a:xfrm>
          <a:prstGeom prst="line">
            <a:avLst/>
          </a:prstGeom>
          <a:noFill/>
          <a:ln w="25400">
            <a:solidFill>
              <a:schemeClr val="accent2"/>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1272" name="Line 10"/>
          <p:cNvSpPr>
            <a:spLocks noChangeAspect="1" noChangeShapeType="1"/>
          </p:cNvSpPr>
          <p:nvPr/>
        </p:nvSpPr>
        <p:spPr bwMode="auto">
          <a:xfrm>
            <a:off x="2161317" y="2924887"/>
            <a:ext cx="422275" cy="142875"/>
          </a:xfrm>
          <a:prstGeom prst="line">
            <a:avLst/>
          </a:prstGeom>
          <a:noFill/>
          <a:ln w="25400">
            <a:solidFill>
              <a:schemeClr val="accent2"/>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1273" name="Line 11"/>
          <p:cNvSpPr>
            <a:spLocks noChangeAspect="1" noChangeShapeType="1"/>
          </p:cNvSpPr>
          <p:nvPr/>
        </p:nvSpPr>
        <p:spPr bwMode="auto">
          <a:xfrm>
            <a:off x="2682016" y="3116577"/>
            <a:ext cx="627062" cy="186929"/>
          </a:xfrm>
          <a:prstGeom prst="line">
            <a:avLst/>
          </a:prstGeom>
          <a:noFill/>
          <a:ln w="25400">
            <a:solidFill>
              <a:schemeClr val="accent2"/>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1274" name="Line 12"/>
          <p:cNvSpPr>
            <a:spLocks noChangeAspect="1" noChangeShapeType="1"/>
          </p:cNvSpPr>
          <p:nvPr/>
        </p:nvSpPr>
        <p:spPr bwMode="auto">
          <a:xfrm>
            <a:off x="1827942" y="3786899"/>
            <a:ext cx="604837" cy="0"/>
          </a:xfrm>
          <a:prstGeom prst="line">
            <a:avLst/>
          </a:prstGeom>
          <a:noFill/>
          <a:ln w="25400">
            <a:solidFill>
              <a:schemeClr val="accent2"/>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1275" name="Line 13"/>
          <p:cNvSpPr>
            <a:spLocks noChangeAspect="1" noChangeShapeType="1"/>
          </p:cNvSpPr>
          <p:nvPr/>
        </p:nvSpPr>
        <p:spPr bwMode="auto">
          <a:xfrm>
            <a:off x="983391" y="2887977"/>
            <a:ext cx="246062" cy="291704"/>
          </a:xfrm>
          <a:prstGeom prst="line">
            <a:avLst/>
          </a:prstGeom>
          <a:noFill/>
          <a:ln w="25400">
            <a:solidFill>
              <a:schemeClr val="accent2"/>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1276" name="Rectangle 14"/>
          <p:cNvSpPr>
            <a:spLocks noChangeAspect="1" noChangeArrowheads="1"/>
          </p:cNvSpPr>
          <p:nvPr/>
        </p:nvSpPr>
        <p:spPr bwMode="auto">
          <a:xfrm>
            <a:off x="1499328" y="2408156"/>
            <a:ext cx="1253082" cy="555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050" tIns="46418" rIns="91050" bIns="46418">
            <a:spAutoFit/>
          </a:bodyPr>
          <a:lstStyle>
            <a:lvl1pPr defTabSz="904875">
              <a:defRPr sz="3000" b="1">
                <a:solidFill>
                  <a:schemeClr val="tx1"/>
                </a:solidFill>
                <a:latin typeface="Arial" pitchFamily="34" charset="0"/>
              </a:defRPr>
            </a:lvl1pPr>
            <a:lvl2pPr marL="742950" indent="-285750" defTabSz="904875">
              <a:defRPr sz="3000" b="1">
                <a:solidFill>
                  <a:schemeClr val="tx1"/>
                </a:solidFill>
                <a:latin typeface="Arial" pitchFamily="34" charset="0"/>
              </a:defRPr>
            </a:lvl2pPr>
            <a:lvl3pPr marL="1143000" indent="-228600" defTabSz="904875">
              <a:defRPr sz="3000" b="1">
                <a:solidFill>
                  <a:schemeClr val="tx1"/>
                </a:solidFill>
                <a:latin typeface="Arial" pitchFamily="34" charset="0"/>
              </a:defRPr>
            </a:lvl3pPr>
            <a:lvl4pPr marL="1600200" indent="-228600" defTabSz="904875">
              <a:defRPr sz="3000" b="1">
                <a:solidFill>
                  <a:schemeClr val="tx1"/>
                </a:solidFill>
                <a:latin typeface="Arial" pitchFamily="34" charset="0"/>
              </a:defRPr>
            </a:lvl4pPr>
            <a:lvl5pPr marL="2057400" indent="-228600" defTabSz="904875">
              <a:defRPr sz="3000" b="1">
                <a:solidFill>
                  <a:schemeClr val="tx1"/>
                </a:solidFill>
                <a:latin typeface="Arial" pitchFamily="34" charset="0"/>
              </a:defRPr>
            </a:lvl5pPr>
            <a:lvl6pPr marL="2514600" indent="-228600" defTabSz="904875" eaLnBrk="0" fontAlgn="base" hangingPunct="0">
              <a:lnSpc>
                <a:spcPct val="90000"/>
              </a:lnSpc>
              <a:spcBef>
                <a:spcPct val="0"/>
              </a:spcBef>
              <a:spcAft>
                <a:spcPct val="0"/>
              </a:spcAft>
              <a:defRPr sz="3000" b="1">
                <a:solidFill>
                  <a:schemeClr val="tx1"/>
                </a:solidFill>
                <a:latin typeface="Arial" pitchFamily="34" charset="0"/>
              </a:defRPr>
            </a:lvl6pPr>
            <a:lvl7pPr marL="2971800" indent="-228600" defTabSz="904875" eaLnBrk="0" fontAlgn="base" hangingPunct="0">
              <a:lnSpc>
                <a:spcPct val="90000"/>
              </a:lnSpc>
              <a:spcBef>
                <a:spcPct val="0"/>
              </a:spcBef>
              <a:spcAft>
                <a:spcPct val="0"/>
              </a:spcAft>
              <a:defRPr sz="3000" b="1">
                <a:solidFill>
                  <a:schemeClr val="tx1"/>
                </a:solidFill>
                <a:latin typeface="Arial" pitchFamily="34" charset="0"/>
              </a:defRPr>
            </a:lvl7pPr>
            <a:lvl8pPr marL="3429000" indent="-228600" defTabSz="904875" eaLnBrk="0" fontAlgn="base" hangingPunct="0">
              <a:lnSpc>
                <a:spcPct val="90000"/>
              </a:lnSpc>
              <a:spcBef>
                <a:spcPct val="0"/>
              </a:spcBef>
              <a:spcAft>
                <a:spcPct val="0"/>
              </a:spcAft>
              <a:defRPr sz="3000" b="1">
                <a:solidFill>
                  <a:schemeClr val="tx1"/>
                </a:solidFill>
                <a:latin typeface="Arial" pitchFamily="34" charset="0"/>
              </a:defRPr>
            </a:lvl8pPr>
            <a:lvl9pPr marL="3886200" indent="-228600" defTabSz="904875" eaLnBrk="0" fontAlgn="base" hangingPunct="0">
              <a:lnSpc>
                <a:spcPct val="90000"/>
              </a:lnSpc>
              <a:spcBef>
                <a:spcPct val="0"/>
              </a:spcBef>
              <a:spcAft>
                <a:spcPct val="0"/>
              </a:spcAft>
              <a:defRPr sz="3000" b="1">
                <a:solidFill>
                  <a:schemeClr val="tx1"/>
                </a:solidFill>
                <a:latin typeface="Arial" pitchFamily="34" charset="0"/>
              </a:defRPr>
            </a:lvl9pPr>
          </a:lstStyle>
          <a:p>
            <a:r>
              <a:rPr lang="en-US" altLang="nl-BE" dirty="0" smtClean="0"/>
              <a:t>MPLS</a:t>
            </a:r>
            <a:endParaRPr lang="en-US" altLang="nl-BE" dirty="0"/>
          </a:p>
        </p:txBody>
      </p:sp>
      <p:pic>
        <p:nvPicPr>
          <p:cNvPr id="11277"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592" y="3497577"/>
            <a:ext cx="384175" cy="21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304" y="2705812"/>
            <a:ext cx="384175" cy="21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1667" y="3146343"/>
            <a:ext cx="384175" cy="21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1166" y="3677362"/>
            <a:ext cx="384175" cy="21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9179" y="3679743"/>
            <a:ext cx="384175" cy="21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2"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9379" y="2851068"/>
            <a:ext cx="384175" cy="21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3"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9767" y="3012993"/>
            <a:ext cx="384175" cy="21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4"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7004" y="3213018"/>
            <a:ext cx="384175" cy="21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5" name="Rectangle 31"/>
          <p:cNvSpPr>
            <a:spLocks noChangeAspect="1" noChangeArrowheads="1"/>
          </p:cNvSpPr>
          <p:nvPr/>
        </p:nvSpPr>
        <p:spPr bwMode="auto">
          <a:xfrm>
            <a:off x="1313664" y="979689"/>
            <a:ext cx="2381250" cy="857250"/>
          </a:xfrm>
          <a:prstGeom prst="rect">
            <a:avLst/>
          </a:prstGeom>
          <a:solidFill>
            <a:srgbClr val="F47312">
              <a:alpha val="30196"/>
            </a:srgbClr>
          </a:solidFill>
          <a:ln w="12700">
            <a:solidFill>
              <a:schemeClr val="accent2"/>
            </a:solidFill>
            <a:miter lim="800000"/>
            <a:headEnd/>
            <a:tailEnd/>
          </a:ln>
        </p:spPr>
        <p:txBody>
          <a:bodyPr wrap="none" anchor="ctr"/>
          <a:lstStyle>
            <a:lvl1pPr>
              <a:defRPr sz="3000" b="1">
                <a:solidFill>
                  <a:schemeClr val="tx1"/>
                </a:solidFill>
                <a:latin typeface="Arial" pitchFamily="34" charset="0"/>
              </a:defRPr>
            </a:lvl1pPr>
            <a:lvl2pPr marL="742950" indent="-285750">
              <a:defRPr sz="3000" b="1">
                <a:solidFill>
                  <a:schemeClr val="tx1"/>
                </a:solidFill>
                <a:latin typeface="Arial" pitchFamily="34" charset="0"/>
              </a:defRPr>
            </a:lvl2pPr>
            <a:lvl3pPr marL="1143000" indent="-228600">
              <a:defRPr sz="3000" b="1">
                <a:solidFill>
                  <a:schemeClr val="tx1"/>
                </a:solidFill>
                <a:latin typeface="Arial" pitchFamily="34" charset="0"/>
              </a:defRPr>
            </a:lvl3pPr>
            <a:lvl4pPr marL="1600200" indent="-228600">
              <a:defRPr sz="3000" b="1">
                <a:solidFill>
                  <a:schemeClr val="tx1"/>
                </a:solidFill>
                <a:latin typeface="Arial" pitchFamily="34" charset="0"/>
              </a:defRPr>
            </a:lvl4pPr>
            <a:lvl5pPr marL="2057400" indent="-228600">
              <a:defRPr sz="3000" b="1">
                <a:solidFill>
                  <a:schemeClr val="tx1"/>
                </a:solidFill>
                <a:latin typeface="Arial" pitchFamily="34" charset="0"/>
              </a:defRPr>
            </a:lvl5pPr>
            <a:lvl6pPr marL="2514600" indent="-228600" eaLnBrk="0" fontAlgn="base" hangingPunct="0">
              <a:lnSpc>
                <a:spcPct val="90000"/>
              </a:lnSpc>
              <a:spcBef>
                <a:spcPct val="0"/>
              </a:spcBef>
              <a:spcAft>
                <a:spcPct val="0"/>
              </a:spcAft>
              <a:defRPr sz="3000" b="1">
                <a:solidFill>
                  <a:schemeClr val="tx1"/>
                </a:solidFill>
                <a:latin typeface="Arial" pitchFamily="34" charset="0"/>
              </a:defRPr>
            </a:lvl6pPr>
            <a:lvl7pPr marL="2971800" indent="-228600" eaLnBrk="0" fontAlgn="base" hangingPunct="0">
              <a:lnSpc>
                <a:spcPct val="90000"/>
              </a:lnSpc>
              <a:spcBef>
                <a:spcPct val="0"/>
              </a:spcBef>
              <a:spcAft>
                <a:spcPct val="0"/>
              </a:spcAft>
              <a:defRPr sz="3000" b="1">
                <a:solidFill>
                  <a:schemeClr val="tx1"/>
                </a:solidFill>
                <a:latin typeface="Arial" pitchFamily="34" charset="0"/>
              </a:defRPr>
            </a:lvl7pPr>
            <a:lvl8pPr marL="3429000" indent="-228600" eaLnBrk="0" fontAlgn="base" hangingPunct="0">
              <a:lnSpc>
                <a:spcPct val="90000"/>
              </a:lnSpc>
              <a:spcBef>
                <a:spcPct val="0"/>
              </a:spcBef>
              <a:spcAft>
                <a:spcPct val="0"/>
              </a:spcAft>
              <a:defRPr sz="3000" b="1">
                <a:solidFill>
                  <a:schemeClr val="tx1"/>
                </a:solidFill>
                <a:latin typeface="Arial" pitchFamily="34" charset="0"/>
              </a:defRPr>
            </a:lvl8pPr>
            <a:lvl9pPr marL="3886200" indent="-228600" eaLnBrk="0" fontAlgn="base" hangingPunct="0">
              <a:lnSpc>
                <a:spcPct val="90000"/>
              </a:lnSpc>
              <a:spcBef>
                <a:spcPct val="0"/>
              </a:spcBef>
              <a:spcAft>
                <a:spcPct val="0"/>
              </a:spcAft>
              <a:defRPr sz="3000" b="1">
                <a:solidFill>
                  <a:schemeClr val="tx1"/>
                </a:solidFill>
                <a:latin typeface="Arial" pitchFamily="34" charset="0"/>
              </a:defRPr>
            </a:lvl9pPr>
          </a:lstStyle>
          <a:p>
            <a:endParaRPr lang="nl-BE" altLang="nl-BE"/>
          </a:p>
        </p:txBody>
      </p:sp>
      <p:sp>
        <p:nvSpPr>
          <p:cNvPr id="11286" name="Line 32"/>
          <p:cNvSpPr>
            <a:spLocks noChangeAspect="1" noChangeShapeType="1"/>
          </p:cNvSpPr>
          <p:nvPr/>
        </p:nvSpPr>
        <p:spPr bwMode="auto">
          <a:xfrm>
            <a:off x="2953319" y="1205743"/>
            <a:ext cx="0" cy="400050"/>
          </a:xfrm>
          <a:prstGeom prst="line">
            <a:avLst/>
          </a:prstGeom>
          <a:noFill/>
          <a:ln w="349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87" name="Line 33"/>
          <p:cNvSpPr>
            <a:spLocks noChangeAspect="1" noChangeShapeType="1"/>
          </p:cNvSpPr>
          <p:nvPr/>
        </p:nvSpPr>
        <p:spPr bwMode="auto">
          <a:xfrm>
            <a:off x="1632519" y="1236700"/>
            <a:ext cx="736600" cy="394097"/>
          </a:xfrm>
          <a:prstGeom prst="line">
            <a:avLst/>
          </a:prstGeom>
          <a:noFill/>
          <a:ln w="349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88" name="Line 34"/>
          <p:cNvSpPr>
            <a:spLocks noChangeAspect="1" noChangeShapeType="1"/>
          </p:cNvSpPr>
          <p:nvPr/>
        </p:nvSpPr>
        <p:spPr bwMode="auto">
          <a:xfrm flipV="1">
            <a:off x="2358007" y="1608174"/>
            <a:ext cx="595313" cy="0"/>
          </a:xfrm>
          <a:prstGeom prst="line">
            <a:avLst/>
          </a:prstGeom>
          <a:noFill/>
          <a:ln w="349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89" name="Line 35"/>
          <p:cNvSpPr>
            <a:spLocks noChangeAspect="1" noChangeShapeType="1"/>
          </p:cNvSpPr>
          <p:nvPr/>
        </p:nvSpPr>
        <p:spPr bwMode="auto">
          <a:xfrm flipV="1">
            <a:off x="1594420" y="1322425"/>
            <a:ext cx="511175" cy="288131"/>
          </a:xfrm>
          <a:prstGeom prst="line">
            <a:avLst/>
          </a:prstGeom>
          <a:noFill/>
          <a:ln w="349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90" name="Line 36"/>
          <p:cNvSpPr>
            <a:spLocks noChangeAspect="1" noChangeShapeType="1"/>
          </p:cNvSpPr>
          <p:nvPr/>
        </p:nvSpPr>
        <p:spPr bwMode="auto">
          <a:xfrm>
            <a:off x="2719957" y="1208124"/>
            <a:ext cx="233363" cy="0"/>
          </a:xfrm>
          <a:prstGeom prst="line">
            <a:avLst/>
          </a:prstGeom>
          <a:noFill/>
          <a:ln w="349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91" name="Oval 37"/>
          <p:cNvSpPr>
            <a:spLocks noChangeAspect="1" noChangeArrowheads="1"/>
          </p:cNvSpPr>
          <p:nvPr/>
        </p:nvSpPr>
        <p:spPr bwMode="auto">
          <a:xfrm>
            <a:off x="1838894" y="1295040"/>
            <a:ext cx="228600" cy="171450"/>
          </a:xfrm>
          <a:prstGeom prst="ellipse">
            <a:avLst/>
          </a:prstGeom>
          <a:solidFill>
            <a:schemeClr val="folHlink"/>
          </a:solidFill>
          <a:ln w="34925">
            <a:solidFill>
              <a:schemeClr val="bg2"/>
            </a:solidFill>
            <a:round/>
            <a:headEnd/>
            <a:tailEnd/>
          </a:ln>
        </p:spPr>
        <p:txBody>
          <a:bodyPr wrap="none" anchor="ctr"/>
          <a:lstStyle>
            <a:lvl1pPr>
              <a:defRPr sz="3000" b="1">
                <a:solidFill>
                  <a:schemeClr val="tx1"/>
                </a:solidFill>
                <a:latin typeface="Arial" pitchFamily="34" charset="0"/>
              </a:defRPr>
            </a:lvl1pPr>
            <a:lvl2pPr marL="742950" indent="-285750">
              <a:defRPr sz="3000" b="1">
                <a:solidFill>
                  <a:schemeClr val="tx1"/>
                </a:solidFill>
                <a:latin typeface="Arial" pitchFamily="34" charset="0"/>
              </a:defRPr>
            </a:lvl2pPr>
            <a:lvl3pPr marL="1143000" indent="-228600">
              <a:defRPr sz="3000" b="1">
                <a:solidFill>
                  <a:schemeClr val="tx1"/>
                </a:solidFill>
                <a:latin typeface="Arial" pitchFamily="34" charset="0"/>
              </a:defRPr>
            </a:lvl3pPr>
            <a:lvl4pPr marL="1600200" indent="-228600">
              <a:defRPr sz="3000" b="1">
                <a:solidFill>
                  <a:schemeClr val="tx1"/>
                </a:solidFill>
                <a:latin typeface="Arial" pitchFamily="34" charset="0"/>
              </a:defRPr>
            </a:lvl4pPr>
            <a:lvl5pPr marL="2057400" indent="-228600">
              <a:defRPr sz="3000" b="1">
                <a:solidFill>
                  <a:schemeClr val="tx1"/>
                </a:solidFill>
                <a:latin typeface="Arial" pitchFamily="34" charset="0"/>
              </a:defRPr>
            </a:lvl5pPr>
            <a:lvl6pPr marL="2514600" indent="-228600" eaLnBrk="0" fontAlgn="base" hangingPunct="0">
              <a:lnSpc>
                <a:spcPct val="90000"/>
              </a:lnSpc>
              <a:spcBef>
                <a:spcPct val="0"/>
              </a:spcBef>
              <a:spcAft>
                <a:spcPct val="0"/>
              </a:spcAft>
              <a:defRPr sz="3000" b="1">
                <a:solidFill>
                  <a:schemeClr val="tx1"/>
                </a:solidFill>
                <a:latin typeface="Arial" pitchFamily="34" charset="0"/>
              </a:defRPr>
            </a:lvl6pPr>
            <a:lvl7pPr marL="2971800" indent="-228600" eaLnBrk="0" fontAlgn="base" hangingPunct="0">
              <a:lnSpc>
                <a:spcPct val="90000"/>
              </a:lnSpc>
              <a:spcBef>
                <a:spcPct val="0"/>
              </a:spcBef>
              <a:spcAft>
                <a:spcPct val="0"/>
              </a:spcAft>
              <a:defRPr sz="3000" b="1">
                <a:solidFill>
                  <a:schemeClr val="tx1"/>
                </a:solidFill>
                <a:latin typeface="Arial" pitchFamily="34" charset="0"/>
              </a:defRPr>
            </a:lvl7pPr>
            <a:lvl8pPr marL="3429000" indent="-228600" eaLnBrk="0" fontAlgn="base" hangingPunct="0">
              <a:lnSpc>
                <a:spcPct val="90000"/>
              </a:lnSpc>
              <a:spcBef>
                <a:spcPct val="0"/>
              </a:spcBef>
              <a:spcAft>
                <a:spcPct val="0"/>
              </a:spcAft>
              <a:defRPr sz="3000" b="1">
                <a:solidFill>
                  <a:schemeClr val="tx1"/>
                </a:solidFill>
                <a:latin typeface="Arial" pitchFamily="34" charset="0"/>
              </a:defRPr>
            </a:lvl8pPr>
            <a:lvl9pPr marL="3886200" indent="-228600" eaLnBrk="0" fontAlgn="base" hangingPunct="0">
              <a:lnSpc>
                <a:spcPct val="90000"/>
              </a:lnSpc>
              <a:spcBef>
                <a:spcPct val="0"/>
              </a:spcBef>
              <a:spcAft>
                <a:spcPct val="0"/>
              </a:spcAft>
              <a:defRPr sz="3000" b="1">
                <a:solidFill>
                  <a:schemeClr val="tx1"/>
                </a:solidFill>
                <a:latin typeface="Arial" pitchFamily="34" charset="0"/>
              </a:defRPr>
            </a:lvl9pPr>
          </a:lstStyle>
          <a:p>
            <a:endParaRPr lang="nl-BE" altLang="nl-BE"/>
          </a:p>
        </p:txBody>
      </p:sp>
      <p:sp>
        <p:nvSpPr>
          <p:cNvPr id="11292" name="Oval 39"/>
          <p:cNvSpPr>
            <a:spLocks noChangeAspect="1" noChangeArrowheads="1"/>
          </p:cNvSpPr>
          <p:nvPr/>
        </p:nvSpPr>
        <p:spPr bwMode="auto">
          <a:xfrm>
            <a:off x="2826319" y="1516497"/>
            <a:ext cx="228600" cy="171450"/>
          </a:xfrm>
          <a:prstGeom prst="ellipse">
            <a:avLst/>
          </a:prstGeom>
          <a:solidFill>
            <a:schemeClr val="folHlink"/>
          </a:solidFill>
          <a:ln w="34925">
            <a:solidFill>
              <a:schemeClr val="bg2"/>
            </a:solidFill>
            <a:round/>
            <a:headEnd/>
            <a:tailEnd/>
          </a:ln>
        </p:spPr>
        <p:txBody>
          <a:bodyPr wrap="none" anchor="ctr"/>
          <a:lstStyle>
            <a:lvl1pPr>
              <a:defRPr sz="3000" b="1">
                <a:solidFill>
                  <a:schemeClr val="tx1"/>
                </a:solidFill>
                <a:latin typeface="Arial" pitchFamily="34" charset="0"/>
              </a:defRPr>
            </a:lvl1pPr>
            <a:lvl2pPr marL="742950" indent="-285750">
              <a:defRPr sz="3000" b="1">
                <a:solidFill>
                  <a:schemeClr val="tx1"/>
                </a:solidFill>
                <a:latin typeface="Arial" pitchFamily="34" charset="0"/>
              </a:defRPr>
            </a:lvl2pPr>
            <a:lvl3pPr marL="1143000" indent="-228600">
              <a:defRPr sz="3000" b="1">
                <a:solidFill>
                  <a:schemeClr val="tx1"/>
                </a:solidFill>
                <a:latin typeface="Arial" pitchFamily="34" charset="0"/>
              </a:defRPr>
            </a:lvl3pPr>
            <a:lvl4pPr marL="1600200" indent="-228600">
              <a:defRPr sz="3000" b="1">
                <a:solidFill>
                  <a:schemeClr val="tx1"/>
                </a:solidFill>
                <a:latin typeface="Arial" pitchFamily="34" charset="0"/>
              </a:defRPr>
            </a:lvl4pPr>
            <a:lvl5pPr marL="2057400" indent="-228600">
              <a:defRPr sz="3000" b="1">
                <a:solidFill>
                  <a:schemeClr val="tx1"/>
                </a:solidFill>
                <a:latin typeface="Arial" pitchFamily="34" charset="0"/>
              </a:defRPr>
            </a:lvl5pPr>
            <a:lvl6pPr marL="2514600" indent="-228600" eaLnBrk="0" fontAlgn="base" hangingPunct="0">
              <a:lnSpc>
                <a:spcPct val="90000"/>
              </a:lnSpc>
              <a:spcBef>
                <a:spcPct val="0"/>
              </a:spcBef>
              <a:spcAft>
                <a:spcPct val="0"/>
              </a:spcAft>
              <a:defRPr sz="3000" b="1">
                <a:solidFill>
                  <a:schemeClr val="tx1"/>
                </a:solidFill>
                <a:latin typeface="Arial" pitchFamily="34" charset="0"/>
              </a:defRPr>
            </a:lvl6pPr>
            <a:lvl7pPr marL="2971800" indent="-228600" eaLnBrk="0" fontAlgn="base" hangingPunct="0">
              <a:lnSpc>
                <a:spcPct val="90000"/>
              </a:lnSpc>
              <a:spcBef>
                <a:spcPct val="0"/>
              </a:spcBef>
              <a:spcAft>
                <a:spcPct val="0"/>
              </a:spcAft>
              <a:defRPr sz="3000" b="1">
                <a:solidFill>
                  <a:schemeClr val="tx1"/>
                </a:solidFill>
                <a:latin typeface="Arial" pitchFamily="34" charset="0"/>
              </a:defRPr>
            </a:lvl7pPr>
            <a:lvl8pPr marL="3429000" indent="-228600" eaLnBrk="0" fontAlgn="base" hangingPunct="0">
              <a:lnSpc>
                <a:spcPct val="90000"/>
              </a:lnSpc>
              <a:spcBef>
                <a:spcPct val="0"/>
              </a:spcBef>
              <a:spcAft>
                <a:spcPct val="0"/>
              </a:spcAft>
              <a:defRPr sz="3000" b="1">
                <a:solidFill>
                  <a:schemeClr val="tx1"/>
                </a:solidFill>
                <a:latin typeface="Arial" pitchFamily="34" charset="0"/>
              </a:defRPr>
            </a:lvl8pPr>
            <a:lvl9pPr marL="3886200" indent="-228600" eaLnBrk="0" fontAlgn="base" hangingPunct="0">
              <a:lnSpc>
                <a:spcPct val="90000"/>
              </a:lnSpc>
              <a:spcBef>
                <a:spcPct val="0"/>
              </a:spcBef>
              <a:spcAft>
                <a:spcPct val="0"/>
              </a:spcAft>
              <a:defRPr sz="3000" b="1">
                <a:solidFill>
                  <a:schemeClr val="tx1"/>
                </a:solidFill>
                <a:latin typeface="Arial" pitchFamily="34" charset="0"/>
              </a:defRPr>
            </a:lvl9pPr>
          </a:lstStyle>
          <a:p>
            <a:endParaRPr lang="nl-BE" altLang="nl-BE"/>
          </a:p>
        </p:txBody>
      </p:sp>
      <p:sp>
        <p:nvSpPr>
          <p:cNvPr id="11293" name="Text Box 40"/>
          <p:cNvSpPr txBox="1">
            <a:spLocks noChangeAspect="1" noChangeArrowheads="1"/>
          </p:cNvSpPr>
          <p:nvPr/>
        </p:nvSpPr>
        <p:spPr bwMode="auto">
          <a:xfrm>
            <a:off x="494951" y="793995"/>
            <a:ext cx="844550" cy="1126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3000" b="1">
                <a:solidFill>
                  <a:schemeClr val="tx1"/>
                </a:solidFill>
                <a:latin typeface="Arial" pitchFamily="34" charset="0"/>
              </a:defRPr>
            </a:lvl1pPr>
            <a:lvl2pPr marL="742950" indent="-285750">
              <a:defRPr sz="3000" b="1">
                <a:solidFill>
                  <a:schemeClr val="tx1"/>
                </a:solidFill>
                <a:latin typeface="Arial" pitchFamily="34" charset="0"/>
              </a:defRPr>
            </a:lvl2pPr>
            <a:lvl3pPr marL="1143000" indent="-228600">
              <a:defRPr sz="3000" b="1">
                <a:solidFill>
                  <a:schemeClr val="tx1"/>
                </a:solidFill>
                <a:latin typeface="Arial" pitchFamily="34" charset="0"/>
              </a:defRPr>
            </a:lvl3pPr>
            <a:lvl4pPr marL="1600200" indent="-228600">
              <a:defRPr sz="3000" b="1">
                <a:solidFill>
                  <a:schemeClr val="tx1"/>
                </a:solidFill>
                <a:latin typeface="Arial" pitchFamily="34" charset="0"/>
              </a:defRPr>
            </a:lvl4pPr>
            <a:lvl5pPr marL="2057400" indent="-228600">
              <a:defRPr sz="3000" b="1">
                <a:solidFill>
                  <a:schemeClr val="tx1"/>
                </a:solidFill>
                <a:latin typeface="Arial" pitchFamily="34" charset="0"/>
              </a:defRPr>
            </a:lvl5pPr>
            <a:lvl6pPr marL="2514600" indent="-228600" eaLnBrk="0" fontAlgn="base" hangingPunct="0">
              <a:lnSpc>
                <a:spcPct val="90000"/>
              </a:lnSpc>
              <a:spcBef>
                <a:spcPct val="0"/>
              </a:spcBef>
              <a:spcAft>
                <a:spcPct val="0"/>
              </a:spcAft>
              <a:defRPr sz="3000" b="1">
                <a:solidFill>
                  <a:schemeClr val="tx1"/>
                </a:solidFill>
                <a:latin typeface="Arial" pitchFamily="34" charset="0"/>
              </a:defRPr>
            </a:lvl6pPr>
            <a:lvl7pPr marL="2971800" indent="-228600" eaLnBrk="0" fontAlgn="base" hangingPunct="0">
              <a:lnSpc>
                <a:spcPct val="90000"/>
              </a:lnSpc>
              <a:spcBef>
                <a:spcPct val="0"/>
              </a:spcBef>
              <a:spcAft>
                <a:spcPct val="0"/>
              </a:spcAft>
              <a:defRPr sz="3000" b="1">
                <a:solidFill>
                  <a:schemeClr val="tx1"/>
                </a:solidFill>
                <a:latin typeface="Arial" pitchFamily="34" charset="0"/>
              </a:defRPr>
            </a:lvl7pPr>
            <a:lvl8pPr marL="3429000" indent="-228600" eaLnBrk="0" fontAlgn="base" hangingPunct="0">
              <a:lnSpc>
                <a:spcPct val="90000"/>
              </a:lnSpc>
              <a:spcBef>
                <a:spcPct val="0"/>
              </a:spcBef>
              <a:spcAft>
                <a:spcPct val="0"/>
              </a:spcAft>
              <a:defRPr sz="3000" b="1">
                <a:solidFill>
                  <a:schemeClr val="tx1"/>
                </a:solidFill>
                <a:latin typeface="Arial" pitchFamily="34" charset="0"/>
              </a:defRPr>
            </a:lvl8pPr>
            <a:lvl9pPr marL="3886200" indent="-228600" eaLnBrk="0" fontAlgn="base" hangingPunct="0">
              <a:lnSpc>
                <a:spcPct val="90000"/>
              </a:lnSpc>
              <a:spcBef>
                <a:spcPct val="0"/>
              </a:spcBef>
              <a:spcAft>
                <a:spcPct val="0"/>
              </a:spcAft>
              <a:defRPr sz="3000" b="1">
                <a:solidFill>
                  <a:schemeClr val="tx1"/>
                </a:solidFill>
                <a:latin typeface="Arial" pitchFamily="34" charset="0"/>
              </a:defRPr>
            </a:lvl9pPr>
          </a:lstStyle>
          <a:p>
            <a:pPr>
              <a:lnSpc>
                <a:spcPct val="95000"/>
              </a:lnSpc>
            </a:pPr>
            <a:r>
              <a:rPr lang="en-US" altLang="nl-BE" sz="1200" b="0" dirty="0"/>
              <a:t>TE Topology </a:t>
            </a:r>
            <a:r>
              <a:rPr lang="en-US" altLang="nl-BE" sz="1200" b="0" dirty="0" smtClean="0"/>
              <a:t>database</a:t>
            </a:r>
          </a:p>
          <a:p>
            <a:pPr>
              <a:lnSpc>
                <a:spcPct val="95000"/>
              </a:lnSpc>
            </a:pPr>
            <a:r>
              <a:rPr lang="en-US" altLang="nl-BE" sz="1200" b="0" dirty="0" smtClean="0"/>
              <a:t>From IGP </a:t>
            </a:r>
          </a:p>
          <a:p>
            <a:pPr>
              <a:lnSpc>
                <a:spcPct val="95000"/>
              </a:lnSpc>
            </a:pPr>
            <a:r>
              <a:rPr lang="en-US" altLang="nl-BE" sz="1200" b="0" dirty="0" smtClean="0"/>
              <a:t>extended database</a:t>
            </a:r>
            <a:endParaRPr lang="en-US" altLang="nl-BE" sz="1200" b="0" dirty="0"/>
          </a:p>
        </p:txBody>
      </p:sp>
      <p:sp>
        <p:nvSpPr>
          <p:cNvPr id="11294" name="Oval 41"/>
          <p:cNvSpPr>
            <a:spLocks noChangeAspect="1" noChangeArrowheads="1"/>
          </p:cNvSpPr>
          <p:nvPr/>
        </p:nvSpPr>
        <p:spPr bwMode="auto">
          <a:xfrm>
            <a:off x="2216719" y="1516497"/>
            <a:ext cx="228600" cy="171450"/>
          </a:xfrm>
          <a:prstGeom prst="ellipse">
            <a:avLst/>
          </a:prstGeom>
          <a:solidFill>
            <a:schemeClr val="folHlink"/>
          </a:solidFill>
          <a:ln w="34925">
            <a:solidFill>
              <a:schemeClr val="bg2"/>
            </a:solidFill>
            <a:round/>
            <a:headEnd/>
            <a:tailEnd/>
          </a:ln>
        </p:spPr>
        <p:txBody>
          <a:bodyPr wrap="none" anchor="ctr"/>
          <a:lstStyle>
            <a:lvl1pPr>
              <a:defRPr sz="3000" b="1">
                <a:solidFill>
                  <a:schemeClr val="tx1"/>
                </a:solidFill>
                <a:latin typeface="Arial" pitchFamily="34" charset="0"/>
              </a:defRPr>
            </a:lvl1pPr>
            <a:lvl2pPr marL="742950" indent="-285750">
              <a:defRPr sz="3000" b="1">
                <a:solidFill>
                  <a:schemeClr val="tx1"/>
                </a:solidFill>
                <a:latin typeface="Arial" pitchFamily="34" charset="0"/>
              </a:defRPr>
            </a:lvl2pPr>
            <a:lvl3pPr marL="1143000" indent="-228600">
              <a:defRPr sz="3000" b="1">
                <a:solidFill>
                  <a:schemeClr val="tx1"/>
                </a:solidFill>
                <a:latin typeface="Arial" pitchFamily="34" charset="0"/>
              </a:defRPr>
            </a:lvl3pPr>
            <a:lvl4pPr marL="1600200" indent="-228600">
              <a:defRPr sz="3000" b="1">
                <a:solidFill>
                  <a:schemeClr val="tx1"/>
                </a:solidFill>
                <a:latin typeface="Arial" pitchFamily="34" charset="0"/>
              </a:defRPr>
            </a:lvl4pPr>
            <a:lvl5pPr marL="2057400" indent="-228600">
              <a:defRPr sz="3000" b="1">
                <a:solidFill>
                  <a:schemeClr val="tx1"/>
                </a:solidFill>
                <a:latin typeface="Arial" pitchFamily="34" charset="0"/>
              </a:defRPr>
            </a:lvl5pPr>
            <a:lvl6pPr marL="2514600" indent="-228600" eaLnBrk="0" fontAlgn="base" hangingPunct="0">
              <a:lnSpc>
                <a:spcPct val="90000"/>
              </a:lnSpc>
              <a:spcBef>
                <a:spcPct val="0"/>
              </a:spcBef>
              <a:spcAft>
                <a:spcPct val="0"/>
              </a:spcAft>
              <a:defRPr sz="3000" b="1">
                <a:solidFill>
                  <a:schemeClr val="tx1"/>
                </a:solidFill>
                <a:latin typeface="Arial" pitchFamily="34" charset="0"/>
              </a:defRPr>
            </a:lvl6pPr>
            <a:lvl7pPr marL="2971800" indent="-228600" eaLnBrk="0" fontAlgn="base" hangingPunct="0">
              <a:lnSpc>
                <a:spcPct val="90000"/>
              </a:lnSpc>
              <a:spcBef>
                <a:spcPct val="0"/>
              </a:spcBef>
              <a:spcAft>
                <a:spcPct val="0"/>
              </a:spcAft>
              <a:defRPr sz="3000" b="1">
                <a:solidFill>
                  <a:schemeClr val="tx1"/>
                </a:solidFill>
                <a:latin typeface="Arial" pitchFamily="34" charset="0"/>
              </a:defRPr>
            </a:lvl7pPr>
            <a:lvl8pPr marL="3429000" indent="-228600" eaLnBrk="0" fontAlgn="base" hangingPunct="0">
              <a:lnSpc>
                <a:spcPct val="90000"/>
              </a:lnSpc>
              <a:spcBef>
                <a:spcPct val="0"/>
              </a:spcBef>
              <a:spcAft>
                <a:spcPct val="0"/>
              </a:spcAft>
              <a:defRPr sz="3000" b="1">
                <a:solidFill>
                  <a:schemeClr val="tx1"/>
                </a:solidFill>
                <a:latin typeface="Arial" pitchFamily="34" charset="0"/>
              </a:defRPr>
            </a:lvl8pPr>
            <a:lvl9pPr marL="3886200" indent="-228600" eaLnBrk="0" fontAlgn="base" hangingPunct="0">
              <a:lnSpc>
                <a:spcPct val="90000"/>
              </a:lnSpc>
              <a:spcBef>
                <a:spcPct val="0"/>
              </a:spcBef>
              <a:spcAft>
                <a:spcPct val="0"/>
              </a:spcAft>
              <a:defRPr sz="3000" b="1">
                <a:solidFill>
                  <a:schemeClr val="tx1"/>
                </a:solidFill>
                <a:latin typeface="Arial" pitchFamily="34" charset="0"/>
              </a:defRPr>
            </a:lvl9pPr>
          </a:lstStyle>
          <a:p>
            <a:endParaRPr lang="nl-BE" altLang="nl-BE"/>
          </a:p>
        </p:txBody>
      </p:sp>
      <p:sp>
        <p:nvSpPr>
          <p:cNvPr id="11295" name="Oval 42"/>
          <p:cNvSpPr>
            <a:spLocks noChangeAspect="1" noChangeArrowheads="1"/>
          </p:cNvSpPr>
          <p:nvPr/>
        </p:nvSpPr>
        <p:spPr bwMode="auto">
          <a:xfrm>
            <a:off x="1480119" y="1121209"/>
            <a:ext cx="228600" cy="171450"/>
          </a:xfrm>
          <a:prstGeom prst="ellipse">
            <a:avLst/>
          </a:prstGeom>
          <a:solidFill>
            <a:schemeClr val="folHlink"/>
          </a:solidFill>
          <a:ln w="34925">
            <a:solidFill>
              <a:schemeClr val="bg2"/>
            </a:solidFill>
            <a:round/>
            <a:headEnd/>
            <a:tailEnd/>
          </a:ln>
        </p:spPr>
        <p:txBody>
          <a:bodyPr wrap="none" anchor="ctr"/>
          <a:lstStyle>
            <a:lvl1pPr>
              <a:defRPr sz="3000" b="1">
                <a:solidFill>
                  <a:schemeClr val="tx1"/>
                </a:solidFill>
                <a:latin typeface="Arial" pitchFamily="34" charset="0"/>
              </a:defRPr>
            </a:lvl1pPr>
            <a:lvl2pPr marL="742950" indent="-285750">
              <a:defRPr sz="3000" b="1">
                <a:solidFill>
                  <a:schemeClr val="tx1"/>
                </a:solidFill>
                <a:latin typeface="Arial" pitchFamily="34" charset="0"/>
              </a:defRPr>
            </a:lvl2pPr>
            <a:lvl3pPr marL="1143000" indent="-228600">
              <a:defRPr sz="3000" b="1">
                <a:solidFill>
                  <a:schemeClr val="tx1"/>
                </a:solidFill>
                <a:latin typeface="Arial" pitchFamily="34" charset="0"/>
              </a:defRPr>
            </a:lvl3pPr>
            <a:lvl4pPr marL="1600200" indent="-228600">
              <a:defRPr sz="3000" b="1">
                <a:solidFill>
                  <a:schemeClr val="tx1"/>
                </a:solidFill>
                <a:latin typeface="Arial" pitchFamily="34" charset="0"/>
              </a:defRPr>
            </a:lvl4pPr>
            <a:lvl5pPr marL="2057400" indent="-228600">
              <a:defRPr sz="3000" b="1">
                <a:solidFill>
                  <a:schemeClr val="tx1"/>
                </a:solidFill>
                <a:latin typeface="Arial" pitchFamily="34" charset="0"/>
              </a:defRPr>
            </a:lvl5pPr>
            <a:lvl6pPr marL="2514600" indent="-228600" eaLnBrk="0" fontAlgn="base" hangingPunct="0">
              <a:lnSpc>
                <a:spcPct val="90000"/>
              </a:lnSpc>
              <a:spcBef>
                <a:spcPct val="0"/>
              </a:spcBef>
              <a:spcAft>
                <a:spcPct val="0"/>
              </a:spcAft>
              <a:defRPr sz="3000" b="1">
                <a:solidFill>
                  <a:schemeClr val="tx1"/>
                </a:solidFill>
                <a:latin typeface="Arial" pitchFamily="34" charset="0"/>
              </a:defRPr>
            </a:lvl6pPr>
            <a:lvl7pPr marL="2971800" indent="-228600" eaLnBrk="0" fontAlgn="base" hangingPunct="0">
              <a:lnSpc>
                <a:spcPct val="90000"/>
              </a:lnSpc>
              <a:spcBef>
                <a:spcPct val="0"/>
              </a:spcBef>
              <a:spcAft>
                <a:spcPct val="0"/>
              </a:spcAft>
              <a:defRPr sz="3000" b="1">
                <a:solidFill>
                  <a:schemeClr val="tx1"/>
                </a:solidFill>
                <a:latin typeface="Arial" pitchFamily="34" charset="0"/>
              </a:defRPr>
            </a:lvl7pPr>
            <a:lvl8pPr marL="3429000" indent="-228600" eaLnBrk="0" fontAlgn="base" hangingPunct="0">
              <a:lnSpc>
                <a:spcPct val="90000"/>
              </a:lnSpc>
              <a:spcBef>
                <a:spcPct val="0"/>
              </a:spcBef>
              <a:spcAft>
                <a:spcPct val="0"/>
              </a:spcAft>
              <a:defRPr sz="3000" b="1">
                <a:solidFill>
                  <a:schemeClr val="tx1"/>
                </a:solidFill>
                <a:latin typeface="Arial" pitchFamily="34" charset="0"/>
              </a:defRPr>
            </a:lvl8pPr>
            <a:lvl9pPr marL="3886200" indent="-228600" eaLnBrk="0" fontAlgn="base" hangingPunct="0">
              <a:lnSpc>
                <a:spcPct val="90000"/>
              </a:lnSpc>
              <a:spcBef>
                <a:spcPct val="0"/>
              </a:spcBef>
              <a:spcAft>
                <a:spcPct val="0"/>
              </a:spcAft>
              <a:defRPr sz="3000" b="1">
                <a:solidFill>
                  <a:schemeClr val="tx1"/>
                </a:solidFill>
                <a:latin typeface="Arial" pitchFamily="34" charset="0"/>
              </a:defRPr>
            </a:lvl9pPr>
          </a:lstStyle>
          <a:p>
            <a:endParaRPr lang="nl-BE" altLang="nl-BE"/>
          </a:p>
        </p:txBody>
      </p:sp>
      <p:sp>
        <p:nvSpPr>
          <p:cNvPr id="11296" name="Oval 43"/>
          <p:cNvSpPr>
            <a:spLocks noChangeAspect="1" noChangeArrowheads="1"/>
          </p:cNvSpPr>
          <p:nvPr/>
        </p:nvSpPr>
        <p:spPr bwMode="auto">
          <a:xfrm>
            <a:off x="1480119" y="1521259"/>
            <a:ext cx="228600" cy="171450"/>
          </a:xfrm>
          <a:prstGeom prst="ellipse">
            <a:avLst/>
          </a:prstGeom>
          <a:solidFill>
            <a:schemeClr val="folHlink"/>
          </a:solidFill>
          <a:ln w="34925">
            <a:solidFill>
              <a:schemeClr val="bg2"/>
            </a:solidFill>
            <a:round/>
            <a:headEnd/>
            <a:tailEnd/>
          </a:ln>
        </p:spPr>
        <p:txBody>
          <a:bodyPr wrap="none" anchor="ctr"/>
          <a:lstStyle>
            <a:lvl1pPr>
              <a:defRPr sz="3000" b="1">
                <a:solidFill>
                  <a:schemeClr val="tx1"/>
                </a:solidFill>
                <a:latin typeface="Arial" pitchFamily="34" charset="0"/>
              </a:defRPr>
            </a:lvl1pPr>
            <a:lvl2pPr marL="742950" indent="-285750">
              <a:defRPr sz="3000" b="1">
                <a:solidFill>
                  <a:schemeClr val="tx1"/>
                </a:solidFill>
                <a:latin typeface="Arial" pitchFamily="34" charset="0"/>
              </a:defRPr>
            </a:lvl2pPr>
            <a:lvl3pPr marL="1143000" indent="-228600">
              <a:defRPr sz="3000" b="1">
                <a:solidFill>
                  <a:schemeClr val="tx1"/>
                </a:solidFill>
                <a:latin typeface="Arial" pitchFamily="34" charset="0"/>
              </a:defRPr>
            </a:lvl3pPr>
            <a:lvl4pPr marL="1600200" indent="-228600">
              <a:defRPr sz="3000" b="1">
                <a:solidFill>
                  <a:schemeClr val="tx1"/>
                </a:solidFill>
                <a:latin typeface="Arial" pitchFamily="34" charset="0"/>
              </a:defRPr>
            </a:lvl4pPr>
            <a:lvl5pPr marL="2057400" indent="-228600">
              <a:defRPr sz="3000" b="1">
                <a:solidFill>
                  <a:schemeClr val="tx1"/>
                </a:solidFill>
                <a:latin typeface="Arial" pitchFamily="34" charset="0"/>
              </a:defRPr>
            </a:lvl5pPr>
            <a:lvl6pPr marL="2514600" indent="-228600" eaLnBrk="0" fontAlgn="base" hangingPunct="0">
              <a:lnSpc>
                <a:spcPct val="90000"/>
              </a:lnSpc>
              <a:spcBef>
                <a:spcPct val="0"/>
              </a:spcBef>
              <a:spcAft>
                <a:spcPct val="0"/>
              </a:spcAft>
              <a:defRPr sz="3000" b="1">
                <a:solidFill>
                  <a:schemeClr val="tx1"/>
                </a:solidFill>
                <a:latin typeface="Arial" pitchFamily="34" charset="0"/>
              </a:defRPr>
            </a:lvl6pPr>
            <a:lvl7pPr marL="2971800" indent="-228600" eaLnBrk="0" fontAlgn="base" hangingPunct="0">
              <a:lnSpc>
                <a:spcPct val="90000"/>
              </a:lnSpc>
              <a:spcBef>
                <a:spcPct val="0"/>
              </a:spcBef>
              <a:spcAft>
                <a:spcPct val="0"/>
              </a:spcAft>
              <a:defRPr sz="3000" b="1">
                <a:solidFill>
                  <a:schemeClr val="tx1"/>
                </a:solidFill>
                <a:latin typeface="Arial" pitchFamily="34" charset="0"/>
              </a:defRPr>
            </a:lvl7pPr>
            <a:lvl8pPr marL="3429000" indent="-228600" eaLnBrk="0" fontAlgn="base" hangingPunct="0">
              <a:lnSpc>
                <a:spcPct val="90000"/>
              </a:lnSpc>
              <a:spcBef>
                <a:spcPct val="0"/>
              </a:spcBef>
              <a:spcAft>
                <a:spcPct val="0"/>
              </a:spcAft>
              <a:defRPr sz="3000" b="1">
                <a:solidFill>
                  <a:schemeClr val="tx1"/>
                </a:solidFill>
                <a:latin typeface="Arial" pitchFamily="34" charset="0"/>
              </a:defRPr>
            </a:lvl8pPr>
            <a:lvl9pPr marL="3886200" indent="-228600" eaLnBrk="0" fontAlgn="base" hangingPunct="0">
              <a:lnSpc>
                <a:spcPct val="90000"/>
              </a:lnSpc>
              <a:spcBef>
                <a:spcPct val="0"/>
              </a:spcBef>
              <a:spcAft>
                <a:spcPct val="0"/>
              </a:spcAft>
              <a:defRPr sz="3000" b="1">
                <a:solidFill>
                  <a:schemeClr val="tx1"/>
                </a:solidFill>
                <a:latin typeface="Arial" pitchFamily="34" charset="0"/>
              </a:defRPr>
            </a:lvl9pPr>
          </a:lstStyle>
          <a:p>
            <a:endParaRPr lang="nl-BE" altLang="nl-BE"/>
          </a:p>
        </p:txBody>
      </p:sp>
      <p:sp>
        <p:nvSpPr>
          <p:cNvPr id="11297" name="Line 44"/>
          <p:cNvSpPr>
            <a:spLocks noChangeAspect="1" noChangeShapeType="1"/>
          </p:cNvSpPr>
          <p:nvPr/>
        </p:nvSpPr>
        <p:spPr bwMode="auto">
          <a:xfrm>
            <a:off x="2842194" y="1214078"/>
            <a:ext cx="609600" cy="0"/>
          </a:xfrm>
          <a:prstGeom prst="line">
            <a:avLst/>
          </a:prstGeom>
          <a:noFill/>
          <a:ln w="349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98" name="Oval 45"/>
          <p:cNvSpPr>
            <a:spLocks noChangeAspect="1" noChangeArrowheads="1"/>
          </p:cNvSpPr>
          <p:nvPr/>
        </p:nvSpPr>
        <p:spPr bwMode="auto">
          <a:xfrm>
            <a:off x="3324794" y="1122399"/>
            <a:ext cx="228600" cy="171450"/>
          </a:xfrm>
          <a:prstGeom prst="ellipse">
            <a:avLst/>
          </a:prstGeom>
          <a:solidFill>
            <a:schemeClr val="folHlink"/>
          </a:solidFill>
          <a:ln w="34925">
            <a:solidFill>
              <a:schemeClr val="bg2"/>
            </a:solidFill>
            <a:round/>
            <a:headEnd/>
            <a:tailEnd/>
          </a:ln>
        </p:spPr>
        <p:txBody>
          <a:bodyPr wrap="none" anchor="ctr"/>
          <a:lstStyle>
            <a:lvl1pPr>
              <a:defRPr sz="3000" b="1">
                <a:solidFill>
                  <a:schemeClr val="tx1"/>
                </a:solidFill>
                <a:latin typeface="Arial" pitchFamily="34" charset="0"/>
              </a:defRPr>
            </a:lvl1pPr>
            <a:lvl2pPr marL="742950" indent="-285750">
              <a:defRPr sz="3000" b="1">
                <a:solidFill>
                  <a:schemeClr val="tx1"/>
                </a:solidFill>
                <a:latin typeface="Arial" pitchFamily="34" charset="0"/>
              </a:defRPr>
            </a:lvl2pPr>
            <a:lvl3pPr marL="1143000" indent="-228600">
              <a:defRPr sz="3000" b="1">
                <a:solidFill>
                  <a:schemeClr val="tx1"/>
                </a:solidFill>
                <a:latin typeface="Arial" pitchFamily="34" charset="0"/>
              </a:defRPr>
            </a:lvl3pPr>
            <a:lvl4pPr marL="1600200" indent="-228600">
              <a:defRPr sz="3000" b="1">
                <a:solidFill>
                  <a:schemeClr val="tx1"/>
                </a:solidFill>
                <a:latin typeface="Arial" pitchFamily="34" charset="0"/>
              </a:defRPr>
            </a:lvl4pPr>
            <a:lvl5pPr marL="2057400" indent="-228600">
              <a:defRPr sz="3000" b="1">
                <a:solidFill>
                  <a:schemeClr val="tx1"/>
                </a:solidFill>
                <a:latin typeface="Arial" pitchFamily="34" charset="0"/>
              </a:defRPr>
            </a:lvl5pPr>
            <a:lvl6pPr marL="2514600" indent="-228600" eaLnBrk="0" fontAlgn="base" hangingPunct="0">
              <a:lnSpc>
                <a:spcPct val="90000"/>
              </a:lnSpc>
              <a:spcBef>
                <a:spcPct val="0"/>
              </a:spcBef>
              <a:spcAft>
                <a:spcPct val="0"/>
              </a:spcAft>
              <a:defRPr sz="3000" b="1">
                <a:solidFill>
                  <a:schemeClr val="tx1"/>
                </a:solidFill>
                <a:latin typeface="Arial" pitchFamily="34" charset="0"/>
              </a:defRPr>
            </a:lvl6pPr>
            <a:lvl7pPr marL="2971800" indent="-228600" eaLnBrk="0" fontAlgn="base" hangingPunct="0">
              <a:lnSpc>
                <a:spcPct val="90000"/>
              </a:lnSpc>
              <a:spcBef>
                <a:spcPct val="0"/>
              </a:spcBef>
              <a:spcAft>
                <a:spcPct val="0"/>
              </a:spcAft>
              <a:defRPr sz="3000" b="1">
                <a:solidFill>
                  <a:schemeClr val="tx1"/>
                </a:solidFill>
                <a:latin typeface="Arial" pitchFamily="34" charset="0"/>
              </a:defRPr>
            </a:lvl7pPr>
            <a:lvl8pPr marL="3429000" indent="-228600" eaLnBrk="0" fontAlgn="base" hangingPunct="0">
              <a:lnSpc>
                <a:spcPct val="90000"/>
              </a:lnSpc>
              <a:spcBef>
                <a:spcPct val="0"/>
              </a:spcBef>
              <a:spcAft>
                <a:spcPct val="0"/>
              </a:spcAft>
              <a:defRPr sz="3000" b="1">
                <a:solidFill>
                  <a:schemeClr val="tx1"/>
                </a:solidFill>
                <a:latin typeface="Arial" pitchFamily="34" charset="0"/>
              </a:defRPr>
            </a:lvl8pPr>
            <a:lvl9pPr marL="3886200" indent="-228600" eaLnBrk="0" fontAlgn="base" hangingPunct="0">
              <a:lnSpc>
                <a:spcPct val="90000"/>
              </a:lnSpc>
              <a:spcBef>
                <a:spcPct val="0"/>
              </a:spcBef>
              <a:spcAft>
                <a:spcPct val="0"/>
              </a:spcAft>
              <a:defRPr sz="3000" b="1">
                <a:solidFill>
                  <a:schemeClr val="tx1"/>
                </a:solidFill>
                <a:latin typeface="Arial" pitchFamily="34" charset="0"/>
              </a:defRPr>
            </a:lvl9pPr>
          </a:lstStyle>
          <a:p>
            <a:endParaRPr lang="nl-BE" altLang="nl-BE"/>
          </a:p>
        </p:txBody>
      </p:sp>
      <p:sp>
        <p:nvSpPr>
          <p:cNvPr id="11299" name="Oval 46"/>
          <p:cNvSpPr>
            <a:spLocks noChangeAspect="1" noChangeArrowheads="1"/>
          </p:cNvSpPr>
          <p:nvPr/>
        </p:nvSpPr>
        <p:spPr bwMode="auto">
          <a:xfrm>
            <a:off x="2826319" y="1116447"/>
            <a:ext cx="228600" cy="171450"/>
          </a:xfrm>
          <a:prstGeom prst="ellipse">
            <a:avLst/>
          </a:prstGeom>
          <a:solidFill>
            <a:schemeClr val="folHlink"/>
          </a:solidFill>
          <a:ln w="34925">
            <a:solidFill>
              <a:schemeClr val="bg2"/>
            </a:solidFill>
            <a:round/>
            <a:headEnd/>
            <a:tailEnd/>
          </a:ln>
        </p:spPr>
        <p:txBody>
          <a:bodyPr wrap="none" anchor="ctr"/>
          <a:lstStyle>
            <a:lvl1pPr>
              <a:defRPr sz="3000" b="1">
                <a:solidFill>
                  <a:schemeClr val="tx1"/>
                </a:solidFill>
                <a:latin typeface="Arial" pitchFamily="34" charset="0"/>
              </a:defRPr>
            </a:lvl1pPr>
            <a:lvl2pPr marL="742950" indent="-285750">
              <a:defRPr sz="3000" b="1">
                <a:solidFill>
                  <a:schemeClr val="tx1"/>
                </a:solidFill>
                <a:latin typeface="Arial" pitchFamily="34" charset="0"/>
              </a:defRPr>
            </a:lvl2pPr>
            <a:lvl3pPr marL="1143000" indent="-228600">
              <a:defRPr sz="3000" b="1">
                <a:solidFill>
                  <a:schemeClr val="tx1"/>
                </a:solidFill>
                <a:latin typeface="Arial" pitchFamily="34" charset="0"/>
              </a:defRPr>
            </a:lvl3pPr>
            <a:lvl4pPr marL="1600200" indent="-228600">
              <a:defRPr sz="3000" b="1">
                <a:solidFill>
                  <a:schemeClr val="tx1"/>
                </a:solidFill>
                <a:latin typeface="Arial" pitchFamily="34" charset="0"/>
              </a:defRPr>
            </a:lvl4pPr>
            <a:lvl5pPr marL="2057400" indent="-228600">
              <a:defRPr sz="3000" b="1">
                <a:solidFill>
                  <a:schemeClr val="tx1"/>
                </a:solidFill>
                <a:latin typeface="Arial" pitchFamily="34" charset="0"/>
              </a:defRPr>
            </a:lvl5pPr>
            <a:lvl6pPr marL="2514600" indent="-228600" eaLnBrk="0" fontAlgn="base" hangingPunct="0">
              <a:lnSpc>
                <a:spcPct val="90000"/>
              </a:lnSpc>
              <a:spcBef>
                <a:spcPct val="0"/>
              </a:spcBef>
              <a:spcAft>
                <a:spcPct val="0"/>
              </a:spcAft>
              <a:defRPr sz="3000" b="1">
                <a:solidFill>
                  <a:schemeClr val="tx1"/>
                </a:solidFill>
                <a:latin typeface="Arial" pitchFamily="34" charset="0"/>
              </a:defRPr>
            </a:lvl6pPr>
            <a:lvl7pPr marL="2971800" indent="-228600" eaLnBrk="0" fontAlgn="base" hangingPunct="0">
              <a:lnSpc>
                <a:spcPct val="90000"/>
              </a:lnSpc>
              <a:spcBef>
                <a:spcPct val="0"/>
              </a:spcBef>
              <a:spcAft>
                <a:spcPct val="0"/>
              </a:spcAft>
              <a:defRPr sz="3000" b="1">
                <a:solidFill>
                  <a:schemeClr val="tx1"/>
                </a:solidFill>
                <a:latin typeface="Arial" pitchFamily="34" charset="0"/>
              </a:defRPr>
            </a:lvl7pPr>
            <a:lvl8pPr marL="3429000" indent="-228600" eaLnBrk="0" fontAlgn="base" hangingPunct="0">
              <a:lnSpc>
                <a:spcPct val="90000"/>
              </a:lnSpc>
              <a:spcBef>
                <a:spcPct val="0"/>
              </a:spcBef>
              <a:spcAft>
                <a:spcPct val="0"/>
              </a:spcAft>
              <a:defRPr sz="3000" b="1">
                <a:solidFill>
                  <a:schemeClr val="tx1"/>
                </a:solidFill>
                <a:latin typeface="Arial" pitchFamily="34" charset="0"/>
              </a:defRPr>
            </a:lvl8pPr>
            <a:lvl9pPr marL="3886200" indent="-228600" eaLnBrk="0" fontAlgn="base" hangingPunct="0">
              <a:lnSpc>
                <a:spcPct val="90000"/>
              </a:lnSpc>
              <a:spcBef>
                <a:spcPct val="0"/>
              </a:spcBef>
              <a:spcAft>
                <a:spcPct val="0"/>
              </a:spcAft>
              <a:defRPr sz="3000" b="1">
                <a:solidFill>
                  <a:schemeClr val="tx1"/>
                </a:solidFill>
                <a:latin typeface="Arial" pitchFamily="34" charset="0"/>
              </a:defRPr>
            </a:lvl9pPr>
          </a:lstStyle>
          <a:p>
            <a:endParaRPr lang="nl-BE" altLang="nl-BE"/>
          </a:p>
        </p:txBody>
      </p:sp>
      <p:sp>
        <p:nvSpPr>
          <p:cNvPr id="11301" name="Oval 48"/>
          <p:cNvSpPr>
            <a:spLocks noChangeArrowheads="1"/>
          </p:cNvSpPr>
          <p:nvPr/>
        </p:nvSpPr>
        <p:spPr bwMode="auto">
          <a:xfrm>
            <a:off x="1573942" y="3022518"/>
            <a:ext cx="155575" cy="121444"/>
          </a:xfrm>
          <a:prstGeom prst="ellipse">
            <a:avLst/>
          </a:prstGeom>
          <a:solidFill>
            <a:schemeClr val="accent2"/>
          </a:solidFill>
          <a:ln w="9525" algn="ctr">
            <a:solidFill>
              <a:schemeClr val="accent2"/>
            </a:solidFill>
            <a:round/>
            <a:headEnd/>
            <a:tailEnd/>
          </a:ln>
          <a:effectLst>
            <a:outerShdw dist="17961" dir="2700000" algn="ctr" rotWithShape="0">
              <a:schemeClr val="bg2">
                <a:alpha val="50000"/>
              </a:schemeClr>
            </a:outerShdw>
          </a:effectLst>
        </p:spPr>
        <p:txBody>
          <a:bodyPr wrap="none" lIns="0" tIns="0" rIns="0" bIns="0" anchor="ctr"/>
          <a:lstStyle>
            <a:lvl1pPr defTabSz="814388">
              <a:lnSpc>
                <a:spcPct val="95000"/>
              </a:lnSpc>
              <a:spcBef>
                <a:spcPct val="50000"/>
              </a:spcBef>
              <a:buClr>
                <a:schemeClr val="accent1"/>
              </a:buClr>
              <a:buSzPct val="100000"/>
              <a:buFont typeface="Arial" pitchFamily="34" charset="0"/>
              <a:buChar char="•"/>
              <a:defRPr sz="2400" b="1">
                <a:solidFill>
                  <a:schemeClr val="tx1"/>
                </a:solidFill>
                <a:latin typeface="Arial" pitchFamily="34" charset="0"/>
              </a:defRPr>
            </a:lvl1pPr>
            <a:lvl2pPr marL="742950" indent="-285750" defTabSz="814388">
              <a:lnSpc>
                <a:spcPct val="95000"/>
              </a:lnSpc>
              <a:spcBef>
                <a:spcPct val="50000"/>
              </a:spcBef>
              <a:defRPr sz="2000" b="1">
                <a:solidFill>
                  <a:schemeClr val="tx1"/>
                </a:solidFill>
                <a:latin typeface="Arial" pitchFamily="34" charset="0"/>
              </a:defRPr>
            </a:lvl2pPr>
            <a:lvl3pPr marL="1143000" indent="-228600" defTabSz="814388">
              <a:lnSpc>
                <a:spcPct val="95000"/>
              </a:lnSpc>
              <a:spcBef>
                <a:spcPct val="50000"/>
              </a:spcBef>
              <a:defRPr sz="2000" b="1">
                <a:solidFill>
                  <a:schemeClr val="tx1"/>
                </a:solidFill>
                <a:latin typeface="Arial" pitchFamily="34" charset="0"/>
              </a:defRPr>
            </a:lvl3pPr>
            <a:lvl4pPr marL="1600200" indent="-228600" defTabSz="814388">
              <a:lnSpc>
                <a:spcPct val="95000"/>
              </a:lnSpc>
              <a:spcBef>
                <a:spcPct val="50000"/>
              </a:spcBef>
              <a:defRPr sz="2000" b="1">
                <a:solidFill>
                  <a:schemeClr val="tx1"/>
                </a:solidFill>
                <a:latin typeface="Arial" pitchFamily="34" charset="0"/>
              </a:defRPr>
            </a:lvl4pPr>
            <a:lvl5pPr marL="2057400" indent="-228600" defTabSz="814388">
              <a:lnSpc>
                <a:spcPct val="95000"/>
              </a:lnSpc>
              <a:spcBef>
                <a:spcPct val="50000"/>
              </a:spcBef>
              <a:defRPr sz="2000" b="1">
                <a:solidFill>
                  <a:schemeClr val="tx1"/>
                </a:solidFill>
                <a:latin typeface="Arial" pitchFamily="34" charset="0"/>
              </a:defRPr>
            </a:lvl5pPr>
            <a:lvl6pPr marL="2514600" indent="-228600" defTabSz="814388" eaLnBrk="0" fontAlgn="base" hangingPunct="0">
              <a:lnSpc>
                <a:spcPct val="95000"/>
              </a:lnSpc>
              <a:spcBef>
                <a:spcPct val="50000"/>
              </a:spcBef>
              <a:spcAft>
                <a:spcPct val="0"/>
              </a:spcAft>
              <a:defRPr sz="2000" b="1">
                <a:solidFill>
                  <a:schemeClr val="tx1"/>
                </a:solidFill>
                <a:latin typeface="Arial" pitchFamily="34" charset="0"/>
              </a:defRPr>
            </a:lvl6pPr>
            <a:lvl7pPr marL="2971800" indent="-228600" defTabSz="814388" eaLnBrk="0" fontAlgn="base" hangingPunct="0">
              <a:lnSpc>
                <a:spcPct val="95000"/>
              </a:lnSpc>
              <a:spcBef>
                <a:spcPct val="50000"/>
              </a:spcBef>
              <a:spcAft>
                <a:spcPct val="0"/>
              </a:spcAft>
              <a:defRPr sz="2000" b="1">
                <a:solidFill>
                  <a:schemeClr val="tx1"/>
                </a:solidFill>
                <a:latin typeface="Arial" pitchFamily="34" charset="0"/>
              </a:defRPr>
            </a:lvl7pPr>
            <a:lvl8pPr marL="3429000" indent="-228600" defTabSz="814388" eaLnBrk="0" fontAlgn="base" hangingPunct="0">
              <a:lnSpc>
                <a:spcPct val="95000"/>
              </a:lnSpc>
              <a:spcBef>
                <a:spcPct val="50000"/>
              </a:spcBef>
              <a:spcAft>
                <a:spcPct val="0"/>
              </a:spcAft>
              <a:defRPr sz="2000" b="1">
                <a:solidFill>
                  <a:schemeClr val="tx1"/>
                </a:solidFill>
                <a:latin typeface="Arial" pitchFamily="34" charset="0"/>
              </a:defRPr>
            </a:lvl8pPr>
            <a:lvl9pPr marL="3886200" indent="-228600" defTabSz="814388" eaLnBrk="0" fontAlgn="base" hangingPunct="0">
              <a:lnSpc>
                <a:spcPct val="95000"/>
              </a:lnSpc>
              <a:spcBef>
                <a:spcPct val="50000"/>
              </a:spcBef>
              <a:spcAft>
                <a:spcPct val="0"/>
              </a:spcAft>
              <a:defRPr sz="2000" b="1">
                <a:solidFill>
                  <a:schemeClr val="tx1"/>
                </a:solidFill>
                <a:latin typeface="Arial" pitchFamily="34" charset="0"/>
              </a:defRPr>
            </a:lvl9pPr>
          </a:lstStyle>
          <a:p>
            <a:pPr algn="ctr">
              <a:lnSpc>
                <a:spcPct val="90000"/>
              </a:lnSpc>
              <a:spcBef>
                <a:spcPct val="0"/>
              </a:spcBef>
              <a:buClrTx/>
              <a:buSzTx/>
              <a:buFontTx/>
              <a:buNone/>
            </a:pPr>
            <a:r>
              <a:rPr lang="en-US" altLang="nl-BE" sz="1200">
                <a:solidFill>
                  <a:schemeClr val="bg1"/>
                </a:solidFill>
                <a:latin typeface="Arial Narrow" pitchFamily="34" charset="0"/>
              </a:rPr>
              <a:t>5</a:t>
            </a:r>
          </a:p>
        </p:txBody>
      </p:sp>
      <p:sp>
        <p:nvSpPr>
          <p:cNvPr id="11302" name="Oval 49"/>
          <p:cNvSpPr>
            <a:spLocks noChangeArrowheads="1"/>
          </p:cNvSpPr>
          <p:nvPr/>
        </p:nvSpPr>
        <p:spPr bwMode="auto">
          <a:xfrm>
            <a:off x="2302604" y="2936793"/>
            <a:ext cx="155575" cy="121444"/>
          </a:xfrm>
          <a:prstGeom prst="ellipse">
            <a:avLst/>
          </a:prstGeom>
          <a:solidFill>
            <a:schemeClr val="accent2"/>
          </a:solidFill>
          <a:ln w="9525" algn="ctr">
            <a:solidFill>
              <a:schemeClr val="accent2"/>
            </a:solidFill>
            <a:round/>
            <a:headEnd/>
            <a:tailEnd/>
          </a:ln>
          <a:effectLst>
            <a:outerShdw dist="17961" dir="2700000" algn="ctr" rotWithShape="0">
              <a:schemeClr val="bg2">
                <a:alpha val="50000"/>
              </a:schemeClr>
            </a:outerShdw>
          </a:effectLst>
        </p:spPr>
        <p:txBody>
          <a:bodyPr wrap="none" lIns="0" tIns="0" rIns="0" bIns="0" anchor="ctr"/>
          <a:lstStyle>
            <a:lvl1pPr defTabSz="814388">
              <a:lnSpc>
                <a:spcPct val="95000"/>
              </a:lnSpc>
              <a:spcBef>
                <a:spcPct val="50000"/>
              </a:spcBef>
              <a:buClr>
                <a:schemeClr val="accent1"/>
              </a:buClr>
              <a:buSzPct val="100000"/>
              <a:buFont typeface="Arial" pitchFamily="34" charset="0"/>
              <a:buChar char="•"/>
              <a:defRPr sz="2400" b="1">
                <a:solidFill>
                  <a:schemeClr val="tx1"/>
                </a:solidFill>
                <a:latin typeface="Arial" pitchFamily="34" charset="0"/>
              </a:defRPr>
            </a:lvl1pPr>
            <a:lvl2pPr marL="742950" indent="-285750" defTabSz="814388">
              <a:lnSpc>
                <a:spcPct val="95000"/>
              </a:lnSpc>
              <a:spcBef>
                <a:spcPct val="50000"/>
              </a:spcBef>
              <a:defRPr sz="2000" b="1">
                <a:solidFill>
                  <a:schemeClr val="tx1"/>
                </a:solidFill>
                <a:latin typeface="Arial" pitchFamily="34" charset="0"/>
              </a:defRPr>
            </a:lvl2pPr>
            <a:lvl3pPr marL="1143000" indent="-228600" defTabSz="814388">
              <a:lnSpc>
                <a:spcPct val="95000"/>
              </a:lnSpc>
              <a:spcBef>
                <a:spcPct val="50000"/>
              </a:spcBef>
              <a:defRPr sz="2000" b="1">
                <a:solidFill>
                  <a:schemeClr val="tx1"/>
                </a:solidFill>
                <a:latin typeface="Arial" pitchFamily="34" charset="0"/>
              </a:defRPr>
            </a:lvl3pPr>
            <a:lvl4pPr marL="1600200" indent="-228600" defTabSz="814388">
              <a:lnSpc>
                <a:spcPct val="95000"/>
              </a:lnSpc>
              <a:spcBef>
                <a:spcPct val="50000"/>
              </a:spcBef>
              <a:defRPr sz="2000" b="1">
                <a:solidFill>
                  <a:schemeClr val="tx1"/>
                </a:solidFill>
                <a:latin typeface="Arial" pitchFamily="34" charset="0"/>
              </a:defRPr>
            </a:lvl4pPr>
            <a:lvl5pPr marL="2057400" indent="-228600" defTabSz="814388">
              <a:lnSpc>
                <a:spcPct val="95000"/>
              </a:lnSpc>
              <a:spcBef>
                <a:spcPct val="50000"/>
              </a:spcBef>
              <a:defRPr sz="2000" b="1">
                <a:solidFill>
                  <a:schemeClr val="tx1"/>
                </a:solidFill>
                <a:latin typeface="Arial" pitchFamily="34" charset="0"/>
              </a:defRPr>
            </a:lvl5pPr>
            <a:lvl6pPr marL="2514600" indent="-228600" defTabSz="814388" eaLnBrk="0" fontAlgn="base" hangingPunct="0">
              <a:lnSpc>
                <a:spcPct val="95000"/>
              </a:lnSpc>
              <a:spcBef>
                <a:spcPct val="50000"/>
              </a:spcBef>
              <a:spcAft>
                <a:spcPct val="0"/>
              </a:spcAft>
              <a:defRPr sz="2000" b="1">
                <a:solidFill>
                  <a:schemeClr val="tx1"/>
                </a:solidFill>
                <a:latin typeface="Arial" pitchFamily="34" charset="0"/>
              </a:defRPr>
            </a:lvl6pPr>
            <a:lvl7pPr marL="2971800" indent="-228600" defTabSz="814388" eaLnBrk="0" fontAlgn="base" hangingPunct="0">
              <a:lnSpc>
                <a:spcPct val="95000"/>
              </a:lnSpc>
              <a:spcBef>
                <a:spcPct val="50000"/>
              </a:spcBef>
              <a:spcAft>
                <a:spcPct val="0"/>
              </a:spcAft>
              <a:defRPr sz="2000" b="1">
                <a:solidFill>
                  <a:schemeClr val="tx1"/>
                </a:solidFill>
                <a:latin typeface="Arial" pitchFamily="34" charset="0"/>
              </a:defRPr>
            </a:lvl7pPr>
            <a:lvl8pPr marL="3429000" indent="-228600" defTabSz="814388" eaLnBrk="0" fontAlgn="base" hangingPunct="0">
              <a:lnSpc>
                <a:spcPct val="95000"/>
              </a:lnSpc>
              <a:spcBef>
                <a:spcPct val="50000"/>
              </a:spcBef>
              <a:spcAft>
                <a:spcPct val="0"/>
              </a:spcAft>
              <a:defRPr sz="2000" b="1">
                <a:solidFill>
                  <a:schemeClr val="tx1"/>
                </a:solidFill>
                <a:latin typeface="Arial" pitchFamily="34" charset="0"/>
              </a:defRPr>
            </a:lvl8pPr>
            <a:lvl9pPr marL="3886200" indent="-228600" defTabSz="814388" eaLnBrk="0" fontAlgn="base" hangingPunct="0">
              <a:lnSpc>
                <a:spcPct val="95000"/>
              </a:lnSpc>
              <a:spcBef>
                <a:spcPct val="50000"/>
              </a:spcBef>
              <a:spcAft>
                <a:spcPct val="0"/>
              </a:spcAft>
              <a:defRPr sz="2000" b="1">
                <a:solidFill>
                  <a:schemeClr val="tx1"/>
                </a:solidFill>
                <a:latin typeface="Arial" pitchFamily="34" charset="0"/>
              </a:defRPr>
            </a:lvl9pPr>
          </a:lstStyle>
          <a:p>
            <a:pPr algn="ctr">
              <a:lnSpc>
                <a:spcPct val="90000"/>
              </a:lnSpc>
              <a:spcBef>
                <a:spcPct val="0"/>
              </a:spcBef>
              <a:buClrTx/>
              <a:buSzTx/>
              <a:buFontTx/>
              <a:buNone/>
            </a:pPr>
            <a:r>
              <a:rPr lang="en-US" altLang="nl-BE" sz="1200">
                <a:solidFill>
                  <a:schemeClr val="bg1"/>
                </a:solidFill>
                <a:latin typeface="Arial Narrow" pitchFamily="34" charset="0"/>
              </a:rPr>
              <a:t>3</a:t>
            </a:r>
          </a:p>
        </p:txBody>
      </p:sp>
      <p:sp>
        <p:nvSpPr>
          <p:cNvPr id="11303" name="Oval 50"/>
          <p:cNvSpPr>
            <a:spLocks noChangeArrowheads="1"/>
          </p:cNvSpPr>
          <p:nvPr/>
        </p:nvSpPr>
        <p:spPr bwMode="auto">
          <a:xfrm>
            <a:off x="959579" y="3364227"/>
            <a:ext cx="155575" cy="121444"/>
          </a:xfrm>
          <a:prstGeom prst="ellipse">
            <a:avLst/>
          </a:prstGeom>
          <a:solidFill>
            <a:srgbClr val="009900"/>
          </a:solidFill>
          <a:ln w="9525" algn="ctr">
            <a:solidFill>
              <a:srgbClr val="009900"/>
            </a:solidFill>
            <a:round/>
            <a:headEnd/>
            <a:tailEnd/>
          </a:ln>
          <a:effectLst>
            <a:outerShdw dist="17961" dir="2700000" algn="ctr" rotWithShape="0">
              <a:schemeClr val="bg2">
                <a:alpha val="50000"/>
              </a:schemeClr>
            </a:outerShdw>
          </a:effectLst>
        </p:spPr>
        <p:txBody>
          <a:bodyPr wrap="none" lIns="0" tIns="0" rIns="0" bIns="0" anchor="ctr"/>
          <a:lstStyle>
            <a:lvl1pPr defTabSz="814388">
              <a:lnSpc>
                <a:spcPct val="95000"/>
              </a:lnSpc>
              <a:spcBef>
                <a:spcPct val="50000"/>
              </a:spcBef>
              <a:buClr>
                <a:schemeClr val="accent1"/>
              </a:buClr>
              <a:buSzPct val="100000"/>
              <a:buFont typeface="Arial" pitchFamily="34" charset="0"/>
              <a:buChar char="•"/>
              <a:defRPr sz="2400" b="1">
                <a:solidFill>
                  <a:schemeClr val="tx1"/>
                </a:solidFill>
                <a:latin typeface="Arial" pitchFamily="34" charset="0"/>
              </a:defRPr>
            </a:lvl1pPr>
            <a:lvl2pPr marL="742950" indent="-285750" defTabSz="814388">
              <a:lnSpc>
                <a:spcPct val="95000"/>
              </a:lnSpc>
              <a:spcBef>
                <a:spcPct val="50000"/>
              </a:spcBef>
              <a:defRPr sz="2000" b="1">
                <a:solidFill>
                  <a:schemeClr val="tx1"/>
                </a:solidFill>
                <a:latin typeface="Arial" pitchFamily="34" charset="0"/>
              </a:defRPr>
            </a:lvl2pPr>
            <a:lvl3pPr marL="1143000" indent="-228600" defTabSz="814388">
              <a:lnSpc>
                <a:spcPct val="95000"/>
              </a:lnSpc>
              <a:spcBef>
                <a:spcPct val="50000"/>
              </a:spcBef>
              <a:defRPr sz="2000" b="1">
                <a:solidFill>
                  <a:schemeClr val="tx1"/>
                </a:solidFill>
                <a:latin typeface="Arial" pitchFamily="34" charset="0"/>
              </a:defRPr>
            </a:lvl3pPr>
            <a:lvl4pPr marL="1600200" indent="-228600" defTabSz="814388">
              <a:lnSpc>
                <a:spcPct val="95000"/>
              </a:lnSpc>
              <a:spcBef>
                <a:spcPct val="50000"/>
              </a:spcBef>
              <a:defRPr sz="2000" b="1">
                <a:solidFill>
                  <a:schemeClr val="tx1"/>
                </a:solidFill>
                <a:latin typeface="Arial" pitchFamily="34" charset="0"/>
              </a:defRPr>
            </a:lvl4pPr>
            <a:lvl5pPr marL="2057400" indent="-228600" defTabSz="814388">
              <a:lnSpc>
                <a:spcPct val="95000"/>
              </a:lnSpc>
              <a:spcBef>
                <a:spcPct val="50000"/>
              </a:spcBef>
              <a:defRPr sz="2000" b="1">
                <a:solidFill>
                  <a:schemeClr val="tx1"/>
                </a:solidFill>
                <a:latin typeface="Arial" pitchFamily="34" charset="0"/>
              </a:defRPr>
            </a:lvl5pPr>
            <a:lvl6pPr marL="2514600" indent="-228600" defTabSz="814388" eaLnBrk="0" fontAlgn="base" hangingPunct="0">
              <a:lnSpc>
                <a:spcPct val="95000"/>
              </a:lnSpc>
              <a:spcBef>
                <a:spcPct val="50000"/>
              </a:spcBef>
              <a:spcAft>
                <a:spcPct val="0"/>
              </a:spcAft>
              <a:defRPr sz="2000" b="1">
                <a:solidFill>
                  <a:schemeClr val="tx1"/>
                </a:solidFill>
                <a:latin typeface="Arial" pitchFamily="34" charset="0"/>
              </a:defRPr>
            </a:lvl6pPr>
            <a:lvl7pPr marL="2971800" indent="-228600" defTabSz="814388" eaLnBrk="0" fontAlgn="base" hangingPunct="0">
              <a:lnSpc>
                <a:spcPct val="95000"/>
              </a:lnSpc>
              <a:spcBef>
                <a:spcPct val="50000"/>
              </a:spcBef>
              <a:spcAft>
                <a:spcPct val="0"/>
              </a:spcAft>
              <a:defRPr sz="2000" b="1">
                <a:solidFill>
                  <a:schemeClr val="tx1"/>
                </a:solidFill>
                <a:latin typeface="Arial" pitchFamily="34" charset="0"/>
              </a:defRPr>
            </a:lvl7pPr>
            <a:lvl8pPr marL="3429000" indent="-228600" defTabSz="814388" eaLnBrk="0" fontAlgn="base" hangingPunct="0">
              <a:lnSpc>
                <a:spcPct val="95000"/>
              </a:lnSpc>
              <a:spcBef>
                <a:spcPct val="50000"/>
              </a:spcBef>
              <a:spcAft>
                <a:spcPct val="0"/>
              </a:spcAft>
              <a:defRPr sz="2000" b="1">
                <a:solidFill>
                  <a:schemeClr val="tx1"/>
                </a:solidFill>
                <a:latin typeface="Arial" pitchFamily="34" charset="0"/>
              </a:defRPr>
            </a:lvl8pPr>
            <a:lvl9pPr marL="3886200" indent="-228600" defTabSz="814388" eaLnBrk="0" fontAlgn="base" hangingPunct="0">
              <a:lnSpc>
                <a:spcPct val="95000"/>
              </a:lnSpc>
              <a:spcBef>
                <a:spcPct val="50000"/>
              </a:spcBef>
              <a:spcAft>
                <a:spcPct val="0"/>
              </a:spcAft>
              <a:defRPr sz="2000" b="1">
                <a:solidFill>
                  <a:schemeClr val="tx1"/>
                </a:solidFill>
                <a:latin typeface="Arial" pitchFamily="34" charset="0"/>
              </a:defRPr>
            </a:lvl9pPr>
          </a:lstStyle>
          <a:p>
            <a:pPr algn="ctr">
              <a:lnSpc>
                <a:spcPct val="90000"/>
              </a:lnSpc>
              <a:spcBef>
                <a:spcPct val="0"/>
              </a:spcBef>
              <a:buClrTx/>
              <a:buSzTx/>
              <a:buFontTx/>
              <a:buNone/>
            </a:pPr>
            <a:r>
              <a:rPr lang="en-US" altLang="nl-BE" sz="1200">
                <a:solidFill>
                  <a:schemeClr val="bg1"/>
                </a:solidFill>
                <a:latin typeface="Arial Narrow" pitchFamily="34" charset="0"/>
              </a:rPr>
              <a:t>10</a:t>
            </a:r>
          </a:p>
        </p:txBody>
      </p:sp>
      <p:sp>
        <p:nvSpPr>
          <p:cNvPr id="11304" name="Oval 51"/>
          <p:cNvSpPr>
            <a:spLocks noChangeArrowheads="1"/>
          </p:cNvSpPr>
          <p:nvPr/>
        </p:nvSpPr>
        <p:spPr bwMode="auto">
          <a:xfrm>
            <a:off x="997679" y="2965368"/>
            <a:ext cx="155575" cy="121444"/>
          </a:xfrm>
          <a:prstGeom prst="ellipse">
            <a:avLst/>
          </a:prstGeom>
          <a:solidFill>
            <a:srgbClr val="009900"/>
          </a:solidFill>
          <a:ln w="9525" algn="ctr">
            <a:solidFill>
              <a:srgbClr val="009900"/>
            </a:solidFill>
            <a:round/>
            <a:headEnd/>
            <a:tailEnd/>
          </a:ln>
          <a:effectLst>
            <a:outerShdw dist="17961" dir="2700000" algn="ctr" rotWithShape="0">
              <a:schemeClr val="bg2">
                <a:alpha val="50000"/>
              </a:schemeClr>
            </a:outerShdw>
          </a:effectLst>
        </p:spPr>
        <p:txBody>
          <a:bodyPr wrap="none" lIns="0" tIns="0" rIns="0" bIns="0" anchor="ctr"/>
          <a:lstStyle>
            <a:lvl1pPr defTabSz="814388">
              <a:lnSpc>
                <a:spcPct val="95000"/>
              </a:lnSpc>
              <a:spcBef>
                <a:spcPct val="50000"/>
              </a:spcBef>
              <a:buClr>
                <a:schemeClr val="accent1"/>
              </a:buClr>
              <a:buSzPct val="100000"/>
              <a:buFont typeface="Arial" pitchFamily="34" charset="0"/>
              <a:buChar char="•"/>
              <a:defRPr sz="2400" b="1">
                <a:solidFill>
                  <a:schemeClr val="tx1"/>
                </a:solidFill>
                <a:latin typeface="Arial" pitchFamily="34" charset="0"/>
              </a:defRPr>
            </a:lvl1pPr>
            <a:lvl2pPr marL="742950" indent="-285750" defTabSz="814388">
              <a:lnSpc>
                <a:spcPct val="95000"/>
              </a:lnSpc>
              <a:spcBef>
                <a:spcPct val="50000"/>
              </a:spcBef>
              <a:defRPr sz="2000" b="1">
                <a:solidFill>
                  <a:schemeClr val="tx1"/>
                </a:solidFill>
                <a:latin typeface="Arial" pitchFamily="34" charset="0"/>
              </a:defRPr>
            </a:lvl2pPr>
            <a:lvl3pPr marL="1143000" indent="-228600" defTabSz="814388">
              <a:lnSpc>
                <a:spcPct val="95000"/>
              </a:lnSpc>
              <a:spcBef>
                <a:spcPct val="50000"/>
              </a:spcBef>
              <a:defRPr sz="2000" b="1">
                <a:solidFill>
                  <a:schemeClr val="tx1"/>
                </a:solidFill>
                <a:latin typeface="Arial" pitchFamily="34" charset="0"/>
              </a:defRPr>
            </a:lvl3pPr>
            <a:lvl4pPr marL="1600200" indent="-228600" defTabSz="814388">
              <a:lnSpc>
                <a:spcPct val="95000"/>
              </a:lnSpc>
              <a:spcBef>
                <a:spcPct val="50000"/>
              </a:spcBef>
              <a:defRPr sz="2000" b="1">
                <a:solidFill>
                  <a:schemeClr val="tx1"/>
                </a:solidFill>
                <a:latin typeface="Arial" pitchFamily="34" charset="0"/>
              </a:defRPr>
            </a:lvl4pPr>
            <a:lvl5pPr marL="2057400" indent="-228600" defTabSz="814388">
              <a:lnSpc>
                <a:spcPct val="95000"/>
              </a:lnSpc>
              <a:spcBef>
                <a:spcPct val="50000"/>
              </a:spcBef>
              <a:defRPr sz="2000" b="1">
                <a:solidFill>
                  <a:schemeClr val="tx1"/>
                </a:solidFill>
                <a:latin typeface="Arial" pitchFamily="34" charset="0"/>
              </a:defRPr>
            </a:lvl5pPr>
            <a:lvl6pPr marL="2514600" indent="-228600" defTabSz="814388" eaLnBrk="0" fontAlgn="base" hangingPunct="0">
              <a:lnSpc>
                <a:spcPct val="95000"/>
              </a:lnSpc>
              <a:spcBef>
                <a:spcPct val="50000"/>
              </a:spcBef>
              <a:spcAft>
                <a:spcPct val="0"/>
              </a:spcAft>
              <a:defRPr sz="2000" b="1">
                <a:solidFill>
                  <a:schemeClr val="tx1"/>
                </a:solidFill>
                <a:latin typeface="Arial" pitchFamily="34" charset="0"/>
              </a:defRPr>
            </a:lvl6pPr>
            <a:lvl7pPr marL="2971800" indent="-228600" defTabSz="814388" eaLnBrk="0" fontAlgn="base" hangingPunct="0">
              <a:lnSpc>
                <a:spcPct val="95000"/>
              </a:lnSpc>
              <a:spcBef>
                <a:spcPct val="50000"/>
              </a:spcBef>
              <a:spcAft>
                <a:spcPct val="0"/>
              </a:spcAft>
              <a:defRPr sz="2000" b="1">
                <a:solidFill>
                  <a:schemeClr val="tx1"/>
                </a:solidFill>
                <a:latin typeface="Arial" pitchFamily="34" charset="0"/>
              </a:defRPr>
            </a:lvl7pPr>
            <a:lvl8pPr marL="3429000" indent="-228600" defTabSz="814388" eaLnBrk="0" fontAlgn="base" hangingPunct="0">
              <a:lnSpc>
                <a:spcPct val="95000"/>
              </a:lnSpc>
              <a:spcBef>
                <a:spcPct val="50000"/>
              </a:spcBef>
              <a:spcAft>
                <a:spcPct val="0"/>
              </a:spcAft>
              <a:defRPr sz="2000" b="1">
                <a:solidFill>
                  <a:schemeClr val="tx1"/>
                </a:solidFill>
                <a:latin typeface="Arial" pitchFamily="34" charset="0"/>
              </a:defRPr>
            </a:lvl8pPr>
            <a:lvl9pPr marL="3886200" indent="-228600" defTabSz="814388" eaLnBrk="0" fontAlgn="base" hangingPunct="0">
              <a:lnSpc>
                <a:spcPct val="95000"/>
              </a:lnSpc>
              <a:spcBef>
                <a:spcPct val="50000"/>
              </a:spcBef>
              <a:spcAft>
                <a:spcPct val="0"/>
              </a:spcAft>
              <a:defRPr sz="2000" b="1">
                <a:solidFill>
                  <a:schemeClr val="tx1"/>
                </a:solidFill>
                <a:latin typeface="Arial" pitchFamily="34" charset="0"/>
              </a:defRPr>
            </a:lvl9pPr>
          </a:lstStyle>
          <a:p>
            <a:pPr algn="ctr">
              <a:lnSpc>
                <a:spcPct val="90000"/>
              </a:lnSpc>
              <a:spcBef>
                <a:spcPct val="0"/>
              </a:spcBef>
              <a:buClrTx/>
              <a:buSzTx/>
              <a:buFontTx/>
              <a:buNone/>
            </a:pPr>
            <a:r>
              <a:rPr lang="en-US" altLang="nl-BE" sz="1200">
                <a:solidFill>
                  <a:schemeClr val="bg1"/>
                </a:solidFill>
                <a:latin typeface="Arial Narrow" pitchFamily="34" charset="0"/>
              </a:rPr>
              <a:t>15</a:t>
            </a:r>
          </a:p>
        </p:txBody>
      </p:sp>
      <p:sp>
        <p:nvSpPr>
          <p:cNvPr id="11305" name="Oval 52"/>
          <p:cNvSpPr>
            <a:spLocks noChangeArrowheads="1"/>
          </p:cNvSpPr>
          <p:nvPr/>
        </p:nvSpPr>
        <p:spPr bwMode="auto">
          <a:xfrm>
            <a:off x="1421542" y="3451143"/>
            <a:ext cx="155575" cy="121444"/>
          </a:xfrm>
          <a:prstGeom prst="ellipse">
            <a:avLst/>
          </a:prstGeom>
          <a:solidFill>
            <a:srgbClr val="009900"/>
          </a:solidFill>
          <a:ln w="9525" algn="ctr">
            <a:solidFill>
              <a:srgbClr val="009900"/>
            </a:solidFill>
            <a:round/>
            <a:headEnd/>
            <a:tailEnd/>
          </a:ln>
          <a:effectLst>
            <a:outerShdw dist="17961" dir="2700000" algn="ctr" rotWithShape="0">
              <a:schemeClr val="bg2">
                <a:alpha val="50000"/>
              </a:schemeClr>
            </a:outerShdw>
          </a:effectLst>
        </p:spPr>
        <p:txBody>
          <a:bodyPr wrap="none" lIns="0" tIns="0" rIns="0" bIns="0" anchor="ctr"/>
          <a:lstStyle>
            <a:lvl1pPr defTabSz="814388">
              <a:lnSpc>
                <a:spcPct val="95000"/>
              </a:lnSpc>
              <a:spcBef>
                <a:spcPct val="50000"/>
              </a:spcBef>
              <a:buClr>
                <a:schemeClr val="accent1"/>
              </a:buClr>
              <a:buSzPct val="100000"/>
              <a:buFont typeface="Arial" pitchFamily="34" charset="0"/>
              <a:buChar char="•"/>
              <a:defRPr sz="2400" b="1">
                <a:solidFill>
                  <a:schemeClr val="tx1"/>
                </a:solidFill>
                <a:latin typeface="Arial" pitchFamily="34" charset="0"/>
              </a:defRPr>
            </a:lvl1pPr>
            <a:lvl2pPr marL="742950" indent="-285750" defTabSz="814388">
              <a:lnSpc>
                <a:spcPct val="95000"/>
              </a:lnSpc>
              <a:spcBef>
                <a:spcPct val="50000"/>
              </a:spcBef>
              <a:defRPr sz="2000" b="1">
                <a:solidFill>
                  <a:schemeClr val="tx1"/>
                </a:solidFill>
                <a:latin typeface="Arial" pitchFamily="34" charset="0"/>
              </a:defRPr>
            </a:lvl2pPr>
            <a:lvl3pPr marL="1143000" indent="-228600" defTabSz="814388">
              <a:lnSpc>
                <a:spcPct val="95000"/>
              </a:lnSpc>
              <a:spcBef>
                <a:spcPct val="50000"/>
              </a:spcBef>
              <a:defRPr sz="2000" b="1">
                <a:solidFill>
                  <a:schemeClr val="tx1"/>
                </a:solidFill>
                <a:latin typeface="Arial" pitchFamily="34" charset="0"/>
              </a:defRPr>
            </a:lvl3pPr>
            <a:lvl4pPr marL="1600200" indent="-228600" defTabSz="814388">
              <a:lnSpc>
                <a:spcPct val="95000"/>
              </a:lnSpc>
              <a:spcBef>
                <a:spcPct val="50000"/>
              </a:spcBef>
              <a:defRPr sz="2000" b="1">
                <a:solidFill>
                  <a:schemeClr val="tx1"/>
                </a:solidFill>
                <a:latin typeface="Arial" pitchFamily="34" charset="0"/>
              </a:defRPr>
            </a:lvl4pPr>
            <a:lvl5pPr marL="2057400" indent="-228600" defTabSz="814388">
              <a:lnSpc>
                <a:spcPct val="95000"/>
              </a:lnSpc>
              <a:spcBef>
                <a:spcPct val="50000"/>
              </a:spcBef>
              <a:defRPr sz="2000" b="1">
                <a:solidFill>
                  <a:schemeClr val="tx1"/>
                </a:solidFill>
                <a:latin typeface="Arial" pitchFamily="34" charset="0"/>
              </a:defRPr>
            </a:lvl5pPr>
            <a:lvl6pPr marL="2514600" indent="-228600" defTabSz="814388" eaLnBrk="0" fontAlgn="base" hangingPunct="0">
              <a:lnSpc>
                <a:spcPct val="95000"/>
              </a:lnSpc>
              <a:spcBef>
                <a:spcPct val="50000"/>
              </a:spcBef>
              <a:spcAft>
                <a:spcPct val="0"/>
              </a:spcAft>
              <a:defRPr sz="2000" b="1">
                <a:solidFill>
                  <a:schemeClr val="tx1"/>
                </a:solidFill>
                <a:latin typeface="Arial" pitchFamily="34" charset="0"/>
              </a:defRPr>
            </a:lvl6pPr>
            <a:lvl7pPr marL="2971800" indent="-228600" defTabSz="814388" eaLnBrk="0" fontAlgn="base" hangingPunct="0">
              <a:lnSpc>
                <a:spcPct val="95000"/>
              </a:lnSpc>
              <a:spcBef>
                <a:spcPct val="50000"/>
              </a:spcBef>
              <a:spcAft>
                <a:spcPct val="0"/>
              </a:spcAft>
              <a:defRPr sz="2000" b="1">
                <a:solidFill>
                  <a:schemeClr val="tx1"/>
                </a:solidFill>
                <a:latin typeface="Arial" pitchFamily="34" charset="0"/>
              </a:defRPr>
            </a:lvl7pPr>
            <a:lvl8pPr marL="3429000" indent="-228600" defTabSz="814388" eaLnBrk="0" fontAlgn="base" hangingPunct="0">
              <a:lnSpc>
                <a:spcPct val="95000"/>
              </a:lnSpc>
              <a:spcBef>
                <a:spcPct val="50000"/>
              </a:spcBef>
              <a:spcAft>
                <a:spcPct val="0"/>
              </a:spcAft>
              <a:defRPr sz="2000" b="1">
                <a:solidFill>
                  <a:schemeClr val="tx1"/>
                </a:solidFill>
                <a:latin typeface="Arial" pitchFamily="34" charset="0"/>
              </a:defRPr>
            </a:lvl8pPr>
            <a:lvl9pPr marL="3886200" indent="-228600" defTabSz="814388" eaLnBrk="0" fontAlgn="base" hangingPunct="0">
              <a:lnSpc>
                <a:spcPct val="95000"/>
              </a:lnSpc>
              <a:spcBef>
                <a:spcPct val="50000"/>
              </a:spcBef>
              <a:spcAft>
                <a:spcPct val="0"/>
              </a:spcAft>
              <a:defRPr sz="2000" b="1">
                <a:solidFill>
                  <a:schemeClr val="tx1"/>
                </a:solidFill>
                <a:latin typeface="Arial" pitchFamily="34" charset="0"/>
              </a:defRPr>
            </a:lvl9pPr>
          </a:lstStyle>
          <a:p>
            <a:pPr algn="ctr">
              <a:lnSpc>
                <a:spcPct val="90000"/>
              </a:lnSpc>
              <a:spcBef>
                <a:spcPct val="0"/>
              </a:spcBef>
              <a:buClrTx/>
              <a:buSzTx/>
              <a:buFontTx/>
              <a:buNone/>
            </a:pPr>
            <a:r>
              <a:rPr lang="en-US" altLang="nl-BE" sz="1200">
                <a:solidFill>
                  <a:schemeClr val="bg1"/>
                </a:solidFill>
                <a:latin typeface="Arial Narrow" pitchFamily="34" charset="0"/>
              </a:rPr>
              <a:t>10</a:t>
            </a:r>
          </a:p>
        </p:txBody>
      </p:sp>
      <p:sp>
        <p:nvSpPr>
          <p:cNvPr id="11306" name="Oval 53"/>
          <p:cNvSpPr>
            <a:spLocks noChangeArrowheads="1"/>
          </p:cNvSpPr>
          <p:nvPr/>
        </p:nvSpPr>
        <p:spPr bwMode="auto">
          <a:xfrm>
            <a:off x="2034317" y="3710699"/>
            <a:ext cx="155575" cy="121444"/>
          </a:xfrm>
          <a:prstGeom prst="ellipse">
            <a:avLst/>
          </a:prstGeom>
          <a:solidFill>
            <a:srgbClr val="009900"/>
          </a:solidFill>
          <a:ln w="9525" algn="ctr">
            <a:solidFill>
              <a:srgbClr val="009900"/>
            </a:solidFill>
            <a:round/>
            <a:headEnd/>
            <a:tailEnd/>
          </a:ln>
          <a:effectLst>
            <a:outerShdw dist="17961" dir="2700000" algn="ctr" rotWithShape="0">
              <a:schemeClr val="bg2">
                <a:alpha val="50000"/>
              </a:schemeClr>
            </a:outerShdw>
          </a:effectLst>
        </p:spPr>
        <p:txBody>
          <a:bodyPr wrap="none" lIns="0" tIns="0" rIns="0" bIns="0" anchor="ctr"/>
          <a:lstStyle>
            <a:lvl1pPr defTabSz="814388">
              <a:lnSpc>
                <a:spcPct val="95000"/>
              </a:lnSpc>
              <a:spcBef>
                <a:spcPct val="50000"/>
              </a:spcBef>
              <a:buClr>
                <a:schemeClr val="accent1"/>
              </a:buClr>
              <a:buSzPct val="100000"/>
              <a:buFont typeface="Arial" pitchFamily="34" charset="0"/>
              <a:buChar char="•"/>
              <a:defRPr sz="2400" b="1">
                <a:solidFill>
                  <a:schemeClr val="tx1"/>
                </a:solidFill>
                <a:latin typeface="Arial" pitchFamily="34" charset="0"/>
              </a:defRPr>
            </a:lvl1pPr>
            <a:lvl2pPr marL="742950" indent="-285750" defTabSz="814388">
              <a:lnSpc>
                <a:spcPct val="95000"/>
              </a:lnSpc>
              <a:spcBef>
                <a:spcPct val="50000"/>
              </a:spcBef>
              <a:defRPr sz="2000" b="1">
                <a:solidFill>
                  <a:schemeClr val="tx1"/>
                </a:solidFill>
                <a:latin typeface="Arial" pitchFamily="34" charset="0"/>
              </a:defRPr>
            </a:lvl2pPr>
            <a:lvl3pPr marL="1143000" indent="-228600" defTabSz="814388">
              <a:lnSpc>
                <a:spcPct val="95000"/>
              </a:lnSpc>
              <a:spcBef>
                <a:spcPct val="50000"/>
              </a:spcBef>
              <a:defRPr sz="2000" b="1">
                <a:solidFill>
                  <a:schemeClr val="tx1"/>
                </a:solidFill>
                <a:latin typeface="Arial" pitchFamily="34" charset="0"/>
              </a:defRPr>
            </a:lvl3pPr>
            <a:lvl4pPr marL="1600200" indent="-228600" defTabSz="814388">
              <a:lnSpc>
                <a:spcPct val="95000"/>
              </a:lnSpc>
              <a:spcBef>
                <a:spcPct val="50000"/>
              </a:spcBef>
              <a:defRPr sz="2000" b="1">
                <a:solidFill>
                  <a:schemeClr val="tx1"/>
                </a:solidFill>
                <a:latin typeface="Arial" pitchFamily="34" charset="0"/>
              </a:defRPr>
            </a:lvl4pPr>
            <a:lvl5pPr marL="2057400" indent="-228600" defTabSz="814388">
              <a:lnSpc>
                <a:spcPct val="95000"/>
              </a:lnSpc>
              <a:spcBef>
                <a:spcPct val="50000"/>
              </a:spcBef>
              <a:defRPr sz="2000" b="1">
                <a:solidFill>
                  <a:schemeClr val="tx1"/>
                </a:solidFill>
                <a:latin typeface="Arial" pitchFamily="34" charset="0"/>
              </a:defRPr>
            </a:lvl5pPr>
            <a:lvl6pPr marL="2514600" indent="-228600" defTabSz="814388" eaLnBrk="0" fontAlgn="base" hangingPunct="0">
              <a:lnSpc>
                <a:spcPct val="95000"/>
              </a:lnSpc>
              <a:spcBef>
                <a:spcPct val="50000"/>
              </a:spcBef>
              <a:spcAft>
                <a:spcPct val="0"/>
              </a:spcAft>
              <a:defRPr sz="2000" b="1">
                <a:solidFill>
                  <a:schemeClr val="tx1"/>
                </a:solidFill>
                <a:latin typeface="Arial" pitchFamily="34" charset="0"/>
              </a:defRPr>
            </a:lvl6pPr>
            <a:lvl7pPr marL="2971800" indent="-228600" defTabSz="814388" eaLnBrk="0" fontAlgn="base" hangingPunct="0">
              <a:lnSpc>
                <a:spcPct val="95000"/>
              </a:lnSpc>
              <a:spcBef>
                <a:spcPct val="50000"/>
              </a:spcBef>
              <a:spcAft>
                <a:spcPct val="0"/>
              </a:spcAft>
              <a:defRPr sz="2000" b="1">
                <a:solidFill>
                  <a:schemeClr val="tx1"/>
                </a:solidFill>
                <a:latin typeface="Arial" pitchFamily="34" charset="0"/>
              </a:defRPr>
            </a:lvl7pPr>
            <a:lvl8pPr marL="3429000" indent="-228600" defTabSz="814388" eaLnBrk="0" fontAlgn="base" hangingPunct="0">
              <a:lnSpc>
                <a:spcPct val="95000"/>
              </a:lnSpc>
              <a:spcBef>
                <a:spcPct val="50000"/>
              </a:spcBef>
              <a:spcAft>
                <a:spcPct val="0"/>
              </a:spcAft>
              <a:defRPr sz="2000" b="1">
                <a:solidFill>
                  <a:schemeClr val="tx1"/>
                </a:solidFill>
                <a:latin typeface="Arial" pitchFamily="34" charset="0"/>
              </a:defRPr>
            </a:lvl8pPr>
            <a:lvl9pPr marL="3886200" indent="-228600" defTabSz="814388" eaLnBrk="0" fontAlgn="base" hangingPunct="0">
              <a:lnSpc>
                <a:spcPct val="95000"/>
              </a:lnSpc>
              <a:spcBef>
                <a:spcPct val="50000"/>
              </a:spcBef>
              <a:spcAft>
                <a:spcPct val="0"/>
              </a:spcAft>
              <a:defRPr sz="2000" b="1">
                <a:solidFill>
                  <a:schemeClr val="tx1"/>
                </a:solidFill>
                <a:latin typeface="Arial" pitchFamily="34" charset="0"/>
              </a:defRPr>
            </a:lvl9pPr>
          </a:lstStyle>
          <a:p>
            <a:pPr algn="ctr">
              <a:lnSpc>
                <a:spcPct val="90000"/>
              </a:lnSpc>
              <a:spcBef>
                <a:spcPct val="0"/>
              </a:spcBef>
              <a:buClrTx/>
              <a:buSzTx/>
              <a:buFontTx/>
              <a:buNone/>
            </a:pPr>
            <a:r>
              <a:rPr lang="en-US" altLang="nl-BE" sz="1200">
                <a:solidFill>
                  <a:schemeClr val="bg1"/>
                </a:solidFill>
                <a:latin typeface="Arial Narrow" pitchFamily="34" charset="0"/>
              </a:rPr>
              <a:t>10</a:t>
            </a:r>
          </a:p>
        </p:txBody>
      </p:sp>
      <p:sp>
        <p:nvSpPr>
          <p:cNvPr id="11307" name="Oval 54"/>
          <p:cNvSpPr>
            <a:spLocks noChangeArrowheads="1"/>
          </p:cNvSpPr>
          <p:nvPr/>
        </p:nvSpPr>
        <p:spPr bwMode="auto">
          <a:xfrm>
            <a:off x="2535967" y="3393993"/>
            <a:ext cx="155575" cy="121444"/>
          </a:xfrm>
          <a:prstGeom prst="ellipse">
            <a:avLst/>
          </a:prstGeom>
          <a:solidFill>
            <a:srgbClr val="009900"/>
          </a:solidFill>
          <a:ln w="9525" algn="ctr">
            <a:solidFill>
              <a:srgbClr val="009900"/>
            </a:solidFill>
            <a:round/>
            <a:headEnd/>
            <a:tailEnd/>
          </a:ln>
          <a:effectLst>
            <a:outerShdw dist="17961" dir="2700000" algn="ctr" rotWithShape="0">
              <a:schemeClr val="bg2">
                <a:alpha val="50000"/>
              </a:schemeClr>
            </a:outerShdw>
          </a:effectLst>
        </p:spPr>
        <p:txBody>
          <a:bodyPr wrap="none" lIns="0" tIns="0" rIns="0" bIns="0" anchor="ctr"/>
          <a:lstStyle>
            <a:lvl1pPr defTabSz="814388">
              <a:lnSpc>
                <a:spcPct val="95000"/>
              </a:lnSpc>
              <a:spcBef>
                <a:spcPct val="50000"/>
              </a:spcBef>
              <a:buClr>
                <a:schemeClr val="accent1"/>
              </a:buClr>
              <a:buSzPct val="100000"/>
              <a:buFont typeface="Arial" pitchFamily="34" charset="0"/>
              <a:buChar char="•"/>
              <a:defRPr sz="2400" b="1">
                <a:solidFill>
                  <a:schemeClr val="tx1"/>
                </a:solidFill>
                <a:latin typeface="Arial" pitchFamily="34" charset="0"/>
              </a:defRPr>
            </a:lvl1pPr>
            <a:lvl2pPr marL="742950" indent="-285750" defTabSz="814388">
              <a:lnSpc>
                <a:spcPct val="95000"/>
              </a:lnSpc>
              <a:spcBef>
                <a:spcPct val="50000"/>
              </a:spcBef>
              <a:defRPr sz="2000" b="1">
                <a:solidFill>
                  <a:schemeClr val="tx1"/>
                </a:solidFill>
                <a:latin typeface="Arial" pitchFamily="34" charset="0"/>
              </a:defRPr>
            </a:lvl2pPr>
            <a:lvl3pPr marL="1143000" indent="-228600" defTabSz="814388">
              <a:lnSpc>
                <a:spcPct val="95000"/>
              </a:lnSpc>
              <a:spcBef>
                <a:spcPct val="50000"/>
              </a:spcBef>
              <a:defRPr sz="2000" b="1">
                <a:solidFill>
                  <a:schemeClr val="tx1"/>
                </a:solidFill>
                <a:latin typeface="Arial" pitchFamily="34" charset="0"/>
              </a:defRPr>
            </a:lvl3pPr>
            <a:lvl4pPr marL="1600200" indent="-228600" defTabSz="814388">
              <a:lnSpc>
                <a:spcPct val="95000"/>
              </a:lnSpc>
              <a:spcBef>
                <a:spcPct val="50000"/>
              </a:spcBef>
              <a:defRPr sz="2000" b="1">
                <a:solidFill>
                  <a:schemeClr val="tx1"/>
                </a:solidFill>
                <a:latin typeface="Arial" pitchFamily="34" charset="0"/>
              </a:defRPr>
            </a:lvl4pPr>
            <a:lvl5pPr marL="2057400" indent="-228600" defTabSz="814388">
              <a:lnSpc>
                <a:spcPct val="95000"/>
              </a:lnSpc>
              <a:spcBef>
                <a:spcPct val="50000"/>
              </a:spcBef>
              <a:defRPr sz="2000" b="1">
                <a:solidFill>
                  <a:schemeClr val="tx1"/>
                </a:solidFill>
                <a:latin typeface="Arial" pitchFamily="34" charset="0"/>
              </a:defRPr>
            </a:lvl5pPr>
            <a:lvl6pPr marL="2514600" indent="-228600" defTabSz="814388" eaLnBrk="0" fontAlgn="base" hangingPunct="0">
              <a:lnSpc>
                <a:spcPct val="95000"/>
              </a:lnSpc>
              <a:spcBef>
                <a:spcPct val="50000"/>
              </a:spcBef>
              <a:spcAft>
                <a:spcPct val="0"/>
              </a:spcAft>
              <a:defRPr sz="2000" b="1">
                <a:solidFill>
                  <a:schemeClr val="tx1"/>
                </a:solidFill>
                <a:latin typeface="Arial" pitchFamily="34" charset="0"/>
              </a:defRPr>
            </a:lvl6pPr>
            <a:lvl7pPr marL="2971800" indent="-228600" defTabSz="814388" eaLnBrk="0" fontAlgn="base" hangingPunct="0">
              <a:lnSpc>
                <a:spcPct val="95000"/>
              </a:lnSpc>
              <a:spcBef>
                <a:spcPct val="50000"/>
              </a:spcBef>
              <a:spcAft>
                <a:spcPct val="0"/>
              </a:spcAft>
              <a:defRPr sz="2000" b="1">
                <a:solidFill>
                  <a:schemeClr val="tx1"/>
                </a:solidFill>
                <a:latin typeface="Arial" pitchFamily="34" charset="0"/>
              </a:defRPr>
            </a:lvl7pPr>
            <a:lvl8pPr marL="3429000" indent="-228600" defTabSz="814388" eaLnBrk="0" fontAlgn="base" hangingPunct="0">
              <a:lnSpc>
                <a:spcPct val="95000"/>
              </a:lnSpc>
              <a:spcBef>
                <a:spcPct val="50000"/>
              </a:spcBef>
              <a:spcAft>
                <a:spcPct val="0"/>
              </a:spcAft>
              <a:defRPr sz="2000" b="1">
                <a:solidFill>
                  <a:schemeClr val="tx1"/>
                </a:solidFill>
                <a:latin typeface="Arial" pitchFamily="34" charset="0"/>
              </a:defRPr>
            </a:lvl8pPr>
            <a:lvl9pPr marL="3886200" indent="-228600" defTabSz="814388" eaLnBrk="0" fontAlgn="base" hangingPunct="0">
              <a:lnSpc>
                <a:spcPct val="95000"/>
              </a:lnSpc>
              <a:spcBef>
                <a:spcPct val="50000"/>
              </a:spcBef>
              <a:spcAft>
                <a:spcPct val="0"/>
              </a:spcAft>
              <a:defRPr sz="2000" b="1">
                <a:solidFill>
                  <a:schemeClr val="tx1"/>
                </a:solidFill>
                <a:latin typeface="Arial" pitchFamily="34" charset="0"/>
              </a:defRPr>
            </a:lvl9pPr>
          </a:lstStyle>
          <a:p>
            <a:pPr algn="ctr">
              <a:lnSpc>
                <a:spcPct val="90000"/>
              </a:lnSpc>
              <a:spcBef>
                <a:spcPct val="0"/>
              </a:spcBef>
              <a:buClrTx/>
              <a:buSzTx/>
              <a:buFontTx/>
              <a:buNone/>
            </a:pPr>
            <a:r>
              <a:rPr lang="en-US" altLang="nl-BE" sz="1200">
                <a:solidFill>
                  <a:schemeClr val="bg1"/>
                </a:solidFill>
                <a:latin typeface="Arial Narrow" pitchFamily="34" charset="0"/>
              </a:rPr>
              <a:t>8</a:t>
            </a:r>
          </a:p>
        </p:txBody>
      </p:sp>
      <p:sp>
        <p:nvSpPr>
          <p:cNvPr id="11308" name="Oval 55"/>
          <p:cNvSpPr>
            <a:spLocks noChangeArrowheads="1"/>
          </p:cNvSpPr>
          <p:nvPr/>
        </p:nvSpPr>
        <p:spPr bwMode="auto">
          <a:xfrm>
            <a:off x="2958242" y="3157058"/>
            <a:ext cx="155575" cy="121444"/>
          </a:xfrm>
          <a:prstGeom prst="ellipse">
            <a:avLst/>
          </a:prstGeom>
          <a:solidFill>
            <a:srgbClr val="009900"/>
          </a:solidFill>
          <a:ln w="9525" algn="ctr">
            <a:solidFill>
              <a:srgbClr val="009900"/>
            </a:solidFill>
            <a:round/>
            <a:headEnd/>
            <a:tailEnd/>
          </a:ln>
          <a:effectLst>
            <a:outerShdw dist="17961" dir="2700000" algn="ctr" rotWithShape="0">
              <a:schemeClr val="bg2">
                <a:alpha val="50000"/>
              </a:schemeClr>
            </a:outerShdw>
          </a:effectLst>
        </p:spPr>
        <p:txBody>
          <a:bodyPr wrap="none" lIns="0" tIns="0" rIns="0" bIns="0" anchor="ctr"/>
          <a:lstStyle>
            <a:lvl1pPr defTabSz="814388">
              <a:lnSpc>
                <a:spcPct val="95000"/>
              </a:lnSpc>
              <a:spcBef>
                <a:spcPct val="50000"/>
              </a:spcBef>
              <a:buClr>
                <a:schemeClr val="accent1"/>
              </a:buClr>
              <a:buSzPct val="100000"/>
              <a:buFont typeface="Arial" pitchFamily="34" charset="0"/>
              <a:buChar char="•"/>
              <a:defRPr sz="2400" b="1">
                <a:solidFill>
                  <a:schemeClr val="tx1"/>
                </a:solidFill>
                <a:latin typeface="Arial" pitchFamily="34" charset="0"/>
              </a:defRPr>
            </a:lvl1pPr>
            <a:lvl2pPr marL="742950" indent="-285750" defTabSz="814388">
              <a:lnSpc>
                <a:spcPct val="95000"/>
              </a:lnSpc>
              <a:spcBef>
                <a:spcPct val="50000"/>
              </a:spcBef>
              <a:defRPr sz="2000" b="1">
                <a:solidFill>
                  <a:schemeClr val="tx1"/>
                </a:solidFill>
                <a:latin typeface="Arial" pitchFamily="34" charset="0"/>
              </a:defRPr>
            </a:lvl2pPr>
            <a:lvl3pPr marL="1143000" indent="-228600" defTabSz="814388">
              <a:lnSpc>
                <a:spcPct val="95000"/>
              </a:lnSpc>
              <a:spcBef>
                <a:spcPct val="50000"/>
              </a:spcBef>
              <a:defRPr sz="2000" b="1">
                <a:solidFill>
                  <a:schemeClr val="tx1"/>
                </a:solidFill>
                <a:latin typeface="Arial" pitchFamily="34" charset="0"/>
              </a:defRPr>
            </a:lvl3pPr>
            <a:lvl4pPr marL="1600200" indent="-228600" defTabSz="814388">
              <a:lnSpc>
                <a:spcPct val="95000"/>
              </a:lnSpc>
              <a:spcBef>
                <a:spcPct val="50000"/>
              </a:spcBef>
              <a:defRPr sz="2000" b="1">
                <a:solidFill>
                  <a:schemeClr val="tx1"/>
                </a:solidFill>
                <a:latin typeface="Arial" pitchFamily="34" charset="0"/>
              </a:defRPr>
            </a:lvl4pPr>
            <a:lvl5pPr marL="2057400" indent="-228600" defTabSz="814388">
              <a:lnSpc>
                <a:spcPct val="95000"/>
              </a:lnSpc>
              <a:spcBef>
                <a:spcPct val="50000"/>
              </a:spcBef>
              <a:defRPr sz="2000" b="1">
                <a:solidFill>
                  <a:schemeClr val="tx1"/>
                </a:solidFill>
                <a:latin typeface="Arial" pitchFamily="34" charset="0"/>
              </a:defRPr>
            </a:lvl5pPr>
            <a:lvl6pPr marL="2514600" indent="-228600" defTabSz="814388" eaLnBrk="0" fontAlgn="base" hangingPunct="0">
              <a:lnSpc>
                <a:spcPct val="95000"/>
              </a:lnSpc>
              <a:spcBef>
                <a:spcPct val="50000"/>
              </a:spcBef>
              <a:spcAft>
                <a:spcPct val="0"/>
              </a:spcAft>
              <a:defRPr sz="2000" b="1">
                <a:solidFill>
                  <a:schemeClr val="tx1"/>
                </a:solidFill>
                <a:latin typeface="Arial" pitchFamily="34" charset="0"/>
              </a:defRPr>
            </a:lvl6pPr>
            <a:lvl7pPr marL="2971800" indent="-228600" defTabSz="814388" eaLnBrk="0" fontAlgn="base" hangingPunct="0">
              <a:lnSpc>
                <a:spcPct val="95000"/>
              </a:lnSpc>
              <a:spcBef>
                <a:spcPct val="50000"/>
              </a:spcBef>
              <a:spcAft>
                <a:spcPct val="0"/>
              </a:spcAft>
              <a:defRPr sz="2000" b="1">
                <a:solidFill>
                  <a:schemeClr val="tx1"/>
                </a:solidFill>
                <a:latin typeface="Arial" pitchFamily="34" charset="0"/>
              </a:defRPr>
            </a:lvl7pPr>
            <a:lvl8pPr marL="3429000" indent="-228600" defTabSz="814388" eaLnBrk="0" fontAlgn="base" hangingPunct="0">
              <a:lnSpc>
                <a:spcPct val="95000"/>
              </a:lnSpc>
              <a:spcBef>
                <a:spcPct val="50000"/>
              </a:spcBef>
              <a:spcAft>
                <a:spcPct val="0"/>
              </a:spcAft>
              <a:defRPr sz="2000" b="1">
                <a:solidFill>
                  <a:schemeClr val="tx1"/>
                </a:solidFill>
                <a:latin typeface="Arial" pitchFamily="34" charset="0"/>
              </a:defRPr>
            </a:lvl8pPr>
            <a:lvl9pPr marL="3886200" indent="-228600" defTabSz="814388" eaLnBrk="0" fontAlgn="base" hangingPunct="0">
              <a:lnSpc>
                <a:spcPct val="95000"/>
              </a:lnSpc>
              <a:spcBef>
                <a:spcPct val="50000"/>
              </a:spcBef>
              <a:spcAft>
                <a:spcPct val="0"/>
              </a:spcAft>
              <a:defRPr sz="2000" b="1">
                <a:solidFill>
                  <a:schemeClr val="tx1"/>
                </a:solidFill>
                <a:latin typeface="Arial" pitchFamily="34" charset="0"/>
              </a:defRPr>
            </a:lvl9pPr>
          </a:lstStyle>
          <a:p>
            <a:pPr algn="ctr">
              <a:lnSpc>
                <a:spcPct val="90000"/>
              </a:lnSpc>
              <a:spcBef>
                <a:spcPct val="0"/>
              </a:spcBef>
              <a:buClrTx/>
              <a:buSzTx/>
              <a:buFontTx/>
              <a:buNone/>
            </a:pPr>
            <a:r>
              <a:rPr lang="en-US" altLang="nl-BE" sz="1200">
                <a:solidFill>
                  <a:schemeClr val="bg1"/>
                </a:solidFill>
                <a:latin typeface="Arial Narrow" pitchFamily="34" charset="0"/>
              </a:rPr>
              <a:t>10</a:t>
            </a:r>
          </a:p>
        </p:txBody>
      </p:sp>
      <p:sp>
        <p:nvSpPr>
          <p:cNvPr id="11309" name="Line 57"/>
          <p:cNvSpPr>
            <a:spLocks noChangeAspect="1" noChangeShapeType="1"/>
          </p:cNvSpPr>
          <p:nvPr/>
        </p:nvSpPr>
        <p:spPr bwMode="auto">
          <a:xfrm flipV="1">
            <a:off x="2183381" y="1178359"/>
            <a:ext cx="165100" cy="92869"/>
          </a:xfrm>
          <a:prstGeom prst="line">
            <a:avLst/>
          </a:prstGeom>
          <a:noFill/>
          <a:ln w="349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10" name="Line 58"/>
          <p:cNvSpPr>
            <a:spLocks noChangeAspect="1" noChangeShapeType="1"/>
          </p:cNvSpPr>
          <p:nvPr/>
        </p:nvSpPr>
        <p:spPr bwMode="auto">
          <a:xfrm>
            <a:off x="2302445" y="1206934"/>
            <a:ext cx="225425" cy="0"/>
          </a:xfrm>
          <a:prstGeom prst="line">
            <a:avLst/>
          </a:prstGeom>
          <a:noFill/>
          <a:ln w="349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11" name="Oval 38"/>
          <p:cNvSpPr>
            <a:spLocks noChangeAspect="1" noChangeArrowheads="1"/>
          </p:cNvSpPr>
          <p:nvPr/>
        </p:nvSpPr>
        <p:spPr bwMode="auto">
          <a:xfrm>
            <a:off x="2216719" y="1116447"/>
            <a:ext cx="228600" cy="171450"/>
          </a:xfrm>
          <a:prstGeom prst="ellipse">
            <a:avLst/>
          </a:prstGeom>
          <a:solidFill>
            <a:schemeClr val="folHlink"/>
          </a:solidFill>
          <a:ln w="34925">
            <a:solidFill>
              <a:schemeClr val="bg2"/>
            </a:solidFill>
            <a:round/>
            <a:headEnd/>
            <a:tailEnd/>
          </a:ln>
        </p:spPr>
        <p:txBody>
          <a:bodyPr wrap="none" anchor="ctr"/>
          <a:lstStyle>
            <a:lvl1pPr>
              <a:defRPr sz="3000" b="1">
                <a:solidFill>
                  <a:schemeClr val="tx1"/>
                </a:solidFill>
                <a:latin typeface="Arial" pitchFamily="34" charset="0"/>
              </a:defRPr>
            </a:lvl1pPr>
            <a:lvl2pPr marL="742950" indent="-285750">
              <a:defRPr sz="3000" b="1">
                <a:solidFill>
                  <a:schemeClr val="tx1"/>
                </a:solidFill>
                <a:latin typeface="Arial" pitchFamily="34" charset="0"/>
              </a:defRPr>
            </a:lvl2pPr>
            <a:lvl3pPr marL="1143000" indent="-228600">
              <a:defRPr sz="3000" b="1">
                <a:solidFill>
                  <a:schemeClr val="tx1"/>
                </a:solidFill>
                <a:latin typeface="Arial" pitchFamily="34" charset="0"/>
              </a:defRPr>
            </a:lvl3pPr>
            <a:lvl4pPr marL="1600200" indent="-228600">
              <a:defRPr sz="3000" b="1">
                <a:solidFill>
                  <a:schemeClr val="tx1"/>
                </a:solidFill>
                <a:latin typeface="Arial" pitchFamily="34" charset="0"/>
              </a:defRPr>
            </a:lvl4pPr>
            <a:lvl5pPr marL="2057400" indent="-228600">
              <a:defRPr sz="3000" b="1">
                <a:solidFill>
                  <a:schemeClr val="tx1"/>
                </a:solidFill>
                <a:latin typeface="Arial" pitchFamily="34" charset="0"/>
              </a:defRPr>
            </a:lvl5pPr>
            <a:lvl6pPr marL="2514600" indent="-228600" eaLnBrk="0" fontAlgn="base" hangingPunct="0">
              <a:lnSpc>
                <a:spcPct val="90000"/>
              </a:lnSpc>
              <a:spcBef>
                <a:spcPct val="0"/>
              </a:spcBef>
              <a:spcAft>
                <a:spcPct val="0"/>
              </a:spcAft>
              <a:defRPr sz="3000" b="1">
                <a:solidFill>
                  <a:schemeClr val="tx1"/>
                </a:solidFill>
                <a:latin typeface="Arial" pitchFamily="34" charset="0"/>
              </a:defRPr>
            </a:lvl6pPr>
            <a:lvl7pPr marL="2971800" indent="-228600" eaLnBrk="0" fontAlgn="base" hangingPunct="0">
              <a:lnSpc>
                <a:spcPct val="90000"/>
              </a:lnSpc>
              <a:spcBef>
                <a:spcPct val="0"/>
              </a:spcBef>
              <a:spcAft>
                <a:spcPct val="0"/>
              </a:spcAft>
              <a:defRPr sz="3000" b="1">
                <a:solidFill>
                  <a:schemeClr val="tx1"/>
                </a:solidFill>
                <a:latin typeface="Arial" pitchFamily="34" charset="0"/>
              </a:defRPr>
            </a:lvl7pPr>
            <a:lvl8pPr marL="3429000" indent="-228600" eaLnBrk="0" fontAlgn="base" hangingPunct="0">
              <a:lnSpc>
                <a:spcPct val="90000"/>
              </a:lnSpc>
              <a:spcBef>
                <a:spcPct val="0"/>
              </a:spcBef>
              <a:spcAft>
                <a:spcPct val="0"/>
              </a:spcAft>
              <a:defRPr sz="3000" b="1">
                <a:solidFill>
                  <a:schemeClr val="tx1"/>
                </a:solidFill>
                <a:latin typeface="Arial" pitchFamily="34" charset="0"/>
              </a:defRPr>
            </a:lvl8pPr>
            <a:lvl9pPr marL="3886200" indent="-228600" eaLnBrk="0" fontAlgn="base" hangingPunct="0">
              <a:lnSpc>
                <a:spcPct val="90000"/>
              </a:lnSpc>
              <a:spcBef>
                <a:spcPct val="0"/>
              </a:spcBef>
              <a:spcAft>
                <a:spcPct val="0"/>
              </a:spcAft>
              <a:defRPr sz="3000" b="1">
                <a:solidFill>
                  <a:schemeClr val="tx1"/>
                </a:solidFill>
                <a:latin typeface="Arial" pitchFamily="34" charset="0"/>
              </a:defRPr>
            </a:lvl9pPr>
          </a:lstStyle>
          <a:p>
            <a:endParaRPr lang="nl-BE" altLang="nl-BE"/>
          </a:p>
        </p:txBody>
      </p:sp>
      <p:sp>
        <p:nvSpPr>
          <p:cNvPr id="11312" name="Rectangle 59"/>
          <p:cNvSpPr>
            <a:spLocks noChangeArrowheads="1"/>
          </p:cNvSpPr>
          <p:nvPr/>
        </p:nvSpPr>
        <p:spPr bwMode="auto">
          <a:xfrm>
            <a:off x="75502" y="2662459"/>
            <a:ext cx="815069" cy="58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spAutoFit/>
          </a:bodyPr>
          <a:lstStyle>
            <a:lvl1pPr defTabSz="814388">
              <a:lnSpc>
                <a:spcPct val="95000"/>
              </a:lnSpc>
              <a:spcBef>
                <a:spcPct val="50000"/>
              </a:spcBef>
              <a:buClr>
                <a:schemeClr val="accent1"/>
              </a:buClr>
              <a:buSzPct val="100000"/>
              <a:buFont typeface="Arial" pitchFamily="34" charset="0"/>
              <a:buChar char="•"/>
              <a:defRPr sz="2400" b="1">
                <a:solidFill>
                  <a:schemeClr val="tx1"/>
                </a:solidFill>
                <a:latin typeface="Arial" pitchFamily="34" charset="0"/>
              </a:defRPr>
            </a:lvl1pPr>
            <a:lvl2pPr marL="742950" indent="-285750" defTabSz="814388">
              <a:lnSpc>
                <a:spcPct val="95000"/>
              </a:lnSpc>
              <a:spcBef>
                <a:spcPct val="50000"/>
              </a:spcBef>
              <a:defRPr sz="2000" b="1">
                <a:solidFill>
                  <a:schemeClr val="tx1"/>
                </a:solidFill>
                <a:latin typeface="Arial" pitchFamily="34" charset="0"/>
              </a:defRPr>
            </a:lvl2pPr>
            <a:lvl3pPr marL="1143000" indent="-228600" defTabSz="814388">
              <a:lnSpc>
                <a:spcPct val="95000"/>
              </a:lnSpc>
              <a:spcBef>
                <a:spcPct val="50000"/>
              </a:spcBef>
              <a:defRPr sz="2000" b="1">
                <a:solidFill>
                  <a:schemeClr val="tx1"/>
                </a:solidFill>
                <a:latin typeface="Arial" pitchFamily="34" charset="0"/>
              </a:defRPr>
            </a:lvl3pPr>
            <a:lvl4pPr marL="1600200" indent="-228600" defTabSz="814388">
              <a:lnSpc>
                <a:spcPct val="95000"/>
              </a:lnSpc>
              <a:spcBef>
                <a:spcPct val="50000"/>
              </a:spcBef>
              <a:defRPr sz="2000" b="1">
                <a:solidFill>
                  <a:schemeClr val="tx1"/>
                </a:solidFill>
                <a:latin typeface="Arial" pitchFamily="34" charset="0"/>
              </a:defRPr>
            </a:lvl4pPr>
            <a:lvl5pPr marL="2057400" indent="-228600" defTabSz="814388">
              <a:lnSpc>
                <a:spcPct val="95000"/>
              </a:lnSpc>
              <a:spcBef>
                <a:spcPct val="50000"/>
              </a:spcBef>
              <a:defRPr sz="2000" b="1">
                <a:solidFill>
                  <a:schemeClr val="tx1"/>
                </a:solidFill>
                <a:latin typeface="Arial" pitchFamily="34" charset="0"/>
              </a:defRPr>
            </a:lvl5pPr>
            <a:lvl6pPr marL="2514600" indent="-228600" defTabSz="814388" eaLnBrk="0" fontAlgn="base" hangingPunct="0">
              <a:lnSpc>
                <a:spcPct val="95000"/>
              </a:lnSpc>
              <a:spcBef>
                <a:spcPct val="50000"/>
              </a:spcBef>
              <a:spcAft>
                <a:spcPct val="0"/>
              </a:spcAft>
              <a:defRPr sz="2000" b="1">
                <a:solidFill>
                  <a:schemeClr val="tx1"/>
                </a:solidFill>
                <a:latin typeface="Arial" pitchFamily="34" charset="0"/>
              </a:defRPr>
            </a:lvl6pPr>
            <a:lvl7pPr marL="2971800" indent="-228600" defTabSz="814388" eaLnBrk="0" fontAlgn="base" hangingPunct="0">
              <a:lnSpc>
                <a:spcPct val="95000"/>
              </a:lnSpc>
              <a:spcBef>
                <a:spcPct val="50000"/>
              </a:spcBef>
              <a:spcAft>
                <a:spcPct val="0"/>
              </a:spcAft>
              <a:defRPr sz="2000" b="1">
                <a:solidFill>
                  <a:schemeClr val="tx1"/>
                </a:solidFill>
                <a:latin typeface="Arial" pitchFamily="34" charset="0"/>
              </a:defRPr>
            </a:lvl7pPr>
            <a:lvl8pPr marL="3429000" indent="-228600" defTabSz="814388" eaLnBrk="0" fontAlgn="base" hangingPunct="0">
              <a:lnSpc>
                <a:spcPct val="95000"/>
              </a:lnSpc>
              <a:spcBef>
                <a:spcPct val="50000"/>
              </a:spcBef>
              <a:spcAft>
                <a:spcPct val="0"/>
              </a:spcAft>
              <a:defRPr sz="2000" b="1">
                <a:solidFill>
                  <a:schemeClr val="tx1"/>
                </a:solidFill>
                <a:latin typeface="Arial" pitchFamily="34" charset="0"/>
              </a:defRPr>
            </a:lvl8pPr>
            <a:lvl9pPr marL="3886200" indent="-228600" defTabSz="814388" eaLnBrk="0" fontAlgn="base" hangingPunct="0">
              <a:lnSpc>
                <a:spcPct val="95000"/>
              </a:lnSpc>
              <a:spcBef>
                <a:spcPct val="50000"/>
              </a:spcBef>
              <a:spcAft>
                <a:spcPct val="0"/>
              </a:spcAft>
              <a:defRPr sz="2000" b="1">
                <a:solidFill>
                  <a:schemeClr val="tx1"/>
                </a:solidFill>
                <a:latin typeface="Arial" pitchFamily="34" charset="0"/>
              </a:defRPr>
            </a:lvl9pPr>
          </a:lstStyle>
          <a:p>
            <a:pPr>
              <a:lnSpc>
                <a:spcPct val="90000"/>
              </a:lnSpc>
              <a:spcBef>
                <a:spcPct val="0"/>
              </a:spcBef>
              <a:buClrTx/>
              <a:buSzTx/>
              <a:buFontTx/>
              <a:buNone/>
            </a:pPr>
            <a:r>
              <a:rPr lang="en-US" altLang="nl-BE" sz="1200" dirty="0" smtClean="0"/>
              <a:t>     R1</a:t>
            </a:r>
          </a:p>
          <a:p>
            <a:pPr>
              <a:lnSpc>
                <a:spcPct val="90000"/>
              </a:lnSpc>
              <a:spcBef>
                <a:spcPct val="0"/>
              </a:spcBef>
              <a:buClrTx/>
              <a:buSzTx/>
              <a:buFontTx/>
              <a:buNone/>
            </a:pPr>
            <a:r>
              <a:rPr lang="en-US" altLang="nl-BE" sz="1200" dirty="0" smtClean="0"/>
              <a:t>Tunnel </a:t>
            </a:r>
          </a:p>
          <a:p>
            <a:pPr>
              <a:lnSpc>
                <a:spcPct val="90000"/>
              </a:lnSpc>
              <a:spcBef>
                <a:spcPct val="0"/>
              </a:spcBef>
              <a:buClrTx/>
              <a:buSzTx/>
              <a:buFontTx/>
              <a:buNone/>
            </a:pPr>
            <a:r>
              <a:rPr lang="en-US" altLang="nl-BE" sz="1200" dirty="0" smtClean="0"/>
              <a:t>Headend</a:t>
            </a:r>
            <a:endParaRPr lang="en-US" altLang="nl-BE" sz="1200" dirty="0"/>
          </a:p>
        </p:txBody>
      </p:sp>
      <p:sp>
        <p:nvSpPr>
          <p:cNvPr id="11313" name="Rectangle 60"/>
          <p:cNvSpPr>
            <a:spLocks noChangeArrowheads="1"/>
          </p:cNvSpPr>
          <p:nvPr/>
        </p:nvSpPr>
        <p:spPr bwMode="auto">
          <a:xfrm>
            <a:off x="3142377" y="2825520"/>
            <a:ext cx="694651" cy="41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spAutoFit/>
          </a:bodyPr>
          <a:lstStyle>
            <a:lvl1pPr defTabSz="814388">
              <a:lnSpc>
                <a:spcPct val="95000"/>
              </a:lnSpc>
              <a:spcBef>
                <a:spcPct val="50000"/>
              </a:spcBef>
              <a:buClr>
                <a:schemeClr val="accent1"/>
              </a:buClr>
              <a:buSzPct val="100000"/>
              <a:buFont typeface="Arial" pitchFamily="34" charset="0"/>
              <a:buChar char="•"/>
              <a:defRPr sz="2400" b="1">
                <a:solidFill>
                  <a:schemeClr val="tx1"/>
                </a:solidFill>
                <a:latin typeface="Arial" pitchFamily="34" charset="0"/>
              </a:defRPr>
            </a:lvl1pPr>
            <a:lvl2pPr marL="742950" indent="-285750" defTabSz="814388">
              <a:lnSpc>
                <a:spcPct val="95000"/>
              </a:lnSpc>
              <a:spcBef>
                <a:spcPct val="50000"/>
              </a:spcBef>
              <a:defRPr sz="2000" b="1">
                <a:solidFill>
                  <a:schemeClr val="tx1"/>
                </a:solidFill>
                <a:latin typeface="Arial" pitchFamily="34" charset="0"/>
              </a:defRPr>
            </a:lvl2pPr>
            <a:lvl3pPr marL="1143000" indent="-228600" defTabSz="814388">
              <a:lnSpc>
                <a:spcPct val="95000"/>
              </a:lnSpc>
              <a:spcBef>
                <a:spcPct val="50000"/>
              </a:spcBef>
              <a:defRPr sz="2000" b="1">
                <a:solidFill>
                  <a:schemeClr val="tx1"/>
                </a:solidFill>
                <a:latin typeface="Arial" pitchFamily="34" charset="0"/>
              </a:defRPr>
            </a:lvl3pPr>
            <a:lvl4pPr marL="1600200" indent="-228600" defTabSz="814388">
              <a:lnSpc>
                <a:spcPct val="95000"/>
              </a:lnSpc>
              <a:spcBef>
                <a:spcPct val="50000"/>
              </a:spcBef>
              <a:defRPr sz="2000" b="1">
                <a:solidFill>
                  <a:schemeClr val="tx1"/>
                </a:solidFill>
                <a:latin typeface="Arial" pitchFamily="34" charset="0"/>
              </a:defRPr>
            </a:lvl4pPr>
            <a:lvl5pPr marL="2057400" indent="-228600" defTabSz="814388">
              <a:lnSpc>
                <a:spcPct val="95000"/>
              </a:lnSpc>
              <a:spcBef>
                <a:spcPct val="50000"/>
              </a:spcBef>
              <a:defRPr sz="2000" b="1">
                <a:solidFill>
                  <a:schemeClr val="tx1"/>
                </a:solidFill>
                <a:latin typeface="Arial" pitchFamily="34" charset="0"/>
              </a:defRPr>
            </a:lvl5pPr>
            <a:lvl6pPr marL="2514600" indent="-228600" defTabSz="814388" eaLnBrk="0" fontAlgn="base" hangingPunct="0">
              <a:lnSpc>
                <a:spcPct val="95000"/>
              </a:lnSpc>
              <a:spcBef>
                <a:spcPct val="50000"/>
              </a:spcBef>
              <a:spcAft>
                <a:spcPct val="0"/>
              </a:spcAft>
              <a:defRPr sz="2000" b="1">
                <a:solidFill>
                  <a:schemeClr val="tx1"/>
                </a:solidFill>
                <a:latin typeface="Arial" pitchFamily="34" charset="0"/>
              </a:defRPr>
            </a:lvl6pPr>
            <a:lvl7pPr marL="2971800" indent="-228600" defTabSz="814388" eaLnBrk="0" fontAlgn="base" hangingPunct="0">
              <a:lnSpc>
                <a:spcPct val="95000"/>
              </a:lnSpc>
              <a:spcBef>
                <a:spcPct val="50000"/>
              </a:spcBef>
              <a:spcAft>
                <a:spcPct val="0"/>
              </a:spcAft>
              <a:defRPr sz="2000" b="1">
                <a:solidFill>
                  <a:schemeClr val="tx1"/>
                </a:solidFill>
                <a:latin typeface="Arial" pitchFamily="34" charset="0"/>
              </a:defRPr>
            </a:lvl7pPr>
            <a:lvl8pPr marL="3429000" indent="-228600" defTabSz="814388" eaLnBrk="0" fontAlgn="base" hangingPunct="0">
              <a:lnSpc>
                <a:spcPct val="95000"/>
              </a:lnSpc>
              <a:spcBef>
                <a:spcPct val="50000"/>
              </a:spcBef>
              <a:spcAft>
                <a:spcPct val="0"/>
              </a:spcAft>
              <a:defRPr sz="2000" b="1">
                <a:solidFill>
                  <a:schemeClr val="tx1"/>
                </a:solidFill>
                <a:latin typeface="Arial" pitchFamily="34" charset="0"/>
              </a:defRPr>
            </a:lvl8pPr>
            <a:lvl9pPr marL="3886200" indent="-228600" defTabSz="814388" eaLnBrk="0" fontAlgn="base" hangingPunct="0">
              <a:lnSpc>
                <a:spcPct val="95000"/>
              </a:lnSpc>
              <a:spcBef>
                <a:spcPct val="50000"/>
              </a:spcBef>
              <a:spcAft>
                <a:spcPct val="0"/>
              </a:spcAft>
              <a:defRPr sz="2000" b="1">
                <a:solidFill>
                  <a:schemeClr val="tx1"/>
                </a:solidFill>
                <a:latin typeface="Arial" pitchFamily="34" charset="0"/>
              </a:defRPr>
            </a:lvl9pPr>
          </a:lstStyle>
          <a:p>
            <a:pPr>
              <a:lnSpc>
                <a:spcPct val="90000"/>
              </a:lnSpc>
              <a:spcBef>
                <a:spcPct val="0"/>
              </a:spcBef>
              <a:buClrTx/>
              <a:buSzTx/>
              <a:buFontTx/>
              <a:buNone/>
            </a:pPr>
            <a:r>
              <a:rPr lang="en-US" altLang="nl-BE" sz="1200" dirty="0" smtClean="0"/>
              <a:t>R8</a:t>
            </a:r>
          </a:p>
          <a:p>
            <a:pPr>
              <a:lnSpc>
                <a:spcPct val="90000"/>
              </a:lnSpc>
              <a:spcBef>
                <a:spcPct val="0"/>
              </a:spcBef>
              <a:buClrTx/>
              <a:buSzTx/>
              <a:buFontTx/>
              <a:buNone/>
            </a:pPr>
            <a:r>
              <a:rPr lang="en-US" altLang="nl-BE" sz="1200" dirty="0" err="1" smtClean="0"/>
              <a:t>Tailend</a:t>
            </a:r>
            <a:endParaRPr lang="en-US" altLang="nl-BE" sz="1200" dirty="0"/>
          </a:p>
        </p:txBody>
      </p:sp>
      <p:sp>
        <p:nvSpPr>
          <p:cNvPr id="11314" name="Rectangle 63"/>
          <p:cNvSpPr>
            <a:spLocks noChangeArrowheads="1"/>
          </p:cNvSpPr>
          <p:nvPr/>
        </p:nvSpPr>
        <p:spPr bwMode="auto">
          <a:xfrm>
            <a:off x="811213" y="4572000"/>
            <a:ext cx="2517458" cy="249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spAutoFit/>
          </a:bodyPr>
          <a:lstStyle>
            <a:lvl1pPr defTabSz="814388">
              <a:lnSpc>
                <a:spcPct val="95000"/>
              </a:lnSpc>
              <a:spcBef>
                <a:spcPct val="50000"/>
              </a:spcBef>
              <a:buClr>
                <a:schemeClr val="accent1"/>
              </a:buClr>
              <a:buSzPct val="100000"/>
              <a:buFont typeface="Arial" pitchFamily="34" charset="0"/>
              <a:buChar char="•"/>
              <a:defRPr sz="2400" b="1">
                <a:solidFill>
                  <a:schemeClr val="tx1"/>
                </a:solidFill>
                <a:latin typeface="Arial" pitchFamily="34" charset="0"/>
              </a:defRPr>
            </a:lvl1pPr>
            <a:lvl2pPr marL="742950" indent="-285750" defTabSz="814388">
              <a:lnSpc>
                <a:spcPct val="95000"/>
              </a:lnSpc>
              <a:spcBef>
                <a:spcPct val="50000"/>
              </a:spcBef>
              <a:defRPr sz="2000" b="1">
                <a:solidFill>
                  <a:schemeClr val="tx1"/>
                </a:solidFill>
                <a:latin typeface="Arial" pitchFamily="34" charset="0"/>
              </a:defRPr>
            </a:lvl2pPr>
            <a:lvl3pPr marL="1143000" indent="-228600" defTabSz="814388">
              <a:lnSpc>
                <a:spcPct val="95000"/>
              </a:lnSpc>
              <a:spcBef>
                <a:spcPct val="50000"/>
              </a:spcBef>
              <a:defRPr sz="2000" b="1">
                <a:solidFill>
                  <a:schemeClr val="tx1"/>
                </a:solidFill>
                <a:latin typeface="Arial" pitchFamily="34" charset="0"/>
              </a:defRPr>
            </a:lvl3pPr>
            <a:lvl4pPr marL="1600200" indent="-228600" defTabSz="814388">
              <a:lnSpc>
                <a:spcPct val="95000"/>
              </a:lnSpc>
              <a:spcBef>
                <a:spcPct val="50000"/>
              </a:spcBef>
              <a:defRPr sz="2000" b="1">
                <a:solidFill>
                  <a:schemeClr val="tx1"/>
                </a:solidFill>
                <a:latin typeface="Arial" pitchFamily="34" charset="0"/>
              </a:defRPr>
            </a:lvl4pPr>
            <a:lvl5pPr marL="2057400" indent="-228600" defTabSz="814388">
              <a:lnSpc>
                <a:spcPct val="95000"/>
              </a:lnSpc>
              <a:spcBef>
                <a:spcPct val="50000"/>
              </a:spcBef>
              <a:defRPr sz="2000" b="1">
                <a:solidFill>
                  <a:schemeClr val="tx1"/>
                </a:solidFill>
                <a:latin typeface="Arial" pitchFamily="34" charset="0"/>
              </a:defRPr>
            </a:lvl5pPr>
            <a:lvl6pPr marL="2514600" indent="-228600" defTabSz="814388" eaLnBrk="0" fontAlgn="base" hangingPunct="0">
              <a:lnSpc>
                <a:spcPct val="95000"/>
              </a:lnSpc>
              <a:spcBef>
                <a:spcPct val="50000"/>
              </a:spcBef>
              <a:spcAft>
                <a:spcPct val="0"/>
              </a:spcAft>
              <a:defRPr sz="2000" b="1">
                <a:solidFill>
                  <a:schemeClr val="tx1"/>
                </a:solidFill>
                <a:latin typeface="Arial" pitchFamily="34" charset="0"/>
              </a:defRPr>
            </a:lvl6pPr>
            <a:lvl7pPr marL="2971800" indent="-228600" defTabSz="814388" eaLnBrk="0" fontAlgn="base" hangingPunct="0">
              <a:lnSpc>
                <a:spcPct val="95000"/>
              </a:lnSpc>
              <a:spcBef>
                <a:spcPct val="50000"/>
              </a:spcBef>
              <a:spcAft>
                <a:spcPct val="0"/>
              </a:spcAft>
              <a:defRPr sz="2000" b="1">
                <a:solidFill>
                  <a:schemeClr val="tx1"/>
                </a:solidFill>
                <a:latin typeface="Arial" pitchFamily="34" charset="0"/>
              </a:defRPr>
            </a:lvl7pPr>
            <a:lvl8pPr marL="3429000" indent="-228600" defTabSz="814388" eaLnBrk="0" fontAlgn="base" hangingPunct="0">
              <a:lnSpc>
                <a:spcPct val="95000"/>
              </a:lnSpc>
              <a:spcBef>
                <a:spcPct val="50000"/>
              </a:spcBef>
              <a:spcAft>
                <a:spcPct val="0"/>
              </a:spcAft>
              <a:defRPr sz="2000" b="1">
                <a:solidFill>
                  <a:schemeClr val="tx1"/>
                </a:solidFill>
                <a:latin typeface="Arial" pitchFamily="34" charset="0"/>
              </a:defRPr>
            </a:lvl8pPr>
            <a:lvl9pPr marL="3886200" indent="-228600" defTabSz="814388" eaLnBrk="0" fontAlgn="base" hangingPunct="0">
              <a:lnSpc>
                <a:spcPct val="95000"/>
              </a:lnSpc>
              <a:spcBef>
                <a:spcPct val="50000"/>
              </a:spcBef>
              <a:spcAft>
                <a:spcPct val="0"/>
              </a:spcAft>
              <a:defRPr sz="2000" b="1">
                <a:solidFill>
                  <a:schemeClr val="tx1"/>
                </a:solidFill>
                <a:latin typeface="Arial" pitchFamily="34" charset="0"/>
              </a:defRPr>
            </a:lvl9pPr>
          </a:lstStyle>
          <a:p>
            <a:pPr>
              <a:lnSpc>
                <a:spcPct val="90000"/>
              </a:lnSpc>
              <a:spcBef>
                <a:spcPct val="0"/>
              </a:spcBef>
              <a:buClrTx/>
              <a:buSzTx/>
              <a:buFontTx/>
              <a:buNone/>
            </a:pPr>
            <a:r>
              <a:rPr lang="en-US" altLang="nl-BE" sz="1200"/>
              <a:t>Link with insufficient bandwidth</a:t>
            </a:r>
          </a:p>
        </p:txBody>
      </p:sp>
      <p:sp>
        <p:nvSpPr>
          <p:cNvPr id="11315" name="Rectangle 64"/>
          <p:cNvSpPr>
            <a:spLocks noChangeArrowheads="1"/>
          </p:cNvSpPr>
          <p:nvPr/>
        </p:nvSpPr>
        <p:spPr bwMode="auto">
          <a:xfrm>
            <a:off x="811214" y="4744641"/>
            <a:ext cx="2379600" cy="249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spAutoFit/>
          </a:bodyPr>
          <a:lstStyle>
            <a:lvl1pPr defTabSz="814388">
              <a:lnSpc>
                <a:spcPct val="95000"/>
              </a:lnSpc>
              <a:spcBef>
                <a:spcPct val="50000"/>
              </a:spcBef>
              <a:buClr>
                <a:schemeClr val="accent1"/>
              </a:buClr>
              <a:buSzPct val="100000"/>
              <a:buFont typeface="Arial" pitchFamily="34" charset="0"/>
              <a:buChar char="•"/>
              <a:defRPr sz="2400" b="1">
                <a:solidFill>
                  <a:schemeClr val="tx1"/>
                </a:solidFill>
                <a:latin typeface="Arial" pitchFamily="34" charset="0"/>
              </a:defRPr>
            </a:lvl1pPr>
            <a:lvl2pPr marL="742950" indent="-285750" defTabSz="814388">
              <a:lnSpc>
                <a:spcPct val="95000"/>
              </a:lnSpc>
              <a:spcBef>
                <a:spcPct val="50000"/>
              </a:spcBef>
              <a:defRPr sz="2000" b="1">
                <a:solidFill>
                  <a:schemeClr val="tx1"/>
                </a:solidFill>
                <a:latin typeface="Arial" pitchFamily="34" charset="0"/>
              </a:defRPr>
            </a:lvl2pPr>
            <a:lvl3pPr marL="1143000" indent="-228600" defTabSz="814388">
              <a:lnSpc>
                <a:spcPct val="95000"/>
              </a:lnSpc>
              <a:spcBef>
                <a:spcPct val="50000"/>
              </a:spcBef>
              <a:defRPr sz="2000" b="1">
                <a:solidFill>
                  <a:schemeClr val="tx1"/>
                </a:solidFill>
                <a:latin typeface="Arial" pitchFamily="34" charset="0"/>
              </a:defRPr>
            </a:lvl3pPr>
            <a:lvl4pPr marL="1600200" indent="-228600" defTabSz="814388">
              <a:lnSpc>
                <a:spcPct val="95000"/>
              </a:lnSpc>
              <a:spcBef>
                <a:spcPct val="50000"/>
              </a:spcBef>
              <a:defRPr sz="2000" b="1">
                <a:solidFill>
                  <a:schemeClr val="tx1"/>
                </a:solidFill>
                <a:latin typeface="Arial" pitchFamily="34" charset="0"/>
              </a:defRPr>
            </a:lvl4pPr>
            <a:lvl5pPr marL="2057400" indent="-228600" defTabSz="814388">
              <a:lnSpc>
                <a:spcPct val="95000"/>
              </a:lnSpc>
              <a:spcBef>
                <a:spcPct val="50000"/>
              </a:spcBef>
              <a:defRPr sz="2000" b="1">
                <a:solidFill>
                  <a:schemeClr val="tx1"/>
                </a:solidFill>
                <a:latin typeface="Arial" pitchFamily="34" charset="0"/>
              </a:defRPr>
            </a:lvl5pPr>
            <a:lvl6pPr marL="2514600" indent="-228600" defTabSz="814388" eaLnBrk="0" fontAlgn="base" hangingPunct="0">
              <a:lnSpc>
                <a:spcPct val="95000"/>
              </a:lnSpc>
              <a:spcBef>
                <a:spcPct val="50000"/>
              </a:spcBef>
              <a:spcAft>
                <a:spcPct val="0"/>
              </a:spcAft>
              <a:defRPr sz="2000" b="1">
                <a:solidFill>
                  <a:schemeClr val="tx1"/>
                </a:solidFill>
                <a:latin typeface="Arial" pitchFamily="34" charset="0"/>
              </a:defRPr>
            </a:lvl6pPr>
            <a:lvl7pPr marL="2971800" indent="-228600" defTabSz="814388" eaLnBrk="0" fontAlgn="base" hangingPunct="0">
              <a:lnSpc>
                <a:spcPct val="95000"/>
              </a:lnSpc>
              <a:spcBef>
                <a:spcPct val="50000"/>
              </a:spcBef>
              <a:spcAft>
                <a:spcPct val="0"/>
              </a:spcAft>
              <a:defRPr sz="2000" b="1">
                <a:solidFill>
                  <a:schemeClr val="tx1"/>
                </a:solidFill>
                <a:latin typeface="Arial" pitchFamily="34" charset="0"/>
              </a:defRPr>
            </a:lvl7pPr>
            <a:lvl8pPr marL="3429000" indent="-228600" defTabSz="814388" eaLnBrk="0" fontAlgn="base" hangingPunct="0">
              <a:lnSpc>
                <a:spcPct val="95000"/>
              </a:lnSpc>
              <a:spcBef>
                <a:spcPct val="50000"/>
              </a:spcBef>
              <a:spcAft>
                <a:spcPct val="0"/>
              </a:spcAft>
              <a:defRPr sz="2000" b="1">
                <a:solidFill>
                  <a:schemeClr val="tx1"/>
                </a:solidFill>
                <a:latin typeface="Arial" pitchFamily="34" charset="0"/>
              </a:defRPr>
            </a:lvl8pPr>
            <a:lvl9pPr marL="3886200" indent="-228600" defTabSz="814388" eaLnBrk="0" fontAlgn="base" hangingPunct="0">
              <a:lnSpc>
                <a:spcPct val="95000"/>
              </a:lnSpc>
              <a:spcBef>
                <a:spcPct val="50000"/>
              </a:spcBef>
              <a:spcAft>
                <a:spcPct val="0"/>
              </a:spcAft>
              <a:defRPr sz="2000" b="1">
                <a:solidFill>
                  <a:schemeClr val="tx1"/>
                </a:solidFill>
                <a:latin typeface="Arial" pitchFamily="34" charset="0"/>
              </a:defRPr>
            </a:lvl9pPr>
          </a:lstStyle>
          <a:p>
            <a:pPr>
              <a:lnSpc>
                <a:spcPct val="90000"/>
              </a:lnSpc>
              <a:spcBef>
                <a:spcPct val="0"/>
              </a:spcBef>
              <a:buClrTx/>
              <a:buSzTx/>
              <a:buFontTx/>
              <a:buNone/>
            </a:pPr>
            <a:r>
              <a:rPr lang="en-US" altLang="nl-BE" sz="1200"/>
              <a:t>Link with sufficient bandwidth</a:t>
            </a:r>
          </a:p>
        </p:txBody>
      </p:sp>
      <p:sp>
        <p:nvSpPr>
          <p:cNvPr id="11316" name="Oval 65"/>
          <p:cNvSpPr>
            <a:spLocks noChangeArrowheads="1"/>
          </p:cNvSpPr>
          <p:nvPr/>
        </p:nvSpPr>
        <p:spPr bwMode="auto">
          <a:xfrm>
            <a:off x="654051" y="4601766"/>
            <a:ext cx="155575" cy="121444"/>
          </a:xfrm>
          <a:prstGeom prst="ellipse">
            <a:avLst/>
          </a:prstGeom>
          <a:solidFill>
            <a:schemeClr val="accent2"/>
          </a:solidFill>
          <a:ln w="9525" algn="ctr">
            <a:solidFill>
              <a:schemeClr val="accent2"/>
            </a:solidFill>
            <a:round/>
            <a:headEnd/>
            <a:tailEnd/>
          </a:ln>
          <a:effectLst>
            <a:outerShdw dist="17961" dir="2700000" algn="ctr" rotWithShape="0">
              <a:schemeClr val="bg2">
                <a:alpha val="50000"/>
              </a:schemeClr>
            </a:outerShdw>
          </a:effectLst>
        </p:spPr>
        <p:txBody>
          <a:bodyPr wrap="none" lIns="0" tIns="0" rIns="0" bIns="0" anchor="ctr"/>
          <a:lstStyle>
            <a:lvl1pPr defTabSz="814388">
              <a:lnSpc>
                <a:spcPct val="95000"/>
              </a:lnSpc>
              <a:spcBef>
                <a:spcPct val="50000"/>
              </a:spcBef>
              <a:buClr>
                <a:schemeClr val="accent1"/>
              </a:buClr>
              <a:buSzPct val="100000"/>
              <a:buFont typeface="Arial" pitchFamily="34" charset="0"/>
              <a:buChar char="•"/>
              <a:defRPr sz="2400" b="1">
                <a:solidFill>
                  <a:schemeClr val="tx1"/>
                </a:solidFill>
                <a:latin typeface="Arial" pitchFamily="34" charset="0"/>
              </a:defRPr>
            </a:lvl1pPr>
            <a:lvl2pPr marL="742950" indent="-285750" defTabSz="814388">
              <a:lnSpc>
                <a:spcPct val="95000"/>
              </a:lnSpc>
              <a:spcBef>
                <a:spcPct val="50000"/>
              </a:spcBef>
              <a:defRPr sz="2000" b="1">
                <a:solidFill>
                  <a:schemeClr val="tx1"/>
                </a:solidFill>
                <a:latin typeface="Arial" pitchFamily="34" charset="0"/>
              </a:defRPr>
            </a:lvl2pPr>
            <a:lvl3pPr marL="1143000" indent="-228600" defTabSz="814388">
              <a:lnSpc>
                <a:spcPct val="95000"/>
              </a:lnSpc>
              <a:spcBef>
                <a:spcPct val="50000"/>
              </a:spcBef>
              <a:defRPr sz="2000" b="1">
                <a:solidFill>
                  <a:schemeClr val="tx1"/>
                </a:solidFill>
                <a:latin typeface="Arial" pitchFamily="34" charset="0"/>
              </a:defRPr>
            </a:lvl3pPr>
            <a:lvl4pPr marL="1600200" indent="-228600" defTabSz="814388">
              <a:lnSpc>
                <a:spcPct val="95000"/>
              </a:lnSpc>
              <a:spcBef>
                <a:spcPct val="50000"/>
              </a:spcBef>
              <a:defRPr sz="2000" b="1">
                <a:solidFill>
                  <a:schemeClr val="tx1"/>
                </a:solidFill>
                <a:latin typeface="Arial" pitchFamily="34" charset="0"/>
              </a:defRPr>
            </a:lvl4pPr>
            <a:lvl5pPr marL="2057400" indent="-228600" defTabSz="814388">
              <a:lnSpc>
                <a:spcPct val="95000"/>
              </a:lnSpc>
              <a:spcBef>
                <a:spcPct val="50000"/>
              </a:spcBef>
              <a:defRPr sz="2000" b="1">
                <a:solidFill>
                  <a:schemeClr val="tx1"/>
                </a:solidFill>
                <a:latin typeface="Arial" pitchFamily="34" charset="0"/>
              </a:defRPr>
            </a:lvl5pPr>
            <a:lvl6pPr marL="2514600" indent="-228600" defTabSz="814388" eaLnBrk="0" fontAlgn="base" hangingPunct="0">
              <a:lnSpc>
                <a:spcPct val="95000"/>
              </a:lnSpc>
              <a:spcBef>
                <a:spcPct val="50000"/>
              </a:spcBef>
              <a:spcAft>
                <a:spcPct val="0"/>
              </a:spcAft>
              <a:defRPr sz="2000" b="1">
                <a:solidFill>
                  <a:schemeClr val="tx1"/>
                </a:solidFill>
                <a:latin typeface="Arial" pitchFamily="34" charset="0"/>
              </a:defRPr>
            </a:lvl6pPr>
            <a:lvl7pPr marL="2971800" indent="-228600" defTabSz="814388" eaLnBrk="0" fontAlgn="base" hangingPunct="0">
              <a:lnSpc>
                <a:spcPct val="95000"/>
              </a:lnSpc>
              <a:spcBef>
                <a:spcPct val="50000"/>
              </a:spcBef>
              <a:spcAft>
                <a:spcPct val="0"/>
              </a:spcAft>
              <a:defRPr sz="2000" b="1">
                <a:solidFill>
                  <a:schemeClr val="tx1"/>
                </a:solidFill>
                <a:latin typeface="Arial" pitchFamily="34" charset="0"/>
              </a:defRPr>
            </a:lvl7pPr>
            <a:lvl8pPr marL="3429000" indent="-228600" defTabSz="814388" eaLnBrk="0" fontAlgn="base" hangingPunct="0">
              <a:lnSpc>
                <a:spcPct val="95000"/>
              </a:lnSpc>
              <a:spcBef>
                <a:spcPct val="50000"/>
              </a:spcBef>
              <a:spcAft>
                <a:spcPct val="0"/>
              </a:spcAft>
              <a:defRPr sz="2000" b="1">
                <a:solidFill>
                  <a:schemeClr val="tx1"/>
                </a:solidFill>
                <a:latin typeface="Arial" pitchFamily="34" charset="0"/>
              </a:defRPr>
            </a:lvl8pPr>
            <a:lvl9pPr marL="3886200" indent="-228600" defTabSz="814388" eaLnBrk="0" fontAlgn="base" hangingPunct="0">
              <a:lnSpc>
                <a:spcPct val="95000"/>
              </a:lnSpc>
              <a:spcBef>
                <a:spcPct val="50000"/>
              </a:spcBef>
              <a:spcAft>
                <a:spcPct val="0"/>
              </a:spcAft>
              <a:defRPr sz="2000" b="1">
                <a:solidFill>
                  <a:schemeClr val="tx1"/>
                </a:solidFill>
                <a:latin typeface="Arial" pitchFamily="34" charset="0"/>
              </a:defRPr>
            </a:lvl9pPr>
          </a:lstStyle>
          <a:p>
            <a:pPr algn="ctr">
              <a:lnSpc>
                <a:spcPct val="90000"/>
              </a:lnSpc>
              <a:spcBef>
                <a:spcPct val="0"/>
              </a:spcBef>
              <a:buClrTx/>
              <a:buSzTx/>
              <a:buFontTx/>
              <a:buNone/>
            </a:pPr>
            <a:r>
              <a:rPr lang="en-US" altLang="nl-BE" sz="1200">
                <a:solidFill>
                  <a:schemeClr val="bg1"/>
                </a:solidFill>
                <a:latin typeface="Arial Narrow" pitchFamily="34" charset="0"/>
              </a:rPr>
              <a:t>n</a:t>
            </a:r>
          </a:p>
        </p:txBody>
      </p:sp>
      <p:sp>
        <p:nvSpPr>
          <p:cNvPr id="11317" name="Oval 66"/>
          <p:cNvSpPr>
            <a:spLocks noChangeArrowheads="1"/>
          </p:cNvSpPr>
          <p:nvPr/>
        </p:nvSpPr>
        <p:spPr bwMode="auto">
          <a:xfrm>
            <a:off x="654051" y="4786313"/>
            <a:ext cx="155575" cy="121444"/>
          </a:xfrm>
          <a:prstGeom prst="ellipse">
            <a:avLst/>
          </a:prstGeom>
          <a:solidFill>
            <a:srgbClr val="009900"/>
          </a:solidFill>
          <a:ln w="9525" algn="ctr">
            <a:solidFill>
              <a:srgbClr val="009900"/>
            </a:solidFill>
            <a:round/>
            <a:headEnd/>
            <a:tailEnd/>
          </a:ln>
          <a:effectLst>
            <a:outerShdw dist="17961" dir="2700000" algn="ctr" rotWithShape="0">
              <a:schemeClr val="bg2">
                <a:alpha val="50000"/>
              </a:schemeClr>
            </a:outerShdw>
          </a:effectLst>
        </p:spPr>
        <p:txBody>
          <a:bodyPr wrap="none" lIns="0" tIns="0" rIns="0" bIns="0" anchor="ctr"/>
          <a:lstStyle>
            <a:lvl1pPr defTabSz="814388">
              <a:lnSpc>
                <a:spcPct val="95000"/>
              </a:lnSpc>
              <a:spcBef>
                <a:spcPct val="50000"/>
              </a:spcBef>
              <a:buClr>
                <a:schemeClr val="accent1"/>
              </a:buClr>
              <a:buSzPct val="100000"/>
              <a:buFont typeface="Arial" pitchFamily="34" charset="0"/>
              <a:buChar char="•"/>
              <a:defRPr sz="2400" b="1">
                <a:solidFill>
                  <a:schemeClr val="tx1"/>
                </a:solidFill>
                <a:latin typeface="Arial" pitchFamily="34" charset="0"/>
              </a:defRPr>
            </a:lvl1pPr>
            <a:lvl2pPr marL="742950" indent="-285750" defTabSz="814388">
              <a:lnSpc>
                <a:spcPct val="95000"/>
              </a:lnSpc>
              <a:spcBef>
                <a:spcPct val="50000"/>
              </a:spcBef>
              <a:defRPr sz="2000" b="1">
                <a:solidFill>
                  <a:schemeClr val="tx1"/>
                </a:solidFill>
                <a:latin typeface="Arial" pitchFamily="34" charset="0"/>
              </a:defRPr>
            </a:lvl2pPr>
            <a:lvl3pPr marL="1143000" indent="-228600" defTabSz="814388">
              <a:lnSpc>
                <a:spcPct val="95000"/>
              </a:lnSpc>
              <a:spcBef>
                <a:spcPct val="50000"/>
              </a:spcBef>
              <a:defRPr sz="2000" b="1">
                <a:solidFill>
                  <a:schemeClr val="tx1"/>
                </a:solidFill>
                <a:latin typeface="Arial" pitchFamily="34" charset="0"/>
              </a:defRPr>
            </a:lvl3pPr>
            <a:lvl4pPr marL="1600200" indent="-228600" defTabSz="814388">
              <a:lnSpc>
                <a:spcPct val="95000"/>
              </a:lnSpc>
              <a:spcBef>
                <a:spcPct val="50000"/>
              </a:spcBef>
              <a:defRPr sz="2000" b="1">
                <a:solidFill>
                  <a:schemeClr val="tx1"/>
                </a:solidFill>
                <a:latin typeface="Arial" pitchFamily="34" charset="0"/>
              </a:defRPr>
            </a:lvl4pPr>
            <a:lvl5pPr marL="2057400" indent="-228600" defTabSz="814388">
              <a:lnSpc>
                <a:spcPct val="95000"/>
              </a:lnSpc>
              <a:spcBef>
                <a:spcPct val="50000"/>
              </a:spcBef>
              <a:defRPr sz="2000" b="1">
                <a:solidFill>
                  <a:schemeClr val="tx1"/>
                </a:solidFill>
                <a:latin typeface="Arial" pitchFamily="34" charset="0"/>
              </a:defRPr>
            </a:lvl5pPr>
            <a:lvl6pPr marL="2514600" indent="-228600" defTabSz="814388" eaLnBrk="0" fontAlgn="base" hangingPunct="0">
              <a:lnSpc>
                <a:spcPct val="95000"/>
              </a:lnSpc>
              <a:spcBef>
                <a:spcPct val="50000"/>
              </a:spcBef>
              <a:spcAft>
                <a:spcPct val="0"/>
              </a:spcAft>
              <a:defRPr sz="2000" b="1">
                <a:solidFill>
                  <a:schemeClr val="tx1"/>
                </a:solidFill>
                <a:latin typeface="Arial" pitchFamily="34" charset="0"/>
              </a:defRPr>
            </a:lvl6pPr>
            <a:lvl7pPr marL="2971800" indent="-228600" defTabSz="814388" eaLnBrk="0" fontAlgn="base" hangingPunct="0">
              <a:lnSpc>
                <a:spcPct val="95000"/>
              </a:lnSpc>
              <a:spcBef>
                <a:spcPct val="50000"/>
              </a:spcBef>
              <a:spcAft>
                <a:spcPct val="0"/>
              </a:spcAft>
              <a:defRPr sz="2000" b="1">
                <a:solidFill>
                  <a:schemeClr val="tx1"/>
                </a:solidFill>
                <a:latin typeface="Arial" pitchFamily="34" charset="0"/>
              </a:defRPr>
            </a:lvl7pPr>
            <a:lvl8pPr marL="3429000" indent="-228600" defTabSz="814388" eaLnBrk="0" fontAlgn="base" hangingPunct="0">
              <a:lnSpc>
                <a:spcPct val="95000"/>
              </a:lnSpc>
              <a:spcBef>
                <a:spcPct val="50000"/>
              </a:spcBef>
              <a:spcAft>
                <a:spcPct val="0"/>
              </a:spcAft>
              <a:defRPr sz="2000" b="1">
                <a:solidFill>
                  <a:schemeClr val="tx1"/>
                </a:solidFill>
                <a:latin typeface="Arial" pitchFamily="34" charset="0"/>
              </a:defRPr>
            </a:lvl8pPr>
            <a:lvl9pPr marL="3886200" indent="-228600" defTabSz="814388" eaLnBrk="0" fontAlgn="base" hangingPunct="0">
              <a:lnSpc>
                <a:spcPct val="95000"/>
              </a:lnSpc>
              <a:spcBef>
                <a:spcPct val="50000"/>
              </a:spcBef>
              <a:spcAft>
                <a:spcPct val="0"/>
              </a:spcAft>
              <a:defRPr sz="2000" b="1">
                <a:solidFill>
                  <a:schemeClr val="tx1"/>
                </a:solidFill>
                <a:latin typeface="Arial" pitchFamily="34" charset="0"/>
              </a:defRPr>
            </a:lvl9pPr>
          </a:lstStyle>
          <a:p>
            <a:pPr algn="ctr">
              <a:lnSpc>
                <a:spcPct val="90000"/>
              </a:lnSpc>
              <a:spcBef>
                <a:spcPct val="0"/>
              </a:spcBef>
              <a:buClrTx/>
              <a:buSzTx/>
              <a:buFontTx/>
              <a:buNone/>
            </a:pPr>
            <a:r>
              <a:rPr lang="en-US" altLang="nl-BE" sz="1200">
                <a:solidFill>
                  <a:schemeClr val="bg1"/>
                </a:solidFill>
                <a:latin typeface="Arial Narrow" pitchFamily="34" charset="0"/>
              </a:rPr>
              <a:t>n</a:t>
            </a:r>
          </a:p>
        </p:txBody>
      </p:sp>
      <p:sp>
        <p:nvSpPr>
          <p:cNvPr id="11318" name="AutoShape 67"/>
          <p:cNvSpPr>
            <a:spLocks noChangeArrowheads="1"/>
          </p:cNvSpPr>
          <p:nvPr/>
        </p:nvSpPr>
        <p:spPr bwMode="auto">
          <a:xfrm flipH="1">
            <a:off x="192817" y="1981911"/>
            <a:ext cx="1036637" cy="547688"/>
          </a:xfrm>
          <a:prstGeom prst="wedgeRoundRectCallout">
            <a:avLst>
              <a:gd name="adj1" fmla="val -8042"/>
              <a:gd name="adj2" fmla="val 80213"/>
              <a:gd name="adj3" fmla="val 16667"/>
            </a:avLst>
          </a:prstGeom>
          <a:solidFill>
            <a:srgbClr val="D03434">
              <a:alpha val="59999"/>
            </a:srgbClr>
          </a:solidFill>
          <a:ln w="9525" algn="ctr">
            <a:solidFill>
              <a:schemeClr val="accent2"/>
            </a:solidFill>
            <a:miter lim="800000"/>
            <a:headEnd/>
            <a:tailEnd/>
          </a:ln>
          <a:effectLst>
            <a:outerShdw dist="28398" dir="3806097" algn="ctr" rotWithShape="0">
              <a:schemeClr val="bg2">
                <a:alpha val="50000"/>
              </a:schemeClr>
            </a:outerShdw>
          </a:effectLst>
        </p:spPr>
        <p:txBody>
          <a:bodyPr lIns="82124" tIns="41061" rIns="82124" bIns="41061" anchor="ctr"/>
          <a:lstStyle>
            <a:lvl1pPr defTabSz="814388">
              <a:lnSpc>
                <a:spcPct val="95000"/>
              </a:lnSpc>
              <a:spcBef>
                <a:spcPct val="50000"/>
              </a:spcBef>
              <a:buClr>
                <a:schemeClr val="accent1"/>
              </a:buClr>
              <a:buSzPct val="100000"/>
              <a:buFont typeface="Arial" pitchFamily="34" charset="0"/>
              <a:buChar char="•"/>
              <a:defRPr sz="2400" b="1">
                <a:solidFill>
                  <a:schemeClr val="tx1"/>
                </a:solidFill>
                <a:latin typeface="Arial" pitchFamily="34" charset="0"/>
              </a:defRPr>
            </a:lvl1pPr>
            <a:lvl2pPr marL="742950" indent="-285750" defTabSz="814388">
              <a:lnSpc>
                <a:spcPct val="95000"/>
              </a:lnSpc>
              <a:spcBef>
                <a:spcPct val="50000"/>
              </a:spcBef>
              <a:defRPr sz="2000" b="1">
                <a:solidFill>
                  <a:schemeClr val="tx1"/>
                </a:solidFill>
                <a:latin typeface="Arial" pitchFamily="34" charset="0"/>
              </a:defRPr>
            </a:lvl2pPr>
            <a:lvl3pPr marL="1143000" indent="-228600" defTabSz="814388">
              <a:lnSpc>
                <a:spcPct val="95000"/>
              </a:lnSpc>
              <a:spcBef>
                <a:spcPct val="50000"/>
              </a:spcBef>
              <a:defRPr sz="2000" b="1">
                <a:solidFill>
                  <a:schemeClr val="tx1"/>
                </a:solidFill>
                <a:latin typeface="Arial" pitchFamily="34" charset="0"/>
              </a:defRPr>
            </a:lvl3pPr>
            <a:lvl4pPr marL="1600200" indent="-228600" defTabSz="814388">
              <a:lnSpc>
                <a:spcPct val="95000"/>
              </a:lnSpc>
              <a:spcBef>
                <a:spcPct val="50000"/>
              </a:spcBef>
              <a:defRPr sz="2000" b="1">
                <a:solidFill>
                  <a:schemeClr val="tx1"/>
                </a:solidFill>
                <a:latin typeface="Arial" pitchFamily="34" charset="0"/>
              </a:defRPr>
            </a:lvl4pPr>
            <a:lvl5pPr marL="2057400" indent="-228600" defTabSz="814388">
              <a:lnSpc>
                <a:spcPct val="95000"/>
              </a:lnSpc>
              <a:spcBef>
                <a:spcPct val="50000"/>
              </a:spcBef>
              <a:defRPr sz="2000" b="1">
                <a:solidFill>
                  <a:schemeClr val="tx1"/>
                </a:solidFill>
                <a:latin typeface="Arial" pitchFamily="34" charset="0"/>
              </a:defRPr>
            </a:lvl5pPr>
            <a:lvl6pPr marL="2514600" indent="-228600" defTabSz="814388" eaLnBrk="0" fontAlgn="base" hangingPunct="0">
              <a:lnSpc>
                <a:spcPct val="95000"/>
              </a:lnSpc>
              <a:spcBef>
                <a:spcPct val="50000"/>
              </a:spcBef>
              <a:spcAft>
                <a:spcPct val="0"/>
              </a:spcAft>
              <a:defRPr sz="2000" b="1">
                <a:solidFill>
                  <a:schemeClr val="tx1"/>
                </a:solidFill>
                <a:latin typeface="Arial" pitchFamily="34" charset="0"/>
              </a:defRPr>
            </a:lvl6pPr>
            <a:lvl7pPr marL="2971800" indent="-228600" defTabSz="814388" eaLnBrk="0" fontAlgn="base" hangingPunct="0">
              <a:lnSpc>
                <a:spcPct val="95000"/>
              </a:lnSpc>
              <a:spcBef>
                <a:spcPct val="50000"/>
              </a:spcBef>
              <a:spcAft>
                <a:spcPct val="0"/>
              </a:spcAft>
              <a:defRPr sz="2000" b="1">
                <a:solidFill>
                  <a:schemeClr val="tx1"/>
                </a:solidFill>
                <a:latin typeface="Arial" pitchFamily="34" charset="0"/>
              </a:defRPr>
            </a:lvl7pPr>
            <a:lvl8pPr marL="3429000" indent="-228600" defTabSz="814388" eaLnBrk="0" fontAlgn="base" hangingPunct="0">
              <a:lnSpc>
                <a:spcPct val="95000"/>
              </a:lnSpc>
              <a:spcBef>
                <a:spcPct val="50000"/>
              </a:spcBef>
              <a:spcAft>
                <a:spcPct val="0"/>
              </a:spcAft>
              <a:defRPr sz="2000" b="1">
                <a:solidFill>
                  <a:schemeClr val="tx1"/>
                </a:solidFill>
                <a:latin typeface="Arial" pitchFamily="34" charset="0"/>
              </a:defRPr>
            </a:lvl8pPr>
            <a:lvl9pPr marL="3886200" indent="-228600" defTabSz="814388" eaLnBrk="0" fontAlgn="base" hangingPunct="0">
              <a:lnSpc>
                <a:spcPct val="95000"/>
              </a:lnSpc>
              <a:spcBef>
                <a:spcPct val="50000"/>
              </a:spcBef>
              <a:spcAft>
                <a:spcPct val="0"/>
              </a:spcAft>
              <a:defRPr sz="2000" b="1">
                <a:solidFill>
                  <a:schemeClr val="tx1"/>
                </a:solidFill>
                <a:latin typeface="Arial" pitchFamily="34" charset="0"/>
              </a:defRPr>
            </a:lvl9pPr>
          </a:lstStyle>
          <a:p>
            <a:pPr>
              <a:lnSpc>
                <a:spcPct val="90000"/>
              </a:lnSpc>
              <a:spcBef>
                <a:spcPct val="0"/>
              </a:spcBef>
              <a:buClrTx/>
              <a:buSzTx/>
              <a:buFontTx/>
              <a:buNone/>
            </a:pPr>
            <a:r>
              <a:rPr lang="en-US" altLang="nl-BE" sz="1200">
                <a:solidFill>
                  <a:schemeClr val="bg1"/>
                </a:solidFill>
                <a:latin typeface="Arial Narrow" pitchFamily="34" charset="0"/>
              </a:rPr>
              <a:t>Find shortest path to R8 with 8Mbps</a:t>
            </a:r>
          </a:p>
        </p:txBody>
      </p:sp>
      <p:cxnSp>
        <p:nvCxnSpPr>
          <p:cNvPr id="4" name="Straight Arrow Connector 3"/>
          <p:cNvCxnSpPr/>
          <p:nvPr/>
        </p:nvCxnSpPr>
        <p:spPr bwMode="auto">
          <a:xfrm flipV="1">
            <a:off x="998291" y="1879134"/>
            <a:ext cx="1006678" cy="864066"/>
          </a:xfrm>
          <a:prstGeom prst="straightConnector1">
            <a:avLst/>
          </a:prstGeom>
          <a:solidFill>
            <a:srgbClr val="0183B7"/>
          </a:solidFill>
          <a:ln w="19050" cap="flat" cmpd="sng" algn="ctr">
            <a:solidFill>
              <a:schemeClr val="accent1"/>
            </a:solidFill>
            <a:prstDash val="solid"/>
            <a:round/>
            <a:headEnd type="none" w="med" len="med"/>
            <a:tailEnd type="arrow"/>
          </a:ln>
          <a:effectLst/>
        </p:spPr>
      </p:cxnSp>
      <p:sp>
        <p:nvSpPr>
          <p:cNvPr id="58" name="Content Placeholder 2"/>
          <p:cNvSpPr>
            <a:spLocks noGrp="1"/>
          </p:cNvSpPr>
          <p:nvPr>
            <p:ph idx="4294967295"/>
          </p:nvPr>
        </p:nvSpPr>
        <p:spPr>
          <a:xfrm>
            <a:off x="3728919" y="1537968"/>
            <a:ext cx="8413138" cy="3454531"/>
          </a:xfrm>
          <a:prstGeom prst="rect">
            <a:avLst/>
          </a:prstGeom>
        </p:spPr>
        <p:txBody>
          <a:bodyPr/>
          <a:lstStyle/>
          <a:p>
            <a:pPr marL="230385" indent="-228600">
              <a:buFont typeface="+mj-lt"/>
              <a:buAutoNum type="arabicPeriod"/>
            </a:pPr>
            <a:r>
              <a:rPr lang="en-US" altLang="nl-BE" sz="1200" dirty="0" smtClean="0">
                <a:cs typeface="Times New Roman" panose="02020603050405020304" pitchFamily="18" charset="0"/>
              </a:rPr>
              <a:t>IGP </a:t>
            </a:r>
            <a:r>
              <a:rPr lang="en-US" altLang="nl-BE" sz="1200" dirty="0">
                <a:cs typeface="Times New Roman" panose="02020603050405020304" pitchFamily="18" charset="0"/>
              </a:rPr>
              <a:t>database extensions advertise bandwidth &amp; other link attributes, </a:t>
            </a:r>
            <a:r>
              <a:rPr lang="en-US" altLang="nl-BE" sz="1200" dirty="0" smtClean="0">
                <a:cs typeface="Times New Roman" panose="02020603050405020304" pitchFamily="18" charset="0"/>
              </a:rPr>
              <a:t>                                                                                                      IGP </a:t>
            </a:r>
            <a:r>
              <a:rPr lang="en-US" altLang="nl-BE" sz="1200" dirty="0">
                <a:cs typeface="Times New Roman" panose="02020603050405020304" pitchFamily="18" charset="0"/>
              </a:rPr>
              <a:t>database extensions makes the </a:t>
            </a:r>
            <a:r>
              <a:rPr lang="en-US" altLang="nl-BE" sz="1200" dirty="0" smtClean="0">
                <a:cs typeface="Times New Roman" panose="02020603050405020304" pitchFamily="18" charset="0"/>
              </a:rPr>
              <a:t>Traffic Engineering Database (TED)</a:t>
            </a:r>
            <a:endParaRPr lang="en-US" altLang="nl-BE" sz="1200" dirty="0">
              <a:cs typeface="Times New Roman" panose="02020603050405020304" pitchFamily="18" charset="0"/>
            </a:endParaRPr>
          </a:p>
          <a:p>
            <a:pPr marL="230385" indent="-228600">
              <a:buFont typeface="+mj-lt"/>
              <a:buAutoNum type="arabicPeriod"/>
            </a:pPr>
            <a:r>
              <a:rPr lang="en-US" altLang="nl-BE" sz="1200" dirty="0">
                <a:cs typeface="Times New Roman" panose="02020603050405020304" pitchFamily="18" charset="0"/>
              </a:rPr>
              <a:t>CSPF uses </a:t>
            </a:r>
            <a:r>
              <a:rPr lang="en-US" altLang="nl-BE" sz="1200" dirty="0" smtClean="0">
                <a:cs typeface="Times New Roman" panose="02020603050405020304" pitchFamily="18" charset="0"/>
              </a:rPr>
              <a:t>Traffic Engineering  Database (TED) </a:t>
            </a:r>
            <a:r>
              <a:rPr lang="en-US" altLang="nl-BE" sz="1200" dirty="0">
                <a:cs typeface="Times New Roman" panose="02020603050405020304" pitchFamily="18" charset="0"/>
              </a:rPr>
              <a:t>to find best path for </a:t>
            </a:r>
            <a:r>
              <a:rPr lang="en-US" altLang="nl-BE" sz="1200" dirty="0" smtClean="0">
                <a:cs typeface="Times New Roman" panose="02020603050405020304" pitchFamily="18" charset="0"/>
              </a:rPr>
              <a:t>                                                                                           TE tunnel that meets the </a:t>
            </a:r>
            <a:r>
              <a:rPr lang="en-US" altLang="nl-BE" sz="1200" dirty="0">
                <a:cs typeface="Times New Roman" panose="02020603050405020304" pitchFamily="18" charset="0"/>
              </a:rPr>
              <a:t>user </a:t>
            </a:r>
            <a:r>
              <a:rPr lang="en-US" altLang="nl-BE" sz="1200" dirty="0" smtClean="0">
                <a:cs typeface="Times New Roman" panose="02020603050405020304" pitchFamily="18" charset="0"/>
              </a:rPr>
              <a:t>constraints &amp; path requested</a:t>
            </a:r>
            <a:endParaRPr lang="en-US" altLang="nl-BE" sz="1200" dirty="0">
              <a:cs typeface="Times New Roman" panose="02020603050405020304" pitchFamily="18" charset="0"/>
            </a:endParaRPr>
          </a:p>
          <a:p>
            <a:pPr marL="230385" indent="-228600">
              <a:lnSpc>
                <a:spcPct val="75000"/>
              </a:lnSpc>
              <a:buFont typeface="+mj-lt"/>
              <a:buAutoNum type="arabicPeriod"/>
            </a:pPr>
            <a:r>
              <a:rPr lang="en-US" altLang="nl-BE" sz="1200" dirty="0">
                <a:cs typeface="Times New Roman" panose="02020603050405020304" pitchFamily="18" charset="0"/>
              </a:rPr>
              <a:t>Tunnel can be signaled via </a:t>
            </a:r>
            <a:r>
              <a:rPr lang="en-US" altLang="nl-BE" sz="1200" dirty="0" smtClean="0">
                <a:cs typeface="Times New Roman" panose="02020603050405020304" pitchFamily="18" charset="0"/>
              </a:rPr>
              <a:t>Resource Reservation Protocol (RSVP)                                                                                             </a:t>
            </a:r>
            <a:r>
              <a:rPr lang="en-US" altLang="nl-BE" sz="1200" dirty="0">
                <a:cs typeface="Times New Roman" panose="02020603050405020304" pitchFamily="18" charset="0"/>
              </a:rPr>
              <a:t>once a legitimate path is found</a:t>
            </a:r>
          </a:p>
          <a:p>
            <a:pPr marL="0" lvl="0" indent="0">
              <a:buClr>
                <a:srgbClr val="0000FF"/>
              </a:buClr>
              <a:buNone/>
            </a:pPr>
            <a:r>
              <a:rPr lang="en-US" sz="1200" b="0" dirty="0" smtClean="0">
                <a:solidFill>
                  <a:schemeClr val="tx1"/>
                </a:solidFill>
                <a:cs typeface="Times New Roman" panose="02020603050405020304" pitchFamily="18" charset="0"/>
              </a:rPr>
              <a:t> </a:t>
            </a:r>
          </a:p>
        </p:txBody>
      </p:sp>
    </p:spTree>
    <p:extLst>
      <p:ext uri="{BB962C8B-B14F-4D97-AF65-F5344CB8AC3E}">
        <p14:creationId xmlns:p14="http://schemas.microsoft.com/office/powerpoint/2010/main" val="15910629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44011" y="214968"/>
            <a:ext cx="8145462" cy="628650"/>
          </a:xfrm>
        </p:spPr>
        <p:txBody>
          <a:bodyPr/>
          <a:lstStyle/>
          <a:p>
            <a:r>
              <a:rPr lang="en-US" altLang="nl-BE" dirty="0" smtClean="0">
                <a:solidFill>
                  <a:srgbClr val="0000FF"/>
                </a:solidFill>
                <a:latin typeface="+mn-lt"/>
                <a:cs typeface="Times New Roman" panose="02020603050405020304" pitchFamily="18" charset="0"/>
              </a:rPr>
              <a:t>How to map Customer Traffic into a TE tunnel? </a:t>
            </a:r>
          </a:p>
        </p:txBody>
      </p:sp>
      <p:sp>
        <p:nvSpPr>
          <p:cNvPr id="13315" name="Rectangle 3"/>
          <p:cNvSpPr>
            <a:spLocks noGrp="1" noChangeArrowheads="1"/>
          </p:cNvSpPr>
          <p:nvPr>
            <p:ph type="body" idx="4294967295"/>
          </p:nvPr>
        </p:nvSpPr>
        <p:spPr>
          <a:xfrm>
            <a:off x="4232945" y="1441859"/>
            <a:ext cx="6705600" cy="1366528"/>
          </a:xfrm>
          <a:prstGeom prst="rect">
            <a:avLst/>
          </a:prstGeom>
        </p:spPr>
        <p:txBody>
          <a:bodyPr wrap="square">
            <a:spAutoFit/>
          </a:bodyPr>
          <a:lstStyle/>
          <a:p>
            <a:pPr>
              <a:spcBef>
                <a:spcPct val="45000"/>
              </a:spcBef>
            </a:pPr>
            <a:r>
              <a:rPr lang="en-US" altLang="nl-BE" sz="2000" b="0" dirty="0" smtClean="0">
                <a:cs typeface="Times New Roman" panose="02020603050405020304" pitchFamily="18" charset="0"/>
              </a:rPr>
              <a:t>Multiple traffic selection options:</a:t>
            </a:r>
          </a:p>
          <a:p>
            <a:pPr marL="800100" lvl="1" indent="-342900">
              <a:spcBef>
                <a:spcPct val="45000"/>
              </a:spcBef>
              <a:buFont typeface="+mj-lt"/>
              <a:buAutoNum type="arabicPeriod"/>
            </a:pPr>
            <a:r>
              <a:rPr lang="en-US" altLang="nl-BE" sz="1400" dirty="0" smtClean="0">
                <a:solidFill>
                  <a:srgbClr val="0000FF"/>
                </a:solidFill>
                <a:cs typeface="Times New Roman" panose="02020603050405020304" pitchFamily="18" charset="0"/>
              </a:rPr>
              <a:t>Static routes</a:t>
            </a:r>
          </a:p>
          <a:p>
            <a:pPr marL="800100" lvl="1" indent="-342900">
              <a:spcBef>
                <a:spcPct val="45000"/>
              </a:spcBef>
              <a:buFont typeface="+mj-lt"/>
              <a:buAutoNum type="arabicPeriod"/>
            </a:pPr>
            <a:r>
              <a:rPr lang="en-US" altLang="nl-BE" sz="1400" dirty="0" smtClean="0">
                <a:solidFill>
                  <a:srgbClr val="0000FF"/>
                </a:solidFill>
                <a:cs typeface="Times New Roman" panose="02020603050405020304" pitchFamily="18" charset="0"/>
              </a:rPr>
              <a:t>Policy Based Routing (specific match criteria)</a:t>
            </a:r>
          </a:p>
          <a:p>
            <a:pPr>
              <a:spcBef>
                <a:spcPct val="45000"/>
              </a:spcBef>
            </a:pPr>
            <a:r>
              <a:rPr lang="en-US" altLang="nl-BE" sz="2000" b="0" dirty="0" smtClean="0">
                <a:cs typeface="Times New Roman" panose="02020603050405020304" pitchFamily="18" charset="0"/>
              </a:rPr>
              <a:t>Traffic enters tunnel at head end</a:t>
            </a:r>
          </a:p>
        </p:txBody>
      </p:sp>
      <p:pic>
        <p:nvPicPr>
          <p:cNvPr id="13316" name="Picture 30" descr="cloud"/>
          <p:cNvPicPr preferRelativeResize="0">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533400" y="1466850"/>
            <a:ext cx="3886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Line 31"/>
          <p:cNvSpPr>
            <a:spLocks noChangeAspect="1" noChangeShapeType="1"/>
          </p:cNvSpPr>
          <p:nvPr/>
        </p:nvSpPr>
        <p:spPr bwMode="auto">
          <a:xfrm>
            <a:off x="1760538" y="2631282"/>
            <a:ext cx="271462" cy="360760"/>
          </a:xfrm>
          <a:prstGeom prst="line">
            <a:avLst/>
          </a:prstGeom>
          <a:noFill/>
          <a:ln w="25400">
            <a:solidFill>
              <a:schemeClr val="accent2"/>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318" name="Line 32"/>
          <p:cNvSpPr>
            <a:spLocks noChangeAspect="1" noChangeShapeType="1"/>
          </p:cNvSpPr>
          <p:nvPr/>
        </p:nvSpPr>
        <p:spPr bwMode="auto">
          <a:xfrm flipV="1">
            <a:off x="1185863" y="2631282"/>
            <a:ext cx="392112" cy="288131"/>
          </a:xfrm>
          <a:prstGeom prst="line">
            <a:avLst/>
          </a:prstGeom>
          <a:noFill/>
          <a:ln w="25400">
            <a:solidFill>
              <a:schemeClr val="accent2"/>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319" name="Line 33"/>
          <p:cNvSpPr>
            <a:spLocks noChangeAspect="1" noChangeShapeType="1"/>
          </p:cNvSpPr>
          <p:nvPr/>
        </p:nvSpPr>
        <p:spPr bwMode="auto">
          <a:xfrm flipV="1">
            <a:off x="1789114" y="2272903"/>
            <a:ext cx="542925" cy="252413"/>
          </a:xfrm>
          <a:prstGeom prst="line">
            <a:avLst/>
          </a:prstGeom>
          <a:noFill/>
          <a:ln w="25400">
            <a:solidFill>
              <a:schemeClr val="accent2"/>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320" name="Line 34"/>
          <p:cNvSpPr>
            <a:spLocks noChangeAspect="1" noChangeShapeType="1"/>
          </p:cNvSpPr>
          <p:nvPr/>
        </p:nvSpPr>
        <p:spPr bwMode="auto">
          <a:xfrm flipH="1">
            <a:off x="2876550" y="2469357"/>
            <a:ext cx="217488" cy="522685"/>
          </a:xfrm>
          <a:prstGeom prst="line">
            <a:avLst/>
          </a:prstGeom>
          <a:noFill/>
          <a:ln w="25400">
            <a:solidFill>
              <a:schemeClr val="accent2"/>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321" name="Line 35"/>
          <p:cNvSpPr>
            <a:spLocks noChangeAspect="1" noChangeShapeType="1"/>
          </p:cNvSpPr>
          <p:nvPr/>
        </p:nvSpPr>
        <p:spPr bwMode="auto">
          <a:xfrm>
            <a:off x="2546351" y="2237185"/>
            <a:ext cx="422275" cy="142875"/>
          </a:xfrm>
          <a:prstGeom prst="line">
            <a:avLst/>
          </a:prstGeom>
          <a:noFill/>
          <a:ln w="25400">
            <a:solidFill>
              <a:schemeClr val="accent2"/>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322" name="Line 36"/>
          <p:cNvSpPr>
            <a:spLocks noChangeAspect="1" noChangeShapeType="1"/>
          </p:cNvSpPr>
          <p:nvPr/>
        </p:nvSpPr>
        <p:spPr bwMode="auto">
          <a:xfrm>
            <a:off x="3067051" y="2428875"/>
            <a:ext cx="627063" cy="186929"/>
          </a:xfrm>
          <a:prstGeom prst="line">
            <a:avLst/>
          </a:prstGeom>
          <a:noFill/>
          <a:ln w="25400">
            <a:solidFill>
              <a:schemeClr val="accent2"/>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323" name="Line 37"/>
          <p:cNvSpPr>
            <a:spLocks noChangeAspect="1" noChangeShapeType="1"/>
          </p:cNvSpPr>
          <p:nvPr/>
        </p:nvSpPr>
        <p:spPr bwMode="auto">
          <a:xfrm>
            <a:off x="2212975" y="3099197"/>
            <a:ext cx="604838" cy="0"/>
          </a:xfrm>
          <a:prstGeom prst="line">
            <a:avLst/>
          </a:prstGeom>
          <a:noFill/>
          <a:ln w="25400">
            <a:solidFill>
              <a:schemeClr val="accent2"/>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324" name="Line 38"/>
          <p:cNvSpPr>
            <a:spLocks noChangeAspect="1" noChangeShapeType="1"/>
          </p:cNvSpPr>
          <p:nvPr/>
        </p:nvSpPr>
        <p:spPr bwMode="auto">
          <a:xfrm>
            <a:off x="1368426" y="2200275"/>
            <a:ext cx="246063" cy="291704"/>
          </a:xfrm>
          <a:prstGeom prst="line">
            <a:avLst/>
          </a:prstGeom>
          <a:noFill/>
          <a:ln w="25400">
            <a:solidFill>
              <a:schemeClr val="accent2"/>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325" name="Rectangle 39"/>
          <p:cNvSpPr>
            <a:spLocks noChangeAspect="1" noChangeArrowheads="1"/>
          </p:cNvSpPr>
          <p:nvPr/>
        </p:nvSpPr>
        <p:spPr bwMode="auto">
          <a:xfrm>
            <a:off x="1668012" y="3222946"/>
            <a:ext cx="1774057" cy="46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050" tIns="46418" rIns="91050" bIns="46418">
            <a:spAutoFit/>
          </a:bodyPr>
          <a:lstStyle>
            <a:lvl1pPr defTabSz="904875">
              <a:defRPr sz="3000" b="1">
                <a:solidFill>
                  <a:schemeClr val="tx1"/>
                </a:solidFill>
                <a:latin typeface="Arial" pitchFamily="34" charset="0"/>
              </a:defRPr>
            </a:lvl1pPr>
            <a:lvl2pPr marL="742950" indent="-285750" defTabSz="904875">
              <a:defRPr sz="3000" b="1">
                <a:solidFill>
                  <a:schemeClr val="tx1"/>
                </a:solidFill>
                <a:latin typeface="Arial" pitchFamily="34" charset="0"/>
              </a:defRPr>
            </a:lvl2pPr>
            <a:lvl3pPr marL="1143000" indent="-228600" defTabSz="904875">
              <a:defRPr sz="3000" b="1">
                <a:solidFill>
                  <a:schemeClr val="tx1"/>
                </a:solidFill>
                <a:latin typeface="Arial" pitchFamily="34" charset="0"/>
              </a:defRPr>
            </a:lvl3pPr>
            <a:lvl4pPr marL="1600200" indent="-228600" defTabSz="904875">
              <a:defRPr sz="3000" b="1">
                <a:solidFill>
                  <a:schemeClr val="tx1"/>
                </a:solidFill>
                <a:latin typeface="Arial" pitchFamily="34" charset="0"/>
              </a:defRPr>
            </a:lvl4pPr>
            <a:lvl5pPr marL="2057400" indent="-228600" defTabSz="904875">
              <a:defRPr sz="3000" b="1">
                <a:solidFill>
                  <a:schemeClr val="tx1"/>
                </a:solidFill>
                <a:latin typeface="Arial" pitchFamily="34" charset="0"/>
              </a:defRPr>
            </a:lvl5pPr>
            <a:lvl6pPr marL="2514600" indent="-228600" defTabSz="904875" eaLnBrk="0" fontAlgn="base" hangingPunct="0">
              <a:lnSpc>
                <a:spcPct val="90000"/>
              </a:lnSpc>
              <a:spcBef>
                <a:spcPct val="0"/>
              </a:spcBef>
              <a:spcAft>
                <a:spcPct val="0"/>
              </a:spcAft>
              <a:defRPr sz="3000" b="1">
                <a:solidFill>
                  <a:schemeClr val="tx1"/>
                </a:solidFill>
                <a:latin typeface="Arial" pitchFamily="34" charset="0"/>
              </a:defRPr>
            </a:lvl6pPr>
            <a:lvl7pPr marL="2971800" indent="-228600" defTabSz="904875" eaLnBrk="0" fontAlgn="base" hangingPunct="0">
              <a:lnSpc>
                <a:spcPct val="90000"/>
              </a:lnSpc>
              <a:spcBef>
                <a:spcPct val="0"/>
              </a:spcBef>
              <a:spcAft>
                <a:spcPct val="0"/>
              </a:spcAft>
              <a:defRPr sz="3000" b="1">
                <a:solidFill>
                  <a:schemeClr val="tx1"/>
                </a:solidFill>
                <a:latin typeface="Arial" pitchFamily="34" charset="0"/>
              </a:defRPr>
            </a:lvl7pPr>
            <a:lvl8pPr marL="3429000" indent="-228600" defTabSz="904875" eaLnBrk="0" fontAlgn="base" hangingPunct="0">
              <a:lnSpc>
                <a:spcPct val="90000"/>
              </a:lnSpc>
              <a:spcBef>
                <a:spcPct val="0"/>
              </a:spcBef>
              <a:spcAft>
                <a:spcPct val="0"/>
              </a:spcAft>
              <a:defRPr sz="3000" b="1">
                <a:solidFill>
                  <a:schemeClr val="tx1"/>
                </a:solidFill>
                <a:latin typeface="Arial" pitchFamily="34" charset="0"/>
              </a:defRPr>
            </a:lvl8pPr>
            <a:lvl9pPr marL="3886200" indent="-228600" defTabSz="904875" eaLnBrk="0" fontAlgn="base" hangingPunct="0">
              <a:lnSpc>
                <a:spcPct val="90000"/>
              </a:lnSpc>
              <a:spcBef>
                <a:spcPct val="0"/>
              </a:spcBef>
              <a:spcAft>
                <a:spcPct val="0"/>
              </a:spcAft>
              <a:defRPr sz="3000" b="1">
                <a:solidFill>
                  <a:schemeClr val="tx1"/>
                </a:solidFill>
                <a:latin typeface="Arial" pitchFamily="34" charset="0"/>
              </a:defRPr>
            </a:lvl9pPr>
          </a:lstStyle>
          <a:p>
            <a:r>
              <a:rPr lang="en-US" altLang="nl-BE" sz="2400" b="0" dirty="0" smtClean="0"/>
              <a:t>MPLS core</a:t>
            </a:r>
            <a:endParaRPr lang="en-US" altLang="nl-BE" sz="2400" b="0" dirty="0"/>
          </a:p>
        </p:txBody>
      </p:sp>
      <p:pic>
        <p:nvPicPr>
          <p:cNvPr id="13326" name="Picture 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6626" y="2809875"/>
            <a:ext cx="384175" cy="21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9339" y="2018110"/>
            <a:ext cx="384175" cy="21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6701" y="2458641"/>
            <a:ext cx="384175" cy="21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4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6201" y="2989660"/>
            <a:ext cx="384175" cy="21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Picture 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4214" y="2992041"/>
            <a:ext cx="384175" cy="21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1" name="Picture 4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4413" y="2163366"/>
            <a:ext cx="384175" cy="21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2" name="Picture 4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4801" y="2325291"/>
            <a:ext cx="384175" cy="21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Picture 4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2039" y="2525316"/>
            <a:ext cx="384175" cy="21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4" name="Text Box 48"/>
          <p:cNvSpPr txBox="1">
            <a:spLocks noChangeArrowheads="1"/>
          </p:cNvSpPr>
          <p:nvPr/>
        </p:nvSpPr>
        <p:spPr bwMode="auto">
          <a:xfrm>
            <a:off x="374707" y="1272505"/>
            <a:ext cx="1756095" cy="276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2124" tIns="41061" rIns="82124" bIns="41061">
            <a:spAutoFit/>
          </a:bodyPr>
          <a:lstStyle>
            <a:lvl1pPr defTabSz="814388">
              <a:lnSpc>
                <a:spcPct val="95000"/>
              </a:lnSpc>
              <a:spcBef>
                <a:spcPct val="50000"/>
              </a:spcBef>
              <a:buClr>
                <a:schemeClr val="accent1"/>
              </a:buClr>
              <a:buSzPct val="100000"/>
              <a:buFont typeface="Arial" pitchFamily="34" charset="0"/>
              <a:buChar char="•"/>
              <a:defRPr sz="2400" b="1">
                <a:solidFill>
                  <a:schemeClr val="tx1"/>
                </a:solidFill>
                <a:latin typeface="Arial" pitchFamily="34" charset="0"/>
              </a:defRPr>
            </a:lvl1pPr>
            <a:lvl2pPr marL="742950" indent="-285750" defTabSz="814388">
              <a:lnSpc>
                <a:spcPct val="95000"/>
              </a:lnSpc>
              <a:spcBef>
                <a:spcPct val="50000"/>
              </a:spcBef>
              <a:defRPr sz="2000" b="1">
                <a:solidFill>
                  <a:schemeClr val="tx1"/>
                </a:solidFill>
                <a:latin typeface="Arial" pitchFamily="34" charset="0"/>
              </a:defRPr>
            </a:lvl2pPr>
            <a:lvl3pPr marL="1143000" indent="-228600" defTabSz="814388">
              <a:lnSpc>
                <a:spcPct val="95000"/>
              </a:lnSpc>
              <a:spcBef>
                <a:spcPct val="50000"/>
              </a:spcBef>
              <a:defRPr sz="2000" b="1">
                <a:solidFill>
                  <a:schemeClr val="tx1"/>
                </a:solidFill>
                <a:latin typeface="Arial" pitchFamily="34" charset="0"/>
              </a:defRPr>
            </a:lvl3pPr>
            <a:lvl4pPr marL="1600200" indent="-228600" defTabSz="814388">
              <a:lnSpc>
                <a:spcPct val="95000"/>
              </a:lnSpc>
              <a:spcBef>
                <a:spcPct val="50000"/>
              </a:spcBef>
              <a:defRPr sz="2000" b="1">
                <a:solidFill>
                  <a:schemeClr val="tx1"/>
                </a:solidFill>
                <a:latin typeface="Arial" pitchFamily="34" charset="0"/>
              </a:defRPr>
            </a:lvl4pPr>
            <a:lvl5pPr marL="2057400" indent="-228600" defTabSz="814388">
              <a:lnSpc>
                <a:spcPct val="95000"/>
              </a:lnSpc>
              <a:spcBef>
                <a:spcPct val="50000"/>
              </a:spcBef>
              <a:defRPr sz="2000" b="1">
                <a:solidFill>
                  <a:schemeClr val="tx1"/>
                </a:solidFill>
                <a:latin typeface="Arial" pitchFamily="34" charset="0"/>
              </a:defRPr>
            </a:lvl5pPr>
            <a:lvl6pPr marL="2514600" indent="-228600" defTabSz="814388" eaLnBrk="0" fontAlgn="base" hangingPunct="0">
              <a:lnSpc>
                <a:spcPct val="95000"/>
              </a:lnSpc>
              <a:spcBef>
                <a:spcPct val="50000"/>
              </a:spcBef>
              <a:spcAft>
                <a:spcPct val="0"/>
              </a:spcAft>
              <a:defRPr sz="2000" b="1">
                <a:solidFill>
                  <a:schemeClr val="tx1"/>
                </a:solidFill>
                <a:latin typeface="Arial" pitchFamily="34" charset="0"/>
              </a:defRPr>
            </a:lvl6pPr>
            <a:lvl7pPr marL="2971800" indent="-228600" defTabSz="814388" eaLnBrk="0" fontAlgn="base" hangingPunct="0">
              <a:lnSpc>
                <a:spcPct val="95000"/>
              </a:lnSpc>
              <a:spcBef>
                <a:spcPct val="50000"/>
              </a:spcBef>
              <a:spcAft>
                <a:spcPct val="0"/>
              </a:spcAft>
              <a:defRPr sz="2000" b="1">
                <a:solidFill>
                  <a:schemeClr val="tx1"/>
                </a:solidFill>
                <a:latin typeface="Arial" pitchFamily="34" charset="0"/>
              </a:defRPr>
            </a:lvl7pPr>
            <a:lvl8pPr marL="3429000" indent="-228600" defTabSz="814388" eaLnBrk="0" fontAlgn="base" hangingPunct="0">
              <a:lnSpc>
                <a:spcPct val="95000"/>
              </a:lnSpc>
              <a:spcBef>
                <a:spcPct val="50000"/>
              </a:spcBef>
              <a:spcAft>
                <a:spcPct val="0"/>
              </a:spcAft>
              <a:defRPr sz="2000" b="1">
                <a:solidFill>
                  <a:schemeClr val="tx1"/>
                </a:solidFill>
                <a:latin typeface="Arial" pitchFamily="34" charset="0"/>
              </a:defRPr>
            </a:lvl8pPr>
            <a:lvl9pPr marL="3886200" indent="-228600" defTabSz="814388" eaLnBrk="0" fontAlgn="base" hangingPunct="0">
              <a:lnSpc>
                <a:spcPct val="95000"/>
              </a:lnSpc>
              <a:spcBef>
                <a:spcPct val="50000"/>
              </a:spcBef>
              <a:spcAft>
                <a:spcPct val="0"/>
              </a:spcAft>
              <a:defRPr sz="2000" b="1">
                <a:solidFill>
                  <a:schemeClr val="tx1"/>
                </a:solidFill>
                <a:latin typeface="Arial" pitchFamily="34" charset="0"/>
              </a:defRPr>
            </a:lvl9pPr>
          </a:lstStyle>
          <a:p>
            <a:pPr>
              <a:lnSpc>
                <a:spcPct val="90000"/>
              </a:lnSpc>
              <a:spcBef>
                <a:spcPct val="0"/>
              </a:spcBef>
              <a:buClrTx/>
              <a:buSzTx/>
              <a:buFontTx/>
              <a:buNone/>
            </a:pPr>
            <a:r>
              <a:rPr lang="en-US" altLang="nl-BE" sz="1400" b="0" dirty="0" smtClean="0"/>
              <a:t>Tunnel Head </a:t>
            </a:r>
            <a:r>
              <a:rPr lang="en-US" altLang="nl-BE" sz="1400" b="0" dirty="0"/>
              <a:t>end</a:t>
            </a:r>
          </a:p>
        </p:txBody>
      </p:sp>
      <p:sp>
        <p:nvSpPr>
          <p:cNvPr id="13335" name="Line 49"/>
          <p:cNvSpPr>
            <a:spLocks noChangeShapeType="1"/>
          </p:cNvSpPr>
          <p:nvPr/>
        </p:nvSpPr>
        <p:spPr bwMode="auto">
          <a:xfrm>
            <a:off x="1192213" y="1534716"/>
            <a:ext cx="0" cy="460772"/>
          </a:xfrm>
          <a:prstGeom prst="line">
            <a:avLst/>
          </a:prstGeom>
          <a:noFill/>
          <a:ln w="19050" cap="rnd">
            <a:solidFill>
              <a:schemeClr val="accent2"/>
            </a:solidFill>
            <a:prstDash val="sysDot"/>
            <a:round/>
            <a:headEnd/>
            <a:tailEnd type="triangle" w="med" len="me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968758" name="Freeform 54"/>
          <p:cNvSpPr>
            <a:spLocks/>
          </p:cNvSpPr>
          <p:nvPr/>
        </p:nvSpPr>
        <p:spPr bwMode="auto">
          <a:xfrm>
            <a:off x="1460500" y="2196704"/>
            <a:ext cx="2109788" cy="817959"/>
          </a:xfrm>
          <a:custGeom>
            <a:avLst/>
            <a:gdLst/>
            <a:ahLst/>
            <a:cxnLst>
              <a:cxn ang="0">
                <a:pos x="0" y="0"/>
              </a:cxn>
              <a:cxn ang="0">
                <a:pos x="443" y="687"/>
              </a:cxn>
              <a:cxn ang="0">
                <a:pos x="820" y="676"/>
              </a:cxn>
              <a:cxn ang="0">
                <a:pos x="964" y="239"/>
              </a:cxn>
              <a:cxn ang="0">
                <a:pos x="1329" y="394"/>
              </a:cxn>
            </a:cxnLst>
            <a:rect l="0" t="0" r="r" b="b"/>
            <a:pathLst>
              <a:path w="1329" h="687">
                <a:moveTo>
                  <a:pt x="0" y="0"/>
                </a:moveTo>
                <a:lnTo>
                  <a:pt x="443" y="687"/>
                </a:lnTo>
                <a:lnTo>
                  <a:pt x="820" y="676"/>
                </a:lnTo>
                <a:lnTo>
                  <a:pt x="964" y="239"/>
                </a:lnTo>
                <a:lnTo>
                  <a:pt x="1329" y="394"/>
                </a:lnTo>
              </a:path>
            </a:pathLst>
          </a:custGeom>
          <a:noFill/>
          <a:ln w="76200" cmpd="sng">
            <a:solidFill>
              <a:srgbClr val="EEB30E"/>
            </a:solidFill>
            <a:round/>
            <a:headEnd type="none" w="med" len="med"/>
            <a:tailEnd type="triangle" w="sm" len="sm"/>
          </a:ln>
          <a:effectLst>
            <a:outerShdw blurRad="35560" dist="35921" dir="2700000" algn="ctr" rotWithShape="0">
              <a:schemeClr val="tx1">
                <a:alpha val="50000"/>
              </a:schemeClr>
            </a:outerShdw>
          </a:effectLst>
        </p:spPr>
        <p:txBody>
          <a:bodyPr lIns="82124" tIns="41061" rIns="82124" bIns="41061"/>
          <a:lstStyle/>
          <a:p>
            <a:pPr fontAlgn="auto">
              <a:spcBef>
                <a:spcPts val="0"/>
              </a:spcBef>
              <a:spcAft>
                <a:spcPts val="0"/>
              </a:spcAft>
              <a:defRPr/>
            </a:pPr>
            <a:endParaRPr lang="en-US">
              <a:latin typeface="Arial" charset="0"/>
            </a:endParaRPr>
          </a:p>
        </p:txBody>
      </p:sp>
      <p:sp>
        <p:nvSpPr>
          <p:cNvPr id="13337" name="Rectangle 55"/>
          <p:cNvSpPr>
            <a:spLocks noChangeAspect="1" noChangeArrowheads="1"/>
          </p:cNvSpPr>
          <p:nvPr/>
        </p:nvSpPr>
        <p:spPr bwMode="auto">
          <a:xfrm>
            <a:off x="2612472" y="1357968"/>
            <a:ext cx="724091" cy="278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050" tIns="46418" rIns="91050" bIns="46418">
            <a:spAutoFit/>
          </a:bodyPr>
          <a:lstStyle>
            <a:lvl1pPr defTabSz="904875">
              <a:defRPr sz="3000" b="1">
                <a:solidFill>
                  <a:schemeClr val="tx1"/>
                </a:solidFill>
                <a:latin typeface="Arial" pitchFamily="34" charset="0"/>
              </a:defRPr>
            </a:lvl1pPr>
            <a:lvl2pPr marL="742950" indent="-285750" defTabSz="904875">
              <a:defRPr sz="3000" b="1">
                <a:solidFill>
                  <a:schemeClr val="tx1"/>
                </a:solidFill>
                <a:latin typeface="Arial" pitchFamily="34" charset="0"/>
              </a:defRPr>
            </a:lvl2pPr>
            <a:lvl3pPr marL="1143000" indent="-228600" defTabSz="904875">
              <a:defRPr sz="3000" b="1">
                <a:solidFill>
                  <a:schemeClr val="tx1"/>
                </a:solidFill>
                <a:latin typeface="Arial" pitchFamily="34" charset="0"/>
              </a:defRPr>
            </a:lvl3pPr>
            <a:lvl4pPr marL="1600200" indent="-228600" defTabSz="904875">
              <a:defRPr sz="3000" b="1">
                <a:solidFill>
                  <a:schemeClr val="tx1"/>
                </a:solidFill>
                <a:latin typeface="Arial" pitchFamily="34" charset="0"/>
              </a:defRPr>
            </a:lvl4pPr>
            <a:lvl5pPr marL="2057400" indent="-228600" defTabSz="904875">
              <a:defRPr sz="3000" b="1">
                <a:solidFill>
                  <a:schemeClr val="tx1"/>
                </a:solidFill>
                <a:latin typeface="Arial" pitchFamily="34" charset="0"/>
              </a:defRPr>
            </a:lvl5pPr>
            <a:lvl6pPr marL="2514600" indent="-228600" defTabSz="904875" eaLnBrk="0" fontAlgn="base" hangingPunct="0">
              <a:lnSpc>
                <a:spcPct val="90000"/>
              </a:lnSpc>
              <a:spcBef>
                <a:spcPct val="0"/>
              </a:spcBef>
              <a:spcAft>
                <a:spcPct val="0"/>
              </a:spcAft>
              <a:defRPr sz="3000" b="1">
                <a:solidFill>
                  <a:schemeClr val="tx1"/>
                </a:solidFill>
                <a:latin typeface="Arial" pitchFamily="34" charset="0"/>
              </a:defRPr>
            </a:lvl6pPr>
            <a:lvl7pPr marL="2971800" indent="-228600" defTabSz="904875" eaLnBrk="0" fontAlgn="base" hangingPunct="0">
              <a:lnSpc>
                <a:spcPct val="90000"/>
              </a:lnSpc>
              <a:spcBef>
                <a:spcPct val="0"/>
              </a:spcBef>
              <a:spcAft>
                <a:spcPct val="0"/>
              </a:spcAft>
              <a:defRPr sz="3000" b="1">
                <a:solidFill>
                  <a:schemeClr val="tx1"/>
                </a:solidFill>
                <a:latin typeface="Arial" pitchFamily="34" charset="0"/>
              </a:defRPr>
            </a:lvl7pPr>
            <a:lvl8pPr marL="3429000" indent="-228600" defTabSz="904875" eaLnBrk="0" fontAlgn="base" hangingPunct="0">
              <a:lnSpc>
                <a:spcPct val="90000"/>
              </a:lnSpc>
              <a:spcBef>
                <a:spcPct val="0"/>
              </a:spcBef>
              <a:spcAft>
                <a:spcPct val="0"/>
              </a:spcAft>
              <a:defRPr sz="3000" b="1">
                <a:solidFill>
                  <a:schemeClr val="tx1"/>
                </a:solidFill>
                <a:latin typeface="Arial" pitchFamily="34" charset="0"/>
              </a:defRPr>
            </a:lvl8pPr>
            <a:lvl9pPr marL="3886200" indent="-228600" defTabSz="904875" eaLnBrk="0" fontAlgn="base" hangingPunct="0">
              <a:lnSpc>
                <a:spcPct val="90000"/>
              </a:lnSpc>
              <a:spcBef>
                <a:spcPct val="0"/>
              </a:spcBef>
              <a:spcAft>
                <a:spcPct val="0"/>
              </a:spcAft>
              <a:defRPr sz="3000" b="1">
                <a:solidFill>
                  <a:schemeClr val="tx1"/>
                </a:solidFill>
                <a:latin typeface="Arial" pitchFamily="34" charset="0"/>
              </a:defRPr>
            </a:lvl9pPr>
          </a:lstStyle>
          <a:p>
            <a:r>
              <a:rPr lang="en-US" altLang="nl-BE" sz="1200" b="0" dirty="0"/>
              <a:t>TE LSP</a:t>
            </a:r>
          </a:p>
        </p:txBody>
      </p:sp>
      <p:sp>
        <p:nvSpPr>
          <p:cNvPr id="968760" name="Line 56"/>
          <p:cNvSpPr>
            <a:spLocks noChangeShapeType="1"/>
          </p:cNvSpPr>
          <p:nvPr/>
        </p:nvSpPr>
        <p:spPr bwMode="auto">
          <a:xfrm flipH="1">
            <a:off x="2070682" y="1499007"/>
            <a:ext cx="533400" cy="0"/>
          </a:xfrm>
          <a:prstGeom prst="line">
            <a:avLst/>
          </a:prstGeom>
          <a:noFill/>
          <a:ln w="76200" cmpd="sng">
            <a:solidFill>
              <a:srgbClr val="EEB30E"/>
            </a:solidFill>
            <a:round/>
            <a:headEnd type="triangle" w="sm" len="sm"/>
            <a:tailEnd type="none" w="sm" len="sm"/>
          </a:ln>
          <a:effectLst>
            <a:outerShdw blurRad="35560" dist="35921" dir="2700000" algn="ctr" rotWithShape="0">
              <a:schemeClr val="tx1">
                <a:alpha val="50000"/>
              </a:schemeClr>
            </a:outerShdw>
          </a:effectLst>
        </p:spPr>
        <p:txBody>
          <a:bodyPr lIns="82124" tIns="41061" rIns="82124" bIns="41061"/>
          <a:lstStyle/>
          <a:p>
            <a:pPr fontAlgn="auto">
              <a:spcBef>
                <a:spcPts val="0"/>
              </a:spcBef>
              <a:spcAft>
                <a:spcPts val="0"/>
              </a:spcAft>
              <a:defRPr/>
            </a:pPr>
            <a:endParaRPr lang="en-US">
              <a:latin typeface="Arial" charset="0"/>
            </a:endParaRPr>
          </a:p>
        </p:txBody>
      </p:sp>
      <p:sp>
        <p:nvSpPr>
          <p:cNvPr id="27" name="Line 56"/>
          <p:cNvSpPr>
            <a:spLocks noChangeShapeType="1"/>
          </p:cNvSpPr>
          <p:nvPr/>
        </p:nvSpPr>
        <p:spPr bwMode="auto">
          <a:xfrm flipH="1">
            <a:off x="457200" y="2114550"/>
            <a:ext cx="533400" cy="0"/>
          </a:xfrm>
          <a:prstGeom prst="line">
            <a:avLst/>
          </a:prstGeom>
          <a:noFill/>
          <a:ln w="76200" cmpd="sng">
            <a:solidFill>
              <a:srgbClr val="0000FF"/>
            </a:solidFill>
            <a:round/>
            <a:headEnd type="triangle" w="sm" len="sm"/>
            <a:tailEnd type="none" w="sm" len="sm"/>
          </a:ln>
          <a:effectLst>
            <a:outerShdw blurRad="35560" dist="35921" dir="2700000" algn="ctr" rotWithShape="0">
              <a:schemeClr val="tx1">
                <a:alpha val="50000"/>
              </a:schemeClr>
            </a:outerShdw>
          </a:effectLst>
        </p:spPr>
        <p:txBody>
          <a:bodyPr lIns="82124" tIns="41061" rIns="82124" bIns="41061"/>
          <a:lstStyle/>
          <a:p>
            <a:pPr fontAlgn="auto">
              <a:spcBef>
                <a:spcPts val="0"/>
              </a:spcBef>
              <a:spcAft>
                <a:spcPts val="0"/>
              </a:spcAft>
              <a:defRPr/>
            </a:pPr>
            <a:endParaRPr lang="en-US">
              <a:latin typeface="Arial" charset="0"/>
            </a:endParaRPr>
          </a:p>
        </p:txBody>
      </p:sp>
      <p:sp>
        <p:nvSpPr>
          <p:cNvPr id="28" name="Text Box 48"/>
          <p:cNvSpPr txBox="1">
            <a:spLocks noChangeArrowheads="1"/>
          </p:cNvSpPr>
          <p:nvPr/>
        </p:nvSpPr>
        <p:spPr bwMode="auto">
          <a:xfrm>
            <a:off x="206270" y="1640058"/>
            <a:ext cx="1460500" cy="470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spAutoFit/>
          </a:bodyPr>
          <a:lstStyle>
            <a:lvl1pPr defTabSz="814388">
              <a:lnSpc>
                <a:spcPct val="95000"/>
              </a:lnSpc>
              <a:spcBef>
                <a:spcPct val="50000"/>
              </a:spcBef>
              <a:buClr>
                <a:schemeClr val="accent1"/>
              </a:buClr>
              <a:buSzPct val="100000"/>
              <a:buFont typeface="Arial" pitchFamily="34" charset="0"/>
              <a:buChar char="•"/>
              <a:defRPr sz="2400" b="1">
                <a:solidFill>
                  <a:schemeClr val="tx1"/>
                </a:solidFill>
                <a:latin typeface="Arial" pitchFamily="34" charset="0"/>
              </a:defRPr>
            </a:lvl1pPr>
            <a:lvl2pPr marL="742950" indent="-285750" defTabSz="814388">
              <a:lnSpc>
                <a:spcPct val="95000"/>
              </a:lnSpc>
              <a:spcBef>
                <a:spcPct val="50000"/>
              </a:spcBef>
              <a:defRPr sz="2000" b="1">
                <a:solidFill>
                  <a:schemeClr val="tx1"/>
                </a:solidFill>
                <a:latin typeface="Arial" pitchFamily="34" charset="0"/>
              </a:defRPr>
            </a:lvl2pPr>
            <a:lvl3pPr marL="1143000" indent="-228600" defTabSz="814388">
              <a:lnSpc>
                <a:spcPct val="95000"/>
              </a:lnSpc>
              <a:spcBef>
                <a:spcPct val="50000"/>
              </a:spcBef>
              <a:defRPr sz="2000" b="1">
                <a:solidFill>
                  <a:schemeClr val="tx1"/>
                </a:solidFill>
                <a:latin typeface="Arial" pitchFamily="34" charset="0"/>
              </a:defRPr>
            </a:lvl3pPr>
            <a:lvl4pPr marL="1600200" indent="-228600" defTabSz="814388">
              <a:lnSpc>
                <a:spcPct val="95000"/>
              </a:lnSpc>
              <a:spcBef>
                <a:spcPct val="50000"/>
              </a:spcBef>
              <a:defRPr sz="2000" b="1">
                <a:solidFill>
                  <a:schemeClr val="tx1"/>
                </a:solidFill>
                <a:latin typeface="Arial" pitchFamily="34" charset="0"/>
              </a:defRPr>
            </a:lvl4pPr>
            <a:lvl5pPr marL="2057400" indent="-228600" defTabSz="814388">
              <a:lnSpc>
                <a:spcPct val="95000"/>
              </a:lnSpc>
              <a:spcBef>
                <a:spcPct val="50000"/>
              </a:spcBef>
              <a:defRPr sz="2000" b="1">
                <a:solidFill>
                  <a:schemeClr val="tx1"/>
                </a:solidFill>
                <a:latin typeface="Arial" pitchFamily="34" charset="0"/>
              </a:defRPr>
            </a:lvl5pPr>
            <a:lvl6pPr marL="2514600" indent="-228600" defTabSz="814388" eaLnBrk="0" fontAlgn="base" hangingPunct="0">
              <a:lnSpc>
                <a:spcPct val="95000"/>
              </a:lnSpc>
              <a:spcBef>
                <a:spcPct val="50000"/>
              </a:spcBef>
              <a:spcAft>
                <a:spcPct val="0"/>
              </a:spcAft>
              <a:defRPr sz="2000" b="1">
                <a:solidFill>
                  <a:schemeClr val="tx1"/>
                </a:solidFill>
                <a:latin typeface="Arial" pitchFamily="34" charset="0"/>
              </a:defRPr>
            </a:lvl6pPr>
            <a:lvl7pPr marL="2971800" indent="-228600" defTabSz="814388" eaLnBrk="0" fontAlgn="base" hangingPunct="0">
              <a:lnSpc>
                <a:spcPct val="95000"/>
              </a:lnSpc>
              <a:spcBef>
                <a:spcPct val="50000"/>
              </a:spcBef>
              <a:spcAft>
                <a:spcPct val="0"/>
              </a:spcAft>
              <a:defRPr sz="2000" b="1">
                <a:solidFill>
                  <a:schemeClr val="tx1"/>
                </a:solidFill>
                <a:latin typeface="Arial" pitchFamily="34" charset="0"/>
              </a:defRPr>
            </a:lvl7pPr>
            <a:lvl8pPr marL="3429000" indent="-228600" defTabSz="814388" eaLnBrk="0" fontAlgn="base" hangingPunct="0">
              <a:lnSpc>
                <a:spcPct val="95000"/>
              </a:lnSpc>
              <a:spcBef>
                <a:spcPct val="50000"/>
              </a:spcBef>
              <a:spcAft>
                <a:spcPct val="0"/>
              </a:spcAft>
              <a:defRPr sz="2000" b="1">
                <a:solidFill>
                  <a:schemeClr val="tx1"/>
                </a:solidFill>
                <a:latin typeface="Arial" pitchFamily="34" charset="0"/>
              </a:defRPr>
            </a:lvl8pPr>
            <a:lvl9pPr marL="3886200" indent="-228600" defTabSz="814388" eaLnBrk="0" fontAlgn="base" hangingPunct="0">
              <a:lnSpc>
                <a:spcPct val="95000"/>
              </a:lnSpc>
              <a:spcBef>
                <a:spcPct val="50000"/>
              </a:spcBef>
              <a:spcAft>
                <a:spcPct val="0"/>
              </a:spcAft>
              <a:defRPr sz="2000" b="1">
                <a:solidFill>
                  <a:schemeClr val="tx1"/>
                </a:solidFill>
                <a:latin typeface="Arial" pitchFamily="34" charset="0"/>
              </a:defRPr>
            </a:lvl9pPr>
          </a:lstStyle>
          <a:p>
            <a:pPr>
              <a:lnSpc>
                <a:spcPct val="90000"/>
              </a:lnSpc>
              <a:spcBef>
                <a:spcPct val="0"/>
              </a:spcBef>
              <a:buClrTx/>
              <a:buSzTx/>
              <a:buFontTx/>
              <a:buNone/>
            </a:pPr>
            <a:r>
              <a:rPr lang="en-US" altLang="nl-BE" sz="1400" b="0" dirty="0" smtClean="0"/>
              <a:t>Customer Traffic</a:t>
            </a:r>
            <a:endParaRPr lang="en-US" altLang="nl-BE" sz="1400" b="0" dirty="0"/>
          </a:p>
        </p:txBody>
      </p:sp>
      <p:sp>
        <p:nvSpPr>
          <p:cNvPr id="2" name="Rectangle 1"/>
          <p:cNvSpPr/>
          <p:nvPr/>
        </p:nvSpPr>
        <p:spPr>
          <a:xfrm>
            <a:off x="0" y="4777945"/>
            <a:ext cx="2959465" cy="246221"/>
          </a:xfrm>
          <a:prstGeom prst="rect">
            <a:avLst/>
          </a:prstGeom>
        </p:spPr>
        <p:txBody>
          <a:bodyPr wrap="none">
            <a:spAutoFit/>
          </a:bodyPr>
          <a:lstStyle/>
          <a:p>
            <a:r>
              <a:rPr lang="en-US" altLang="nl-BE" sz="1000" dirty="0"/>
              <a:t>TE </a:t>
            </a:r>
            <a:r>
              <a:rPr lang="en-US" altLang="nl-BE" sz="1000" dirty="0" smtClean="0"/>
              <a:t>LSP = Traffic Engineering label switched path</a:t>
            </a:r>
            <a:endParaRPr lang="en-US" altLang="nl-BE" sz="1000" dirty="0"/>
          </a:p>
        </p:txBody>
      </p:sp>
    </p:spTree>
    <p:extLst>
      <p:ext uri="{BB962C8B-B14F-4D97-AF65-F5344CB8AC3E}">
        <p14:creationId xmlns:p14="http://schemas.microsoft.com/office/powerpoint/2010/main" val="92573717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228600" y="1314449"/>
            <a:ext cx="8554865" cy="2611599"/>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82124" tIns="41061" rIns="82124" bIns="41061" numCol="1" rtlCol="0" anchor="t" anchorCtr="0" compatLnSpc="1">
            <a:prstTxWarp prst="textNoShape">
              <a:avLst/>
            </a:prstTxWarp>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3000" b="1" i="0" u="none" strike="noStrike" cap="none" normalizeH="0" baseline="0" smtClean="0">
              <a:ln>
                <a:noFill/>
              </a:ln>
              <a:solidFill>
                <a:schemeClr val="tx1"/>
              </a:solidFill>
              <a:effectLst/>
              <a:latin typeface="Arial" charset="0"/>
            </a:endParaRPr>
          </a:p>
        </p:txBody>
      </p:sp>
      <p:sp>
        <p:nvSpPr>
          <p:cNvPr id="21506" name="Rectangle 2"/>
          <p:cNvSpPr>
            <a:spLocks noGrp="1" noChangeArrowheads="1"/>
          </p:cNvSpPr>
          <p:nvPr>
            <p:ph type="title"/>
          </p:nvPr>
        </p:nvSpPr>
        <p:spPr>
          <a:xfrm>
            <a:off x="245831" y="507123"/>
            <a:ext cx="8145462" cy="628650"/>
          </a:xfrm>
        </p:spPr>
        <p:txBody>
          <a:bodyPr/>
          <a:lstStyle/>
          <a:p>
            <a:r>
              <a:rPr lang="en-GB" altLang="nl-BE" dirty="0" smtClean="0">
                <a:solidFill>
                  <a:srgbClr val="0000FF"/>
                </a:solidFill>
                <a:latin typeface="+mn-lt"/>
                <a:cs typeface="Times New Roman" panose="02020603050405020304" pitchFamily="18" charset="0"/>
              </a:rPr>
              <a:t>MPLS Traffic Engineering </a:t>
            </a:r>
            <a:br>
              <a:rPr lang="en-GB" altLang="nl-BE" dirty="0" smtClean="0">
                <a:solidFill>
                  <a:srgbClr val="0000FF"/>
                </a:solidFill>
                <a:latin typeface="+mn-lt"/>
                <a:cs typeface="Times New Roman" panose="02020603050405020304" pitchFamily="18" charset="0"/>
              </a:rPr>
            </a:br>
            <a:r>
              <a:rPr lang="en-GB" altLang="nl-BE" sz="1800" dirty="0" smtClean="0">
                <a:solidFill>
                  <a:schemeClr val="tx1"/>
                </a:solidFill>
                <a:latin typeface="+mn-lt"/>
                <a:cs typeface="Times New Roman" panose="02020603050405020304" pitchFamily="18" charset="0"/>
              </a:rPr>
              <a:t>“Summary” </a:t>
            </a:r>
            <a:br>
              <a:rPr lang="en-GB" altLang="nl-BE" sz="1800" dirty="0" smtClean="0">
                <a:solidFill>
                  <a:schemeClr val="tx1"/>
                </a:solidFill>
                <a:latin typeface="+mn-lt"/>
                <a:cs typeface="Times New Roman" panose="02020603050405020304" pitchFamily="18" charset="0"/>
              </a:rPr>
            </a:br>
            <a:endParaRPr lang="en-GB" altLang="nl-BE" sz="1800" dirty="0" smtClean="0">
              <a:solidFill>
                <a:schemeClr val="tx1"/>
              </a:solidFill>
              <a:latin typeface="+mn-lt"/>
              <a:cs typeface="Times New Roman" panose="02020603050405020304" pitchFamily="18" charset="0"/>
            </a:endParaRPr>
          </a:p>
        </p:txBody>
      </p:sp>
      <p:sp>
        <p:nvSpPr>
          <p:cNvPr id="5" name="Content Placeholder 2"/>
          <p:cNvSpPr>
            <a:spLocks noGrp="1"/>
          </p:cNvSpPr>
          <p:nvPr>
            <p:ph idx="4294967295"/>
          </p:nvPr>
        </p:nvSpPr>
        <p:spPr>
          <a:xfrm>
            <a:off x="406878" y="1339258"/>
            <a:ext cx="8413138" cy="3454531"/>
          </a:xfrm>
          <a:prstGeom prst="rect">
            <a:avLst/>
          </a:prstGeom>
        </p:spPr>
        <p:txBody>
          <a:bodyPr/>
          <a:lstStyle/>
          <a:p>
            <a:pPr marL="342900" lvl="0" indent="-342900">
              <a:buClr>
                <a:srgbClr val="0000FF"/>
              </a:buClr>
              <a:buFont typeface="+mj-lt"/>
              <a:buAutoNum type="arabicPeriod"/>
            </a:pPr>
            <a:r>
              <a:rPr lang="en-US" sz="1400" b="0" dirty="0" smtClean="0">
                <a:solidFill>
                  <a:schemeClr val="tx1"/>
                </a:solidFill>
                <a:cs typeface="Times New Roman" panose="02020603050405020304" pitchFamily="18" charset="0"/>
              </a:rPr>
              <a:t>Traffic Engineering (TE) tunnels are used to manipulate the traffic across the Service provider core networks &amp; override default IGP behavior, i.e. forward based on least cost</a:t>
            </a:r>
          </a:p>
          <a:p>
            <a:pPr marL="342900" lvl="0" indent="-342900">
              <a:buClr>
                <a:srgbClr val="0000FF"/>
              </a:buClr>
              <a:buFont typeface="+mj-lt"/>
              <a:buAutoNum type="arabicPeriod"/>
            </a:pPr>
            <a:r>
              <a:rPr lang="en-US" sz="1400" b="0" dirty="0" smtClean="0">
                <a:solidFill>
                  <a:schemeClr val="tx1"/>
                </a:solidFill>
                <a:cs typeface="Times New Roman" panose="02020603050405020304" pitchFamily="18" charset="0"/>
              </a:rPr>
              <a:t>Traffic Engineering (TE) tunnels provide efficient utilization of links based on available bandwidth &amp; defined user constraints. </a:t>
            </a:r>
          </a:p>
          <a:p>
            <a:pPr marL="342900" lvl="0" indent="-342900">
              <a:buClr>
                <a:srgbClr val="0000FF"/>
              </a:buClr>
              <a:buFont typeface="+mj-lt"/>
              <a:buAutoNum type="arabicPeriod"/>
            </a:pPr>
            <a:r>
              <a:rPr lang="en-US" sz="1400" dirty="0" smtClean="0">
                <a:cs typeface="Times New Roman" panose="02020603050405020304" pitchFamily="18" charset="0"/>
              </a:rPr>
              <a:t>Traffic Engineering (TE) tunnels use CSPF to establish the path &amp; RSVP for signaling the TE tunnels</a:t>
            </a:r>
          </a:p>
          <a:p>
            <a:pPr marL="342900" lvl="0" indent="-342900">
              <a:buClr>
                <a:srgbClr val="0000FF"/>
              </a:buClr>
              <a:buFont typeface="+mj-lt"/>
              <a:buAutoNum type="arabicPeriod"/>
            </a:pPr>
            <a:r>
              <a:rPr lang="en-US" sz="1400" b="0" dirty="0" smtClean="0">
                <a:solidFill>
                  <a:schemeClr val="tx1"/>
                </a:solidFill>
                <a:cs typeface="Times New Roman" panose="02020603050405020304" pitchFamily="18" charset="0"/>
              </a:rPr>
              <a:t>CSPF used the Traffic Engineering Database (TED) that is built from IGP database TE extensions</a:t>
            </a:r>
            <a:endParaRPr lang="en-US" sz="1400" b="0" dirty="0">
              <a:solidFill>
                <a:schemeClr val="tx1"/>
              </a:solidFill>
              <a:cs typeface="Times New Roman" panose="02020603050405020304" pitchFamily="18" charset="0"/>
            </a:endParaRPr>
          </a:p>
          <a:p>
            <a:pPr marL="342900" lvl="0" indent="-342900">
              <a:buClr>
                <a:srgbClr val="0000FF"/>
              </a:buClr>
              <a:buFont typeface="+mj-lt"/>
              <a:buAutoNum type="arabicPeriod"/>
            </a:pPr>
            <a:r>
              <a:rPr lang="en-US" sz="1400" b="0" dirty="0" smtClean="0">
                <a:solidFill>
                  <a:schemeClr val="tx1"/>
                </a:solidFill>
                <a:cs typeface="Times New Roman" panose="02020603050405020304" pitchFamily="18" charset="0"/>
              </a:rPr>
              <a:t>Customer traffic can be mapped to TE tunnels either by static route or Policy based routing to follow a specific path across the core network &amp; as defined in Service Level Agreements between Service Provider &amp; Customer. </a:t>
            </a:r>
            <a:endParaRPr lang="en-US" sz="1400" b="0" dirty="0">
              <a:solidFill>
                <a:schemeClr val="tx1"/>
              </a:solidFill>
              <a:cs typeface="Times New Roman" panose="02020603050405020304" pitchFamily="18" charset="0"/>
            </a:endParaRPr>
          </a:p>
          <a:p>
            <a:pPr marL="0" lvl="0" indent="0">
              <a:buClr>
                <a:srgbClr val="0000FF"/>
              </a:buClr>
              <a:buNone/>
            </a:pPr>
            <a:r>
              <a:rPr lang="en-US" sz="1400" b="0" dirty="0" smtClean="0">
                <a:solidFill>
                  <a:schemeClr val="tx1"/>
                </a:solidFill>
                <a:cs typeface="Times New Roman" panose="02020603050405020304" pitchFamily="18" charset="0"/>
              </a:rPr>
              <a:t> </a:t>
            </a:r>
          </a:p>
        </p:txBody>
      </p:sp>
      <p:sp>
        <p:nvSpPr>
          <p:cNvPr id="3" name="Rectangle 2"/>
          <p:cNvSpPr/>
          <p:nvPr/>
        </p:nvSpPr>
        <p:spPr>
          <a:xfrm>
            <a:off x="0" y="4442387"/>
            <a:ext cx="2444900" cy="707886"/>
          </a:xfrm>
          <a:prstGeom prst="rect">
            <a:avLst/>
          </a:prstGeom>
        </p:spPr>
        <p:txBody>
          <a:bodyPr wrap="none">
            <a:spAutoFit/>
          </a:bodyPr>
          <a:lstStyle/>
          <a:p>
            <a:r>
              <a:rPr lang="en-US" sz="1000" dirty="0" smtClean="0">
                <a:cs typeface="Times New Roman" panose="02020603050405020304" pitchFamily="18" charset="0"/>
              </a:rPr>
              <a:t>RSVP = Resource Reservation Protocol</a:t>
            </a:r>
          </a:p>
          <a:p>
            <a:r>
              <a:rPr lang="en-US" sz="1000" dirty="0" smtClean="0">
                <a:cs typeface="Times New Roman" panose="02020603050405020304" pitchFamily="18" charset="0"/>
              </a:rPr>
              <a:t>IGP = Interior Gateway protocol</a:t>
            </a:r>
          </a:p>
          <a:p>
            <a:r>
              <a:rPr lang="en-US" sz="1000" dirty="0" smtClean="0">
                <a:cs typeface="Times New Roman" panose="02020603050405020304" pitchFamily="18" charset="0"/>
              </a:rPr>
              <a:t>TE = Traffic Engineering</a:t>
            </a:r>
          </a:p>
          <a:p>
            <a:endParaRPr lang="en-US" sz="1000" dirty="0"/>
          </a:p>
        </p:txBody>
      </p:sp>
    </p:spTree>
    <p:extLst>
      <p:ext uri="{BB962C8B-B14F-4D97-AF65-F5344CB8AC3E}">
        <p14:creationId xmlns:p14="http://schemas.microsoft.com/office/powerpoint/2010/main" val="8168313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89974" y="708448"/>
            <a:ext cx="9120867" cy="1805282"/>
          </a:xfrm>
          <a:effectLst>
            <a:outerShdw blurRad="50800" dist="50800" dir="5400000" algn="ctr" rotWithShape="0">
              <a:schemeClr val="bg1"/>
            </a:outerShdw>
          </a:effectLst>
        </p:spPr>
        <p:txBody>
          <a:bodyPr/>
          <a:lstStyle/>
          <a:p>
            <a:r>
              <a:rPr lang="en-US" sz="3200" dirty="0" smtClean="0">
                <a:solidFill>
                  <a:srgbClr val="0000FF"/>
                </a:solidFill>
                <a:latin typeface="+mn-lt"/>
                <a:cs typeface="Times New Roman" panose="02020603050405020304" pitchFamily="18" charset="0"/>
              </a:rPr>
              <a:t>MPLS Next Generation Technologies</a:t>
            </a:r>
            <a:br>
              <a:rPr lang="en-US" sz="3200" dirty="0" smtClean="0">
                <a:solidFill>
                  <a:srgbClr val="0000FF"/>
                </a:solidFill>
                <a:latin typeface="+mn-lt"/>
                <a:cs typeface="Times New Roman" panose="02020603050405020304" pitchFamily="18" charset="0"/>
              </a:rPr>
            </a:br>
            <a:endParaRPr lang="en-US" sz="3600" b="1" dirty="0">
              <a:solidFill>
                <a:srgbClr val="0000FF"/>
              </a:solidFill>
              <a:latin typeface="+mn-lt"/>
              <a:cs typeface="Times New Roman" panose="02020603050405020304" pitchFamily="18" charset="0"/>
            </a:endParaRPr>
          </a:p>
        </p:txBody>
      </p:sp>
    </p:spTree>
    <p:extLst>
      <p:ext uri="{BB962C8B-B14F-4D97-AF65-F5344CB8AC3E}">
        <p14:creationId xmlns:p14="http://schemas.microsoft.com/office/powerpoint/2010/main" val="3878826492"/>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226" name="Rectangle 2"/>
          <p:cNvSpPr>
            <a:spLocks noGrp="1" noChangeArrowheads="1"/>
          </p:cNvSpPr>
          <p:nvPr>
            <p:ph type="title"/>
          </p:nvPr>
        </p:nvSpPr>
        <p:spPr>
          <a:xfrm>
            <a:off x="342335" y="280978"/>
            <a:ext cx="8513064" cy="765432"/>
          </a:xfrm>
        </p:spPr>
        <p:txBody>
          <a:bodyPr/>
          <a:lstStyle/>
          <a:p>
            <a:r>
              <a:rPr lang="nl-BE" dirty="0">
                <a:solidFill>
                  <a:srgbClr val="0000FF"/>
                </a:solidFill>
                <a:latin typeface="+mn-lt"/>
                <a:cs typeface="Times New Roman" panose="02020603050405020304" pitchFamily="18" charset="0"/>
              </a:rPr>
              <a:t>Agenda</a:t>
            </a:r>
            <a:endParaRPr lang="en-US" dirty="0">
              <a:solidFill>
                <a:srgbClr val="0000FF"/>
              </a:solidFill>
              <a:latin typeface="+mn-lt"/>
              <a:cs typeface="Times New Roman" panose="02020603050405020304" pitchFamily="18" charset="0"/>
            </a:endParaRPr>
          </a:p>
        </p:txBody>
      </p:sp>
      <p:sp>
        <p:nvSpPr>
          <p:cNvPr id="1332227" name="Rectangle 3"/>
          <p:cNvSpPr>
            <a:spLocks noGrp="1" noChangeArrowheads="1"/>
          </p:cNvSpPr>
          <p:nvPr>
            <p:ph type="body" idx="4294967295"/>
          </p:nvPr>
        </p:nvSpPr>
        <p:spPr>
          <a:xfrm>
            <a:off x="508865" y="1394491"/>
            <a:ext cx="7940675" cy="2678906"/>
          </a:xfrm>
          <a:prstGeom prst="rect">
            <a:avLst/>
          </a:prstGeom>
        </p:spPr>
        <p:txBody>
          <a:bodyPr/>
          <a:lstStyle/>
          <a:p>
            <a:pPr>
              <a:buSzPct val="80000"/>
            </a:pPr>
            <a:r>
              <a:rPr lang="nl-BE" sz="2000" dirty="0" smtClean="0">
                <a:cs typeface="Times New Roman" panose="02020603050405020304" pitchFamily="18" charset="0"/>
              </a:rPr>
              <a:t>Motivation for Next Generation MPLS technologies</a:t>
            </a:r>
          </a:p>
          <a:p>
            <a:pPr>
              <a:buSzPct val="80000"/>
            </a:pPr>
            <a:r>
              <a:rPr lang="nl-BE" sz="2000" dirty="0" smtClean="0">
                <a:cs typeface="Times New Roman" panose="02020603050405020304" pitchFamily="18" charset="0"/>
              </a:rPr>
              <a:t>Application Engineered routing</a:t>
            </a:r>
          </a:p>
          <a:p>
            <a:pPr marL="1785" indent="0">
              <a:buSzPct val="80000"/>
              <a:buNone/>
            </a:pPr>
            <a:r>
              <a:rPr lang="nl-BE" sz="2000" dirty="0" smtClean="0">
                <a:cs typeface="Times New Roman" panose="02020603050405020304" pitchFamily="18" charset="0"/>
              </a:rPr>
              <a:t>Summary</a:t>
            </a:r>
            <a:endParaRPr lang="nl-BE" sz="2000" dirty="0">
              <a:cs typeface="Times New Roman" panose="02020603050405020304" pitchFamily="18" charset="0"/>
            </a:endParaRPr>
          </a:p>
        </p:txBody>
      </p:sp>
    </p:spTree>
    <p:extLst>
      <p:ext uri="{BB962C8B-B14F-4D97-AF65-F5344CB8AC3E}">
        <p14:creationId xmlns:p14="http://schemas.microsoft.com/office/powerpoint/2010/main" val="412678920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3570" name="Line 2"/>
          <p:cNvSpPr>
            <a:spLocks noChangeShapeType="1"/>
          </p:cNvSpPr>
          <p:nvPr/>
        </p:nvSpPr>
        <p:spPr bwMode="auto">
          <a:xfrm flipH="1">
            <a:off x="5638800" y="2499360"/>
            <a:ext cx="495300" cy="76200"/>
          </a:xfrm>
          <a:prstGeom prst="line">
            <a:avLst/>
          </a:prstGeom>
          <a:noFill/>
          <a:ln w="25400">
            <a:solidFill>
              <a:schemeClr val="accent2"/>
            </a:solidFill>
            <a:round/>
            <a:headEnd/>
            <a:tailEnd/>
          </a:ln>
          <a:effectLst>
            <a:outerShdw algn="ctr" rotWithShape="0">
              <a:srgbClr val="000000"/>
            </a:outerShdw>
          </a:effectLst>
        </p:spPr>
        <p:txBody>
          <a:bodyPr wrap="none" anchor="ctr"/>
          <a:lstStyle/>
          <a:p>
            <a:endParaRPr lang="nl-BE"/>
          </a:p>
        </p:txBody>
      </p:sp>
      <p:sp>
        <p:nvSpPr>
          <p:cNvPr id="1133673" name="Rectangle 105"/>
          <p:cNvSpPr>
            <a:spLocks noGrp="1" noChangeArrowheads="1"/>
          </p:cNvSpPr>
          <p:nvPr>
            <p:ph type="title"/>
          </p:nvPr>
        </p:nvSpPr>
        <p:spPr>
          <a:xfrm>
            <a:off x="67926" y="182880"/>
            <a:ext cx="9899904" cy="765432"/>
          </a:xfrm>
        </p:spPr>
        <p:txBody>
          <a:bodyPr/>
          <a:lstStyle/>
          <a:p>
            <a:r>
              <a:rPr lang="en-US" sz="2400" dirty="0">
                <a:solidFill>
                  <a:srgbClr val="0000FF"/>
                </a:solidFill>
                <a:latin typeface="+mn-lt"/>
                <a:cs typeface="Times New Roman" panose="02020603050405020304" pitchFamily="18" charset="0"/>
              </a:rPr>
              <a:t>The Full </a:t>
            </a:r>
            <a:r>
              <a:rPr lang="en-US" sz="2400" dirty="0" smtClean="0">
                <a:solidFill>
                  <a:srgbClr val="0000FF"/>
                </a:solidFill>
                <a:latin typeface="+mn-lt"/>
                <a:cs typeface="Times New Roman" panose="02020603050405020304" pitchFamily="18" charset="0"/>
              </a:rPr>
              <a:t>MPLS integrated Network: </a:t>
            </a:r>
            <a:br>
              <a:rPr lang="en-US" sz="2400" dirty="0" smtClean="0">
                <a:solidFill>
                  <a:srgbClr val="0000FF"/>
                </a:solidFill>
                <a:latin typeface="+mn-lt"/>
                <a:cs typeface="Times New Roman" panose="02020603050405020304" pitchFamily="18" charset="0"/>
              </a:rPr>
            </a:br>
            <a:r>
              <a:rPr lang="en-US" sz="1800" dirty="0" smtClean="0">
                <a:solidFill>
                  <a:schemeClr val="tx1"/>
                </a:solidFill>
                <a:latin typeface="+mn-lt"/>
                <a:cs typeface="Times New Roman" panose="02020603050405020304" pitchFamily="18" charset="0"/>
              </a:rPr>
              <a:t>“MPLS VPN </a:t>
            </a:r>
            <a:r>
              <a:rPr lang="en-US" sz="1800" dirty="0" err="1" smtClean="0">
                <a:solidFill>
                  <a:schemeClr val="tx1"/>
                </a:solidFill>
                <a:latin typeface="+mn-lt"/>
                <a:cs typeface="Times New Roman" panose="02020603050405020304" pitchFamily="18" charset="0"/>
              </a:rPr>
              <a:t>services,Traffic</a:t>
            </a:r>
            <a:r>
              <a:rPr lang="en-US" sz="1800" dirty="0" smtClean="0">
                <a:solidFill>
                  <a:schemeClr val="tx1"/>
                </a:solidFill>
                <a:latin typeface="+mn-lt"/>
                <a:cs typeface="Times New Roman" panose="02020603050405020304" pitchFamily="18" charset="0"/>
              </a:rPr>
              <a:t> Engineering technologies” </a:t>
            </a:r>
            <a:endParaRPr lang="en-US" sz="1800" dirty="0">
              <a:solidFill>
                <a:schemeClr val="tx1"/>
              </a:solidFill>
              <a:latin typeface="+mn-lt"/>
              <a:cs typeface="Times New Roman" panose="02020603050405020304" pitchFamily="18" charset="0"/>
            </a:endParaRPr>
          </a:p>
        </p:txBody>
      </p:sp>
      <p:pic>
        <p:nvPicPr>
          <p:cNvPr id="1133573" name="Picture 5" descr="cloud"/>
          <p:cNvPicPr>
            <a:picLocks noChangeAspect="1" noChangeArrowheads="1"/>
          </p:cNvPicPr>
          <p:nvPr/>
        </p:nvPicPr>
        <p:blipFill>
          <a:blip r:embed="rId3">
            <a:lum contrast="12000"/>
          </a:blip>
          <a:srcRect/>
          <a:stretch>
            <a:fillRect/>
          </a:stretch>
        </p:blipFill>
        <p:spPr bwMode="auto">
          <a:xfrm>
            <a:off x="3005139" y="2221945"/>
            <a:ext cx="3209925" cy="1445419"/>
          </a:xfrm>
          <a:prstGeom prst="rect">
            <a:avLst/>
          </a:prstGeom>
          <a:noFill/>
        </p:spPr>
      </p:pic>
      <p:pic>
        <p:nvPicPr>
          <p:cNvPr id="1133575" name="Picture 7"/>
          <p:cNvPicPr>
            <a:picLocks noChangeArrowheads="1"/>
          </p:cNvPicPr>
          <p:nvPr/>
        </p:nvPicPr>
        <p:blipFill>
          <a:blip r:embed="rId4"/>
          <a:srcRect/>
          <a:stretch>
            <a:fillRect/>
          </a:stretch>
        </p:blipFill>
        <p:spPr bwMode="auto">
          <a:xfrm>
            <a:off x="2732089" y="2738677"/>
            <a:ext cx="879475" cy="383381"/>
          </a:xfrm>
          <a:prstGeom prst="rect">
            <a:avLst/>
          </a:prstGeom>
          <a:noFill/>
          <a:ln w="9525">
            <a:noFill/>
            <a:miter lim="800000"/>
            <a:headEnd/>
            <a:tailEnd/>
          </a:ln>
          <a:effectLst/>
        </p:spPr>
      </p:pic>
      <p:pic>
        <p:nvPicPr>
          <p:cNvPr id="1133576" name="Picture 8"/>
          <p:cNvPicPr>
            <a:picLocks noChangeArrowheads="1"/>
          </p:cNvPicPr>
          <p:nvPr/>
        </p:nvPicPr>
        <p:blipFill>
          <a:blip r:embed="rId4"/>
          <a:srcRect/>
          <a:stretch>
            <a:fillRect/>
          </a:stretch>
        </p:blipFill>
        <p:spPr bwMode="auto">
          <a:xfrm>
            <a:off x="5548314" y="2738677"/>
            <a:ext cx="879475" cy="383381"/>
          </a:xfrm>
          <a:prstGeom prst="rect">
            <a:avLst/>
          </a:prstGeom>
          <a:noFill/>
          <a:ln w="9525">
            <a:noFill/>
            <a:miter lim="800000"/>
            <a:headEnd/>
            <a:tailEnd/>
          </a:ln>
          <a:effectLst/>
        </p:spPr>
      </p:pic>
      <p:pic>
        <p:nvPicPr>
          <p:cNvPr id="1133577" name="Picture 9"/>
          <p:cNvPicPr>
            <a:picLocks noChangeArrowheads="1"/>
          </p:cNvPicPr>
          <p:nvPr/>
        </p:nvPicPr>
        <p:blipFill>
          <a:blip r:embed="rId5"/>
          <a:srcRect/>
          <a:stretch>
            <a:fillRect/>
          </a:stretch>
        </p:blipFill>
        <p:spPr bwMode="auto">
          <a:xfrm>
            <a:off x="518160" y="2201704"/>
            <a:ext cx="502604" cy="294085"/>
          </a:xfrm>
          <a:prstGeom prst="rect">
            <a:avLst/>
          </a:prstGeom>
          <a:noFill/>
          <a:ln w="9525">
            <a:noFill/>
            <a:miter lim="800000"/>
            <a:headEnd/>
            <a:tailEnd/>
          </a:ln>
          <a:effectLst/>
        </p:spPr>
      </p:pic>
      <p:pic>
        <p:nvPicPr>
          <p:cNvPr id="1133578" name="Picture 10"/>
          <p:cNvPicPr>
            <a:picLocks noChangeArrowheads="1"/>
          </p:cNvPicPr>
          <p:nvPr/>
        </p:nvPicPr>
        <p:blipFill>
          <a:blip r:embed="rId5"/>
          <a:srcRect/>
          <a:stretch>
            <a:fillRect/>
          </a:stretch>
        </p:blipFill>
        <p:spPr bwMode="auto">
          <a:xfrm>
            <a:off x="480060" y="3344704"/>
            <a:ext cx="540704" cy="294085"/>
          </a:xfrm>
          <a:prstGeom prst="rect">
            <a:avLst/>
          </a:prstGeom>
          <a:noFill/>
          <a:ln w="9525">
            <a:noFill/>
            <a:miter lim="800000"/>
            <a:headEnd/>
            <a:tailEnd/>
          </a:ln>
          <a:effectLst/>
        </p:spPr>
      </p:pic>
      <p:cxnSp>
        <p:nvCxnSpPr>
          <p:cNvPr id="1133579" name="AutoShape 11"/>
          <p:cNvCxnSpPr>
            <a:cxnSpLocks noChangeShapeType="1"/>
          </p:cNvCxnSpPr>
          <p:nvPr/>
        </p:nvCxnSpPr>
        <p:spPr bwMode="auto">
          <a:xfrm flipV="1">
            <a:off x="1020764" y="3028188"/>
            <a:ext cx="1786444" cy="464154"/>
          </a:xfrm>
          <a:prstGeom prst="straightConnector1">
            <a:avLst/>
          </a:prstGeom>
          <a:noFill/>
          <a:ln w="38100">
            <a:solidFill>
              <a:srgbClr val="009900"/>
            </a:solidFill>
            <a:round/>
            <a:headEnd/>
            <a:tailEnd/>
          </a:ln>
          <a:effectLst/>
        </p:spPr>
      </p:cxnSp>
      <p:cxnSp>
        <p:nvCxnSpPr>
          <p:cNvPr id="1133580" name="AutoShape 12"/>
          <p:cNvCxnSpPr>
            <a:cxnSpLocks noChangeShapeType="1"/>
          </p:cNvCxnSpPr>
          <p:nvPr/>
        </p:nvCxnSpPr>
        <p:spPr bwMode="auto">
          <a:xfrm>
            <a:off x="896112" y="2397252"/>
            <a:ext cx="1835977" cy="533114"/>
          </a:xfrm>
          <a:prstGeom prst="straightConnector1">
            <a:avLst/>
          </a:prstGeom>
          <a:noFill/>
          <a:ln w="38100">
            <a:solidFill>
              <a:schemeClr val="accent3">
                <a:lumMod val="60000"/>
                <a:lumOff val="40000"/>
              </a:schemeClr>
            </a:solidFill>
            <a:round/>
            <a:headEnd/>
            <a:tailEnd/>
          </a:ln>
          <a:effectLst/>
        </p:spPr>
      </p:cxnSp>
      <p:pic>
        <p:nvPicPr>
          <p:cNvPr id="1133581" name="Picture 13"/>
          <p:cNvPicPr>
            <a:picLocks noChangeArrowheads="1"/>
          </p:cNvPicPr>
          <p:nvPr/>
        </p:nvPicPr>
        <p:blipFill>
          <a:blip r:embed="rId5"/>
          <a:srcRect/>
          <a:stretch>
            <a:fillRect/>
          </a:stretch>
        </p:blipFill>
        <p:spPr bwMode="auto">
          <a:xfrm>
            <a:off x="8077201" y="2632710"/>
            <a:ext cx="502919" cy="294085"/>
          </a:xfrm>
          <a:prstGeom prst="rect">
            <a:avLst/>
          </a:prstGeom>
          <a:noFill/>
          <a:ln w="9525">
            <a:noFill/>
            <a:miter lim="800000"/>
            <a:headEnd/>
            <a:tailEnd/>
          </a:ln>
          <a:effectLst/>
        </p:spPr>
      </p:pic>
      <p:pic>
        <p:nvPicPr>
          <p:cNvPr id="1133582" name="Picture 14"/>
          <p:cNvPicPr>
            <a:picLocks noChangeArrowheads="1"/>
          </p:cNvPicPr>
          <p:nvPr/>
        </p:nvPicPr>
        <p:blipFill>
          <a:blip r:embed="rId5"/>
          <a:srcRect/>
          <a:stretch>
            <a:fillRect/>
          </a:stretch>
        </p:blipFill>
        <p:spPr bwMode="auto">
          <a:xfrm>
            <a:off x="8115301" y="3344704"/>
            <a:ext cx="472439" cy="294085"/>
          </a:xfrm>
          <a:prstGeom prst="rect">
            <a:avLst/>
          </a:prstGeom>
          <a:noFill/>
          <a:ln w="9525">
            <a:noFill/>
            <a:miter lim="800000"/>
            <a:headEnd/>
            <a:tailEnd/>
          </a:ln>
          <a:effectLst/>
        </p:spPr>
      </p:pic>
      <p:cxnSp>
        <p:nvCxnSpPr>
          <p:cNvPr id="1133583" name="AutoShape 15"/>
          <p:cNvCxnSpPr>
            <a:cxnSpLocks noChangeShapeType="1"/>
          </p:cNvCxnSpPr>
          <p:nvPr/>
        </p:nvCxnSpPr>
        <p:spPr bwMode="auto">
          <a:xfrm flipH="1" flipV="1">
            <a:off x="6345936" y="3046476"/>
            <a:ext cx="1769364" cy="445866"/>
          </a:xfrm>
          <a:prstGeom prst="straightConnector1">
            <a:avLst/>
          </a:prstGeom>
          <a:noFill/>
          <a:ln w="38100">
            <a:solidFill>
              <a:srgbClr val="009900"/>
            </a:solidFill>
            <a:round/>
            <a:headEnd/>
            <a:tailEnd/>
          </a:ln>
          <a:effectLst/>
        </p:spPr>
      </p:cxnSp>
      <p:cxnSp>
        <p:nvCxnSpPr>
          <p:cNvPr id="1133584" name="AutoShape 16"/>
          <p:cNvCxnSpPr>
            <a:cxnSpLocks noChangeShapeType="1"/>
          </p:cNvCxnSpPr>
          <p:nvPr/>
        </p:nvCxnSpPr>
        <p:spPr bwMode="auto">
          <a:xfrm flipH="1">
            <a:off x="6427788" y="2780348"/>
            <a:ext cx="1649412" cy="150019"/>
          </a:xfrm>
          <a:prstGeom prst="straightConnector1">
            <a:avLst/>
          </a:prstGeom>
          <a:noFill/>
          <a:ln w="38100">
            <a:solidFill>
              <a:schemeClr val="accent3">
                <a:lumMod val="60000"/>
                <a:lumOff val="40000"/>
              </a:schemeClr>
            </a:solidFill>
            <a:round/>
            <a:headEnd/>
            <a:tailEnd/>
          </a:ln>
          <a:effectLst/>
        </p:spPr>
      </p:cxnSp>
      <p:sp>
        <p:nvSpPr>
          <p:cNvPr id="1133586" name="Text Box 18"/>
          <p:cNvSpPr txBox="1">
            <a:spLocks noChangeArrowheads="1"/>
          </p:cNvSpPr>
          <p:nvPr/>
        </p:nvSpPr>
        <p:spPr bwMode="auto">
          <a:xfrm>
            <a:off x="576852" y="1961144"/>
            <a:ext cx="397545" cy="289181"/>
          </a:xfrm>
          <a:prstGeom prst="rect">
            <a:avLst/>
          </a:prstGeom>
          <a:noFill/>
          <a:ln w="9525">
            <a:noFill/>
            <a:miter lim="800000"/>
            <a:headEnd/>
            <a:tailEnd/>
          </a:ln>
          <a:effectLst/>
        </p:spPr>
        <p:txBody>
          <a:bodyPr wrap="none" lIns="73025" tIns="36512" rIns="73025" bIns="36512">
            <a:spAutoFit/>
          </a:bodyPr>
          <a:lstStyle/>
          <a:p>
            <a:pPr algn="l">
              <a:lnSpc>
                <a:spcPct val="100000"/>
              </a:lnSpc>
            </a:pPr>
            <a:r>
              <a:rPr lang="en-US" sz="1400" dirty="0"/>
              <a:t>CE</a:t>
            </a:r>
          </a:p>
        </p:txBody>
      </p:sp>
      <p:sp>
        <p:nvSpPr>
          <p:cNvPr id="1133587" name="Text Box 19"/>
          <p:cNvSpPr txBox="1">
            <a:spLocks noChangeArrowheads="1"/>
          </p:cNvSpPr>
          <p:nvPr/>
        </p:nvSpPr>
        <p:spPr bwMode="auto">
          <a:xfrm>
            <a:off x="2874328" y="2505790"/>
            <a:ext cx="387927" cy="289181"/>
          </a:xfrm>
          <a:prstGeom prst="rect">
            <a:avLst/>
          </a:prstGeom>
          <a:noFill/>
          <a:ln w="9525">
            <a:noFill/>
            <a:miter lim="800000"/>
            <a:headEnd/>
            <a:tailEnd/>
          </a:ln>
          <a:effectLst/>
        </p:spPr>
        <p:txBody>
          <a:bodyPr wrap="none" lIns="73025" tIns="36512" rIns="73025" bIns="36512">
            <a:spAutoFit/>
          </a:bodyPr>
          <a:lstStyle/>
          <a:p>
            <a:pPr algn="l">
              <a:lnSpc>
                <a:spcPct val="100000"/>
              </a:lnSpc>
            </a:pPr>
            <a:r>
              <a:rPr lang="en-US" sz="1400" dirty="0"/>
              <a:t>PE</a:t>
            </a:r>
          </a:p>
        </p:txBody>
      </p:sp>
      <p:sp>
        <p:nvSpPr>
          <p:cNvPr id="1133588" name="Text Box 20"/>
          <p:cNvSpPr txBox="1">
            <a:spLocks noChangeArrowheads="1"/>
          </p:cNvSpPr>
          <p:nvPr/>
        </p:nvSpPr>
        <p:spPr bwMode="auto">
          <a:xfrm>
            <a:off x="5760720" y="2518411"/>
            <a:ext cx="387927" cy="289181"/>
          </a:xfrm>
          <a:prstGeom prst="rect">
            <a:avLst/>
          </a:prstGeom>
          <a:noFill/>
          <a:ln w="9525">
            <a:noFill/>
            <a:miter lim="800000"/>
            <a:headEnd/>
            <a:tailEnd/>
          </a:ln>
          <a:effectLst/>
        </p:spPr>
        <p:txBody>
          <a:bodyPr wrap="none" lIns="73025" tIns="36512" rIns="73025" bIns="36512">
            <a:spAutoFit/>
          </a:bodyPr>
          <a:lstStyle/>
          <a:p>
            <a:pPr algn="l">
              <a:lnSpc>
                <a:spcPct val="100000"/>
              </a:lnSpc>
            </a:pPr>
            <a:r>
              <a:rPr lang="en-US" sz="1400" dirty="0"/>
              <a:t>PE</a:t>
            </a:r>
          </a:p>
        </p:txBody>
      </p:sp>
      <p:sp>
        <p:nvSpPr>
          <p:cNvPr id="1133589" name="Text Box 21"/>
          <p:cNvSpPr txBox="1">
            <a:spLocks noChangeArrowheads="1"/>
          </p:cNvSpPr>
          <p:nvPr/>
        </p:nvSpPr>
        <p:spPr bwMode="auto">
          <a:xfrm>
            <a:off x="8165592" y="2414017"/>
            <a:ext cx="397545" cy="289181"/>
          </a:xfrm>
          <a:prstGeom prst="rect">
            <a:avLst/>
          </a:prstGeom>
          <a:noFill/>
          <a:ln w="9525">
            <a:noFill/>
            <a:miter lim="800000"/>
            <a:headEnd/>
            <a:tailEnd/>
          </a:ln>
          <a:effectLst/>
        </p:spPr>
        <p:txBody>
          <a:bodyPr wrap="none" lIns="73025" tIns="36512" rIns="73025" bIns="36512">
            <a:spAutoFit/>
          </a:bodyPr>
          <a:lstStyle/>
          <a:p>
            <a:pPr algn="l">
              <a:lnSpc>
                <a:spcPct val="100000"/>
              </a:lnSpc>
            </a:pPr>
            <a:r>
              <a:rPr lang="en-US" sz="1400" dirty="0"/>
              <a:t>CE</a:t>
            </a:r>
          </a:p>
        </p:txBody>
      </p:sp>
      <p:sp>
        <p:nvSpPr>
          <p:cNvPr id="1133590" name="Text Box 22"/>
          <p:cNvSpPr txBox="1">
            <a:spLocks noChangeArrowheads="1"/>
          </p:cNvSpPr>
          <p:nvPr/>
        </p:nvSpPr>
        <p:spPr bwMode="auto">
          <a:xfrm>
            <a:off x="8153400" y="3128773"/>
            <a:ext cx="397545" cy="289181"/>
          </a:xfrm>
          <a:prstGeom prst="rect">
            <a:avLst/>
          </a:prstGeom>
          <a:noFill/>
          <a:ln w="9525">
            <a:noFill/>
            <a:miter lim="800000"/>
            <a:headEnd/>
            <a:tailEnd/>
          </a:ln>
          <a:effectLst/>
        </p:spPr>
        <p:txBody>
          <a:bodyPr wrap="none" lIns="73025" tIns="36512" rIns="73025" bIns="36512">
            <a:spAutoFit/>
          </a:bodyPr>
          <a:lstStyle/>
          <a:p>
            <a:pPr algn="l">
              <a:lnSpc>
                <a:spcPct val="100000"/>
              </a:lnSpc>
            </a:pPr>
            <a:r>
              <a:rPr lang="en-US" sz="1400" dirty="0"/>
              <a:t>CE</a:t>
            </a:r>
          </a:p>
        </p:txBody>
      </p:sp>
      <p:sp>
        <p:nvSpPr>
          <p:cNvPr id="1133595" name="Text Box 27"/>
          <p:cNvSpPr txBox="1">
            <a:spLocks noChangeArrowheads="1"/>
          </p:cNvSpPr>
          <p:nvPr/>
        </p:nvSpPr>
        <p:spPr bwMode="auto">
          <a:xfrm>
            <a:off x="566348" y="3103415"/>
            <a:ext cx="397545" cy="289181"/>
          </a:xfrm>
          <a:prstGeom prst="rect">
            <a:avLst/>
          </a:prstGeom>
          <a:noFill/>
          <a:ln w="9525">
            <a:noFill/>
            <a:miter lim="800000"/>
            <a:headEnd/>
            <a:tailEnd/>
          </a:ln>
          <a:effectLst/>
        </p:spPr>
        <p:txBody>
          <a:bodyPr wrap="none" lIns="73025" tIns="36512" rIns="73025" bIns="36512">
            <a:spAutoFit/>
          </a:bodyPr>
          <a:lstStyle/>
          <a:p>
            <a:pPr algn="l">
              <a:lnSpc>
                <a:spcPct val="100000"/>
              </a:lnSpc>
            </a:pPr>
            <a:r>
              <a:rPr lang="en-US" sz="1400" dirty="0"/>
              <a:t>CE</a:t>
            </a:r>
          </a:p>
        </p:txBody>
      </p:sp>
      <p:pic>
        <p:nvPicPr>
          <p:cNvPr id="1133598" name="Picture 30" descr="box_sq_med-blu-trans"/>
          <p:cNvPicPr>
            <a:picLocks noChangeAspect="1" noChangeArrowheads="1"/>
          </p:cNvPicPr>
          <p:nvPr/>
        </p:nvPicPr>
        <p:blipFill>
          <a:blip r:embed="rId6"/>
          <a:srcRect/>
          <a:stretch>
            <a:fillRect/>
          </a:stretch>
        </p:blipFill>
        <p:spPr bwMode="auto">
          <a:xfrm>
            <a:off x="746444" y="3709035"/>
            <a:ext cx="2193925" cy="704850"/>
          </a:xfrm>
          <a:prstGeom prst="rect">
            <a:avLst/>
          </a:prstGeom>
          <a:noFill/>
        </p:spPr>
      </p:pic>
      <p:sp>
        <p:nvSpPr>
          <p:cNvPr id="1133599" name="Text Box 31"/>
          <p:cNvSpPr txBox="1">
            <a:spLocks noChangeArrowheads="1"/>
          </p:cNvSpPr>
          <p:nvPr/>
        </p:nvSpPr>
        <p:spPr bwMode="auto">
          <a:xfrm>
            <a:off x="844868" y="3737849"/>
            <a:ext cx="1981200" cy="581568"/>
          </a:xfrm>
          <a:prstGeom prst="rect">
            <a:avLst/>
          </a:prstGeom>
          <a:noFill/>
          <a:ln w="9525">
            <a:noFill/>
            <a:miter lim="800000"/>
            <a:headEnd/>
            <a:tailEnd/>
          </a:ln>
          <a:effectLst/>
        </p:spPr>
        <p:txBody>
          <a:bodyPr lIns="73025" tIns="36512" rIns="73025" bIns="36512">
            <a:spAutoFit/>
          </a:bodyPr>
          <a:lstStyle/>
          <a:p>
            <a:pPr>
              <a:lnSpc>
                <a:spcPct val="100000"/>
              </a:lnSpc>
            </a:pPr>
            <a:r>
              <a:rPr lang="en-US" sz="1100" b="1" dirty="0">
                <a:solidFill>
                  <a:srgbClr val="FFFFFF"/>
                </a:solidFill>
              </a:rPr>
              <a:t>Layer 2 Circuits available – Ethernet, ATM, Frame Relay, PPP, HDLC</a:t>
            </a:r>
          </a:p>
        </p:txBody>
      </p:sp>
      <p:sp>
        <p:nvSpPr>
          <p:cNvPr id="1133600" name="Line 32"/>
          <p:cNvSpPr>
            <a:spLocks noChangeShapeType="1"/>
          </p:cNvSpPr>
          <p:nvPr/>
        </p:nvSpPr>
        <p:spPr bwMode="auto">
          <a:xfrm flipH="1" flipV="1">
            <a:off x="1737360" y="3375660"/>
            <a:ext cx="333693" cy="351949"/>
          </a:xfrm>
          <a:prstGeom prst="line">
            <a:avLst/>
          </a:prstGeom>
          <a:noFill/>
          <a:ln w="28575">
            <a:solidFill>
              <a:schemeClr val="tx1"/>
            </a:solidFill>
            <a:round/>
            <a:headEnd/>
            <a:tailEnd type="stealth" w="med" len="lg"/>
          </a:ln>
          <a:effectLst/>
        </p:spPr>
        <p:txBody>
          <a:bodyPr lIns="73025" tIns="36512" rIns="73025" bIns="36512"/>
          <a:lstStyle/>
          <a:p>
            <a:endParaRPr lang="nl-BE"/>
          </a:p>
        </p:txBody>
      </p:sp>
      <p:sp>
        <p:nvSpPr>
          <p:cNvPr id="1133602" name="Line 34"/>
          <p:cNvSpPr>
            <a:spLocks noChangeShapeType="1"/>
          </p:cNvSpPr>
          <p:nvPr/>
        </p:nvSpPr>
        <p:spPr bwMode="auto">
          <a:xfrm flipH="1">
            <a:off x="1600518" y="2018581"/>
            <a:ext cx="400810" cy="527452"/>
          </a:xfrm>
          <a:prstGeom prst="line">
            <a:avLst/>
          </a:prstGeom>
          <a:noFill/>
          <a:ln w="28575">
            <a:solidFill>
              <a:schemeClr val="tx1"/>
            </a:solidFill>
            <a:round/>
            <a:headEnd/>
            <a:tailEnd type="stealth" w="med" len="lg"/>
          </a:ln>
          <a:effectLst/>
        </p:spPr>
        <p:txBody>
          <a:bodyPr lIns="73025" tIns="36512" rIns="73025" bIns="36512"/>
          <a:lstStyle/>
          <a:p>
            <a:endParaRPr lang="nl-BE"/>
          </a:p>
        </p:txBody>
      </p:sp>
      <p:sp>
        <p:nvSpPr>
          <p:cNvPr id="1133609" name="Line 41"/>
          <p:cNvSpPr>
            <a:spLocks noChangeShapeType="1"/>
          </p:cNvSpPr>
          <p:nvPr/>
        </p:nvSpPr>
        <p:spPr bwMode="auto">
          <a:xfrm flipV="1">
            <a:off x="4665664" y="2485073"/>
            <a:ext cx="28575" cy="325041"/>
          </a:xfrm>
          <a:prstGeom prst="line">
            <a:avLst/>
          </a:prstGeom>
          <a:noFill/>
          <a:ln w="25400">
            <a:solidFill>
              <a:schemeClr val="accent2"/>
            </a:solidFill>
            <a:round/>
            <a:headEnd type="none" w="sm" len="sm"/>
            <a:tailEnd type="none" w="sm" len="sm"/>
          </a:ln>
          <a:effectLst>
            <a:outerShdw algn="ctr" rotWithShape="0">
              <a:srgbClr val="000000"/>
            </a:outerShdw>
          </a:effectLst>
        </p:spPr>
        <p:txBody>
          <a:bodyPr wrap="none" anchor="ctr"/>
          <a:lstStyle/>
          <a:p>
            <a:endParaRPr lang="nl-BE"/>
          </a:p>
        </p:txBody>
      </p:sp>
      <p:sp>
        <p:nvSpPr>
          <p:cNvPr id="1133610" name="Line 42"/>
          <p:cNvSpPr>
            <a:spLocks noChangeShapeType="1"/>
          </p:cNvSpPr>
          <p:nvPr/>
        </p:nvSpPr>
        <p:spPr bwMode="auto">
          <a:xfrm flipH="1">
            <a:off x="4919664" y="2404111"/>
            <a:ext cx="338137" cy="469106"/>
          </a:xfrm>
          <a:prstGeom prst="line">
            <a:avLst/>
          </a:prstGeom>
          <a:noFill/>
          <a:ln w="25400">
            <a:solidFill>
              <a:schemeClr val="accent2"/>
            </a:solidFill>
            <a:round/>
            <a:headEnd type="none" w="sm" len="sm"/>
            <a:tailEnd type="none" w="sm" len="sm"/>
          </a:ln>
          <a:effectLst>
            <a:outerShdw algn="ctr" rotWithShape="0">
              <a:srgbClr val="000000"/>
            </a:outerShdw>
          </a:effectLst>
        </p:spPr>
        <p:txBody>
          <a:bodyPr wrap="none" anchor="ctr"/>
          <a:lstStyle/>
          <a:p>
            <a:endParaRPr lang="nl-BE"/>
          </a:p>
        </p:txBody>
      </p:sp>
      <p:sp>
        <p:nvSpPr>
          <p:cNvPr id="1133611" name="Line 43"/>
          <p:cNvSpPr>
            <a:spLocks noChangeShapeType="1"/>
          </p:cNvSpPr>
          <p:nvPr/>
        </p:nvSpPr>
        <p:spPr bwMode="auto">
          <a:xfrm flipH="1" flipV="1">
            <a:off x="3809129" y="2481942"/>
            <a:ext cx="389809" cy="354365"/>
          </a:xfrm>
          <a:prstGeom prst="line">
            <a:avLst/>
          </a:prstGeom>
          <a:noFill/>
          <a:ln w="25400">
            <a:solidFill>
              <a:schemeClr val="accent2">
                <a:lumMod val="75000"/>
              </a:schemeClr>
            </a:solidFill>
            <a:round/>
            <a:headEnd type="none" w="sm" len="sm"/>
            <a:tailEnd type="none" w="sm" len="sm"/>
          </a:ln>
          <a:effectLst>
            <a:outerShdw algn="ctr" rotWithShape="0">
              <a:srgbClr val="000000"/>
            </a:outerShdw>
          </a:effectLst>
        </p:spPr>
        <p:txBody>
          <a:bodyPr wrap="none" anchor="ctr"/>
          <a:lstStyle/>
          <a:p>
            <a:endParaRPr lang="nl-BE"/>
          </a:p>
        </p:txBody>
      </p:sp>
      <p:sp>
        <p:nvSpPr>
          <p:cNvPr id="1133612" name="Line 44"/>
          <p:cNvSpPr>
            <a:spLocks noChangeShapeType="1"/>
          </p:cNvSpPr>
          <p:nvPr/>
        </p:nvSpPr>
        <p:spPr bwMode="auto">
          <a:xfrm flipV="1">
            <a:off x="3505200" y="2851785"/>
            <a:ext cx="623888" cy="13097"/>
          </a:xfrm>
          <a:prstGeom prst="line">
            <a:avLst/>
          </a:prstGeom>
          <a:noFill/>
          <a:ln w="25400">
            <a:solidFill>
              <a:schemeClr val="accent2"/>
            </a:solidFill>
            <a:round/>
            <a:headEnd type="none" w="sm" len="sm"/>
            <a:tailEnd type="none" w="sm" len="sm"/>
          </a:ln>
          <a:effectLst/>
        </p:spPr>
        <p:txBody>
          <a:bodyPr wrap="none" anchor="ctr"/>
          <a:lstStyle/>
          <a:p>
            <a:endParaRPr lang="nl-BE"/>
          </a:p>
        </p:txBody>
      </p:sp>
      <p:sp>
        <p:nvSpPr>
          <p:cNvPr id="1133613" name="Line 45"/>
          <p:cNvSpPr>
            <a:spLocks noChangeShapeType="1"/>
          </p:cNvSpPr>
          <p:nvPr/>
        </p:nvSpPr>
        <p:spPr bwMode="auto">
          <a:xfrm>
            <a:off x="4241800" y="2619614"/>
            <a:ext cx="0" cy="226219"/>
          </a:xfrm>
          <a:prstGeom prst="line">
            <a:avLst/>
          </a:prstGeom>
          <a:noFill/>
          <a:ln w="25400">
            <a:solidFill>
              <a:schemeClr val="accent2"/>
            </a:solidFill>
            <a:round/>
            <a:headEnd type="none" w="sm" len="sm"/>
            <a:tailEnd type="none" w="sm" len="sm"/>
          </a:ln>
          <a:effectLst>
            <a:outerShdw algn="ctr" rotWithShape="0">
              <a:srgbClr val="000000"/>
            </a:outerShdw>
          </a:effectLst>
        </p:spPr>
        <p:txBody>
          <a:bodyPr wrap="none" anchor="ctr"/>
          <a:lstStyle/>
          <a:p>
            <a:endParaRPr lang="nl-BE"/>
          </a:p>
        </p:txBody>
      </p:sp>
      <p:sp>
        <p:nvSpPr>
          <p:cNvPr id="1133614" name="Line 46"/>
          <p:cNvSpPr>
            <a:spLocks noChangeShapeType="1"/>
          </p:cNvSpPr>
          <p:nvPr/>
        </p:nvSpPr>
        <p:spPr bwMode="auto">
          <a:xfrm flipV="1">
            <a:off x="3886201" y="3063717"/>
            <a:ext cx="525463" cy="311944"/>
          </a:xfrm>
          <a:prstGeom prst="line">
            <a:avLst/>
          </a:prstGeom>
          <a:noFill/>
          <a:ln w="25400">
            <a:solidFill>
              <a:schemeClr val="accent2">
                <a:lumMod val="75000"/>
              </a:schemeClr>
            </a:solidFill>
            <a:round/>
            <a:headEnd/>
            <a:tailEnd/>
          </a:ln>
          <a:effectLst>
            <a:outerShdw algn="ctr" rotWithShape="0">
              <a:srgbClr val="000000"/>
            </a:outerShdw>
          </a:effectLst>
        </p:spPr>
        <p:txBody>
          <a:bodyPr wrap="none" anchor="ctr"/>
          <a:lstStyle/>
          <a:p>
            <a:endParaRPr lang="nl-BE"/>
          </a:p>
        </p:txBody>
      </p:sp>
      <p:sp>
        <p:nvSpPr>
          <p:cNvPr id="1133615" name="Line 47"/>
          <p:cNvSpPr>
            <a:spLocks noChangeShapeType="1"/>
          </p:cNvSpPr>
          <p:nvPr/>
        </p:nvSpPr>
        <p:spPr bwMode="auto">
          <a:xfrm flipH="1">
            <a:off x="4919664" y="2575561"/>
            <a:ext cx="642937" cy="297656"/>
          </a:xfrm>
          <a:prstGeom prst="line">
            <a:avLst/>
          </a:prstGeom>
          <a:noFill/>
          <a:ln w="25400">
            <a:solidFill>
              <a:schemeClr val="accent2">
                <a:lumMod val="75000"/>
              </a:schemeClr>
            </a:solidFill>
            <a:round/>
            <a:headEnd type="none" w="sm" len="sm"/>
            <a:tailEnd type="none" w="sm" len="sm"/>
          </a:ln>
          <a:effectLst>
            <a:outerShdw algn="ctr" rotWithShape="0">
              <a:srgbClr val="000000"/>
            </a:outerShdw>
          </a:effectLst>
        </p:spPr>
        <p:txBody>
          <a:bodyPr wrap="none" anchor="ctr"/>
          <a:lstStyle/>
          <a:p>
            <a:endParaRPr lang="nl-BE"/>
          </a:p>
        </p:txBody>
      </p:sp>
      <p:sp>
        <p:nvSpPr>
          <p:cNvPr id="1133616" name="Line 48"/>
          <p:cNvSpPr>
            <a:spLocks noChangeShapeType="1"/>
          </p:cNvSpPr>
          <p:nvPr/>
        </p:nvSpPr>
        <p:spPr bwMode="auto">
          <a:xfrm flipH="1" flipV="1">
            <a:off x="5184775" y="2980372"/>
            <a:ext cx="236538" cy="228600"/>
          </a:xfrm>
          <a:prstGeom prst="line">
            <a:avLst/>
          </a:prstGeom>
          <a:noFill/>
          <a:ln w="25400">
            <a:solidFill>
              <a:schemeClr val="accent2"/>
            </a:solidFill>
            <a:round/>
            <a:headEnd type="none" w="sm" len="sm"/>
            <a:tailEnd type="none" w="sm" len="sm"/>
          </a:ln>
          <a:effectLst/>
        </p:spPr>
        <p:txBody>
          <a:bodyPr wrap="none" anchor="ctr"/>
          <a:lstStyle/>
          <a:p>
            <a:endParaRPr lang="nl-BE"/>
          </a:p>
        </p:txBody>
      </p:sp>
      <p:sp>
        <p:nvSpPr>
          <p:cNvPr id="1133617" name="Line 49"/>
          <p:cNvSpPr>
            <a:spLocks noChangeShapeType="1"/>
          </p:cNvSpPr>
          <p:nvPr/>
        </p:nvSpPr>
        <p:spPr bwMode="auto">
          <a:xfrm flipV="1">
            <a:off x="4267201" y="3063717"/>
            <a:ext cx="144463" cy="483394"/>
          </a:xfrm>
          <a:prstGeom prst="line">
            <a:avLst/>
          </a:prstGeom>
          <a:noFill/>
          <a:ln w="25400">
            <a:solidFill>
              <a:schemeClr val="accent2">
                <a:lumMod val="75000"/>
              </a:schemeClr>
            </a:solidFill>
            <a:round/>
            <a:headEnd/>
            <a:tailEnd/>
          </a:ln>
          <a:effectLst>
            <a:outerShdw algn="ctr" rotWithShape="0">
              <a:srgbClr val="000000"/>
            </a:outerShdw>
          </a:effectLst>
        </p:spPr>
        <p:txBody>
          <a:bodyPr wrap="none" anchor="ctr"/>
          <a:lstStyle/>
          <a:p>
            <a:endParaRPr lang="nl-BE"/>
          </a:p>
        </p:txBody>
      </p:sp>
      <p:sp>
        <p:nvSpPr>
          <p:cNvPr id="1133618" name="Line 50"/>
          <p:cNvSpPr>
            <a:spLocks noChangeShapeType="1"/>
          </p:cNvSpPr>
          <p:nvPr/>
        </p:nvSpPr>
        <p:spPr bwMode="auto">
          <a:xfrm flipH="1" flipV="1">
            <a:off x="4495800" y="3063717"/>
            <a:ext cx="533400" cy="369094"/>
          </a:xfrm>
          <a:prstGeom prst="line">
            <a:avLst/>
          </a:prstGeom>
          <a:noFill/>
          <a:ln w="25400">
            <a:solidFill>
              <a:schemeClr val="accent2">
                <a:lumMod val="75000"/>
              </a:schemeClr>
            </a:solidFill>
            <a:round/>
            <a:headEnd/>
            <a:tailEnd/>
          </a:ln>
          <a:effectLst>
            <a:outerShdw algn="ctr" rotWithShape="0">
              <a:srgbClr val="000000"/>
            </a:outerShdw>
          </a:effectLst>
        </p:spPr>
        <p:txBody>
          <a:bodyPr wrap="none" anchor="ctr"/>
          <a:lstStyle/>
          <a:p>
            <a:endParaRPr lang="nl-BE"/>
          </a:p>
        </p:txBody>
      </p:sp>
      <p:sp>
        <p:nvSpPr>
          <p:cNvPr id="1133619" name="Line 51"/>
          <p:cNvSpPr>
            <a:spLocks noChangeShapeType="1"/>
          </p:cNvSpPr>
          <p:nvPr/>
        </p:nvSpPr>
        <p:spPr bwMode="auto">
          <a:xfrm flipH="1">
            <a:off x="5257800" y="2937510"/>
            <a:ext cx="254000" cy="63104"/>
          </a:xfrm>
          <a:prstGeom prst="line">
            <a:avLst/>
          </a:prstGeom>
          <a:noFill/>
          <a:ln w="25400">
            <a:solidFill>
              <a:schemeClr val="accent2"/>
            </a:solidFill>
            <a:round/>
            <a:headEnd type="none" w="sm" len="sm"/>
            <a:tailEnd type="none" w="sm" len="sm"/>
          </a:ln>
          <a:effectLst>
            <a:outerShdw algn="ctr" rotWithShape="0">
              <a:srgbClr val="000000"/>
            </a:outerShdw>
          </a:effectLst>
        </p:spPr>
        <p:txBody>
          <a:bodyPr wrap="none" anchor="ctr"/>
          <a:lstStyle/>
          <a:p>
            <a:endParaRPr lang="nl-BE"/>
          </a:p>
        </p:txBody>
      </p:sp>
      <p:sp>
        <p:nvSpPr>
          <p:cNvPr id="1133620" name="Line 52"/>
          <p:cNvSpPr>
            <a:spLocks noChangeShapeType="1"/>
          </p:cNvSpPr>
          <p:nvPr/>
        </p:nvSpPr>
        <p:spPr bwMode="auto">
          <a:xfrm flipV="1">
            <a:off x="3581401" y="2876788"/>
            <a:ext cx="638175" cy="327422"/>
          </a:xfrm>
          <a:prstGeom prst="line">
            <a:avLst/>
          </a:prstGeom>
          <a:noFill/>
          <a:ln w="25400">
            <a:solidFill>
              <a:schemeClr val="accent2">
                <a:lumMod val="75000"/>
              </a:schemeClr>
            </a:solidFill>
            <a:round/>
            <a:headEnd type="none" w="sm" len="sm"/>
            <a:tailEnd type="none" w="sm" len="sm"/>
          </a:ln>
          <a:effectLst>
            <a:outerShdw algn="ctr" rotWithShape="0">
              <a:srgbClr val="000000"/>
            </a:outerShdw>
          </a:effectLst>
        </p:spPr>
        <p:txBody>
          <a:bodyPr wrap="none" anchor="ctr"/>
          <a:lstStyle/>
          <a:p>
            <a:endParaRPr lang="nl-BE"/>
          </a:p>
        </p:txBody>
      </p:sp>
      <p:sp>
        <p:nvSpPr>
          <p:cNvPr id="1133621" name="Line 53"/>
          <p:cNvSpPr>
            <a:spLocks noChangeShapeType="1"/>
          </p:cNvSpPr>
          <p:nvPr/>
        </p:nvSpPr>
        <p:spPr bwMode="auto">
          <a:xfrm flipV="1">
            <a:off x="4521201" y="2966085"/>
            <a:ext cx="314325" cy="67866"/>
          </a:xfrm>
          <a:prstGeom prst="line">
            <a:avLst/>
          </a:prstGeom>
          <a:noFill/>
          <a:ln w="50800">
            <a:solidFill>
              <a:schemeClr val="accent2"/>
            </a:solidFill>
            <a:round/>
            <a:headEnd/>
            <a:tailEnd/>
          </a:ln>
          <a:effectLst>
            <a:outerShdw algn="ctr" rotWithShape="0">
              <a:srgbClr val="000000"/>
            </a:outerShdw>
          </a:effectLst>
        </p:spPr>
        <p:txBody>
          <a:bodyPr wrap="none" anchor="ctr">
            <a:spAutoFit/>
          </a:bodyPr>
          <a:lstStyle/>
          <a:p>
            <a:endParaRPr lang="nl-BE"/>
          </a:p>
        </p:txBody>
      </p:sp>
      <p:pic>
        <p:nvPicPr>
          <p:cNvPr id="1133622" name="Picture 54"/>
          <p:cNvPicPr>
            <a:picLocks noChangeArrowheads="1"/>
          </p:cNvPicPr>
          <p:nvPr/>
        </p:nvPicPr>
        <p:blipFill>
          <a:blip r:embed="rId7"/>
          <a:srcRect/>
          <a:stretch>
            <a:fillRect/>
          </a:stretch>
        </p:blipFill>
        <p:spPr bwMode="auto">
          <a:xfrm>
            <a:off x="3395663" y="2810113"/>
            <a:ext cx="254000" cy="132159"/>
          </a:xfrm>
          <a:prstGeom prst="rect">
            <a:avLst/>
          </a:prstGeom>
          <a:noFill/>
          <a:ln w="9525">
            <a:noFill/>
            <a:miter lim="800000"/>
            <a:headEnd/>
            <a:tailEnd/>
          </a:ln>
          <a:effectLst/>
        </p:spPr>
      </p:pic>
      <p:pic>
        <p:nvPicPr>
          <p:cNvPr id="1133623" name="Picture 55"/>
          <p:cNvPicPr>
            <a:picLocks noChangeArrowheads="1"/>
          </p:cNvPicPr>
          <p:nvPr/>
        </p:nvPicPr>
        <p:blipFill>
          <a:blip r:embed="rId7"/>
          <a:srcRect/>
          <a:stretch>
            <a:fillRect/>
          </a:stretch>
        </p:blipFill>
        <p:spPr bwMode="auto">
          <a:xfrm>
            <a:off x="3429000" y="3204210"/>
            <a:ext cx="254000" cy="133350"/>
          </a:xfrm>
          <a:prstGeom prst="rect">
            <a:avLst/>
          </a:prstGeom>
          <a:noFill/>
          <a:ln w="9525">
            <a:noFill/>
            <a:miter lim="800000"/>
            <a:headEnd/>
            <a:tailEnd/>
          </a:ln>
          <a:effectLst/>
        </p:spPr>
      </p:pic>
      <p:pic>
        <p:nvPicPr>
          <p:cNvPr id="1133624" name="Picture 56"/>
          <p:cNvPicPr>
            <a:picLocks noChangeArrowheads="1"/>
          </p:cNvPicPr>
          <p:nvPr/>
        </p:nvPicPr>
        <p:blipFill>
          <a:blip r:embed="rId7"/>
          <a:srcRect/>
          <a:stretch>
            <a:fillRect/>
          </a:stretch>
        </p:blipFill>
        <p:spPr bwMode="auto">
          <a:xfrm>
            <a:off x="3733800" y="3318510"/>
            <a:ext cx="254000" cy="132160"/>
          </a:xfrm>
          <a:prstGeom prst="rect">
            <a:avLst/>
          </a:prstGeom>
          <a:noFill/>
          <a:ln w="9525">
            <a:noFill/>
            <a:miter lim="800000"/>
            <a:headEnd/>
            <a:tailEnd/>
          </a:ln>
          <a:effectLst/>
        </p:spPr>
      </p:pic>
      <p:pic>
        <p:nvPicPr>
          <p:cNvPr id="1133625" name="Picture 57"/>
          <p:cNvPicPr>
            <a:picLocks noChangeArrowheads="1"/>
          </p:cNvPicPr>
          <p:nvPr/>
        </p:nvPicPr>
        <p:blipFill>
          <a:blip r:embed="rId7"/>
          <a:srcRect/>
          <a:stretch>
            <a:fillRect/>
          </a:stretch>
        </p:blipFill>
        <p:spPr bwMode="auto">
          <a:xfrm>
            <a:off x="4114800" y="3489960"/>
            <a:ext cx="254000" cy="132160"/>
          </a:xfrm>
          <a:prstGeom prst="rect">
            <a:avLst/>
          </a:prstGeom>
          <a:noFill/>
          <a:ln w="9525">
            <a:noFill/>
            <a:miter lim="800000"/>
            <a:headEnd/>
            <a:tailEnd/>
          </a:ln>
          <a:effectLst/>
        </p:spPr>
      </p:pic>
      <p:pic>
        <p:nvPicPr>
          <p:cNvPr id="1133626" name="Picture 58"/>
          <p:cNvPicPr>
            <a:picLocks noChangeArrowheads="1"/>
          </p:cNvPicPr>
          <p:nvPr/>
        </p:nvPicPr>
        <p:blipFill>
          <a:blip r:embed="rId7"/>
          <a:srcRect/>
          <a:stretch>
            <a:fillRect/>
          </a:stretch>
        </p:blipFill>
        <p:spPr bwMode="auto">
          <a:xfrm>
            <a:off x="4953000" y="3432810"/>
            <a:ext cx="254000" cy="132160"/>
          </a:xfrm>
          <a:prstGeom prst="rect">
            <a:avLst/>
          </a:prstGeom>
          <a:noFill/>
          <a:ln w="9525">
            <a:noFill/>
            <a:miter lim="800000"/>
            <a:headEnd/>
            <a:tailEnd/>
          </a:ln>
          <a:effectLst/>
        </p:spPr>
      </p:pic>
      <p:pic>
        <p:nvPicPr>
          <p:cNvPr id="1133627" name="Picture 59"/>
          <p:cNvPicPr>
            <a:picLocks noChangeArrowheads="1"/>
          </p:cNvPicPr>
          <p:nvPr/>
        </p:nvPicPr>
        <p:blipFill>
          <a:blip r:embed="rId7"/>
          <a:srcRect/>
          <a:stretch>
            <a:fillRect/>
          </a:stretch>
        </p:blipFill>
        <p:spPr bwMode="auto">
          <a:xfrm>
            <a:off x="3649327" y="2367534"/>
            <a:ext cx="254000" cy="132160"/>
          </a:xfrm>
          <a:prstGeom prst="rect">
            <a:avLst/>
          </a:prstGeom>
          <a:noFill/>
          <a:ln w="9525">
            <a:noFill/>
            <a:miter lim="800000"/>
            <a:headEnd/>
            <a:tailEnd/>
          </a:ln>
          <a:effectLst/>
        </p:spPr>
      </p:pic>
      <p:pic>
        <p:nvPicPr>
          <p:cNvPr id="1133628" name="Picture 60"/>
          <p:cNvPicPr>
            <a:picLocks noChangeArrowheads="1"/>
          </p:cNvPicPr>
          <p:nvPr/>
        </p:nvPicPr>
        <p:blipFill>
          <a:blip r:embed="rId7"/>
          <a:srcRect/>
          <a:stretch>
            <a:fillRect/>
          </a:stretch>
        </p:blipFill>
        <p:spPr bwMode="auto">
          <a:xfrm>
            <a:off x="5486400" y="3261360"/>
            <a:ext cx="254000" cy="132160"/>
          </a:xfrm>
          <a:prstGeom prst="rect">
            <a:avLst/>
          </a:prstGeom>
          <a:noFill/>
          <a:ln w="9525">
            <a:noFill/>
            <a:miter lim="800000"/>
            <a:headEnd/>
            <a:tailEnd/>
          </a:ln>
          <a:effectLst/>
        </p:spPr>
      </p:pic>
      <p:pic>
        <p:nvPicPr>
          <p:cNvPr id="1133629" name="Picture 61"/>
          <p:cNvPicPr>
            <a:picLocks noChangeArrowheads="1"/>
          </p:cNvPicPr>
          <p:nvPr/>
        </p:nvPicPr>
        <p:blipFill>
          <a:blip r:embed="rId7"/>
          <a:srcRect/>
          <a:stretch>
            <a:fillRect/>
          </a:stretch>
        </p:blipFill>
        <p:spPr bwMode="auto">
          <a:xfrm>
            <a:off x="4648200" y="2232660"/>
            <a:ext cx="254000" cy="132160"/>
          </a:xfrm>
          <a:prstGeom prst="rect">
            <a:avLst/>
          </a:prstGeom>
          <a:noFill/>
          <a:ln w="9525">
            <a:noFill/>
            <a:miter lim="800000"/>
            <a:headEnd/>
            <a:tailEnd/>
          </a:ln>
          <a:effectLst/>
        </p:spPr>
      </p:pic>
      <p:pic>
        <p:nvPicPr>
          <p:cNvPr id="1133630" name="Picture 62"/>
          <p:cNvPicPr>
            <a:picLocks noChangeArrowheads="1"/>
          </p:cNvPicPr>
          <p:nvPr/>
        </p:nvPicPr>
        <p:blipFill>
          <a:blip r:embed="rId7"/>
          <a:srcRect/>
          <a:stretch>
            <a:fillRect/>
          </a:stretch>
        </p:blipFill>
        <p:spPr bwMode="auto">
          <a:xfrm>
            <a:off x="5486400" y="2518410"/>
            <a:ext cx="254000" cy="132160"/>
          </a:xfrm>
          <a:prstGeom prst="rect">
            <a:avLst/>
          </a:prstGeom>
          <a:noFill/>
          <a:ln w="9525">
            <a:noFill/>
            <a:miter lim="800000"/>
            <a:headEnd/>
            <a:tailEnd/>
          </a:ln>
          <a:effectLst/>
        </p:spPr>
      </p:pic>
      <p:sp>
        <p:nvSpPr>
          <p:cNvPr id="1133631" name="Line 63"/>
          <p:cNvSpPr>
            <a:spLocks noChangeShapeType="1"/>
          </p:cNvSpPr>
          <p:nvPr/>
        </p:nvSpPr>
        <p:spPr bwMode="auto">
          <a:xfrm flipV="1">
            <a:off x="4241801" y="2810114"/>
            <a:ext cx="314325" cy="67865"/>
          </a:xfrm>
          <a:prstGeom prst="line">
            <a:avLst/>
          </a:prstGeom>
          <a:noFill/>
          <a:ln w="50800">
            <a:solidFill>
              <a:schemeClr val="accent2"/>
            </a:solidFill>
            <a:round/>
            <a:headEnd/>
            <a:tailEnd/>
          </a:ln>
          <a:effectLst>
            <a:outerShdw algn="ctr" rotWithShape="0">
              <a:srgbClr val="000000"/>
            </a:outerShdw>
          </a:effectLst>
        </p:spPr>
        <p:txBody>
          <a:bodyPr wrap="none" anchor="ctr">
            <a:spAutoFit/>
          </a:bodyPr>
          <a:lstStyle/>
          <a:p>
            <a:endParaRPr lang="nl-BE"/>
          </a:p>
        </p:txBody>
      </p:sp>
      <p:sp>
        <p:nvSpPr>
          <p:cNvPr id="1133632" name="Line 64"/>
          <p:cNvSpPr>
            <a:spLocks noChangeShapeType="1"/>
          </p:cNvSpPr>
          <p:nvPr/>
        </p:nvSpPr>
        <p:spPr bwMode="auto">
          <a:xfrm>
            <a:off x="4241801" y="2873217"/>
            <a:ext cx="169863" cy="127397"/>
          </a:xfrm>
          <a:prstGeom prst="line">
            <a:avLst/>
          </a:prstGeom>
          <a:noFill/>
          <a:ln w="50800">
            <a:solidFill>
              <a:schemeClr val="accent2"/>
            </a:solidFill>
            <a:round/>
            <a:headEnd/>
            <a:tailEnd/>
          </a:ln>
          <a:effectLst/>
        </p:spPr>
        <p:txBody>
          <a:bodyPr anchor="ctr">
            <a:spAutoFit/>
          </a:bodyPr>
          <a:lstStyle/>
          <a:p>
            <a:endParaRPr lang="nl-BE"/>
          </a:p>
        </p:txBody>
      </p:sp>
      <p:sp>
        <p:nvSpPr>
          <p:cNvPr id="1133633" name="Line 65"/>
          <p:cNvSpPr>
            <a:spLocks noChangeShapeType="1"/>
          </p:cNvSpPr>
          <p:nvPr/>
        </p:nvSpPr>
        <p:spPr bwMode="auto">
          <a:xfrm flipH="1">
            <a:off x="4835525" y="2886313"/>
            <a:ext cx="14288" cy="51197"/>
          </a:xfrm>
          <a:prstGeom prst="line">
            <a:avLst/>
          </a:prstGeom>
          <a:noFill/>
          <a:ln w="50800">
            <a:solidFill>
              <a:schemeClr val="accent2"/>
            </a:solidFill>
            <a:round/>
            <a:headEnd/>
            <a:tailEnd/>
          </a:ln>
          <a:effectLst/>
        </p:spPr>
        <p:txBody>
          <a:bodyPr anchor="ctr">
            <a:spAutoFit/>
          </a:bodyPr>
          <a:lstStyle/>
          <a:p>
            <a:endParaRPr lang="nl-BE"/>
          </a:p>
        </p:txBody>
      </p:sp>
      <p:sp>
        <p:nvSpPr>
          <p:cNvPr id="1133634" name="Line 66"/>
          <p:cNvSpPr>
            <a:spLocks noChangeShapeType="1"/>
          </p:cNvSpPr>
          <p:nvPr/>
        </p:nvSpPr>
        <p:spPr bwMode="auto">
          <a:xfrm>
            <a:off x="4919663" y="2937510"/>
            <a:ext cx="254000" cy="63104"/>
          </a:xfrm>
          <a:prstGeom prst="line">
            <a:avLst/>
          </a:prstGeom>
          <a:noFill/>
          <a:ln w="50800">
            <a:solidFill>
              <a:schemeClr val="accent2"/>
            </a:solidFill>
            <a:round/>
            <a:headEnd/>
            <a:tailEnd/>
          </a:ln>
          <a:effectLst>
            <a:outerShdw algn="ctr" rotWithShape="0">
              <a:srgbClr val="000000"/>
            </a:outerShdw>
          </a:effectLst>
        </p:spPr>
        <p:txBody>
          <a:bodyPr anchor="ctr">
            <a:spAutoFit/>
          </a:bodyPr>
          <a:lstStyle/>
          <a:p>
            <a:endParaRPr lang="nl-BE"/>
          </a:p>
        </p:txBody>
      </p:sp>
      <p:pic>
        <p:nvPicPr>
          <p:cNvPr id="1133635" name="Picture 67"/>
          <p:cNvPicPr>
            <a:picLocks noChangeArrowheads="1"/>
          </p:cNvPicPr>
          <p:nvPr/>
        </p:nvPicPr>
        <p:blipFill>
          <a:blip r:embed="rId7"/>
          <a:srcRect/>
          <a:stretch>
            <a:fillRect/>
          </a:stretch>
        </p:blipFill>
        <p:spPr bwMode="auto">
          <a:xfrm>
            <a:off x="4087813" y="2829163"/>
            <a:ext cx="254000" cy="127397"/>
          </a:xfrm>
          <a:prstGeom prst="rect">
            <a:avLst/>
          </a:prstGeom>
          <a:noFill/>
          <a:ln w="9525">
            <a:noFill/>
            <a:miter lim="800000"/>
            <a:headEnd/>
            <a:tailEnd/>
          </a:ln>
          <a:effectLst/>
        </p:spPr>
      </p:pic>
      <p:pic>
        <p:nvPicPr>
          <p:cNvPr id="1133636" name="Picture 68"/>
          <p:cNvPicPr>
            <a:picLocks noChangeArrowheads="1"/>
          </p:cNvPicPr>
          <p:nvPr/>
        </p:nvPicPr>
        <p:blipFill>
          <a:blip r:embed="rId7"/>
          <a:srcRect/>
          <a:stretch>
            <a:fillRect/>
          </a:stretch>
        </p:blipFill>
        <p:spPr bwMode="auto">
          <a:xfrm>
            <a:off x="4495800" y="2747011"/>
            <a:ext cx="254000" cy="126206"/>
          </a:xfrm>
          <a:prstGeom prst="rect">
            <a:avLst/>
          </a:prstGeom>
          <a:noFill/>
          <a:ln w="9525">
            <a:noFill/>
            <a:miter lim="800000"/>
            <a:headEnd/>
            <a:tailEnd/>
          </a:ln>
          <a:effectLst/>
        </p:spPr>
      </p:pic>
      <p:pic>
        <p:nvPicPr>
          <p:cNvPr id="1133637" name="Picture 69"/>
          <p:cNvPicPr>
            <a:picLocks noChangeArrowheads="1"/>
          </p:cNvPicPr>
          <p:nvPr/>
        </p:nvPicPr>
        <p:blipFill>
          <a:blip r:embed="rId7"/>
          <a:srcRect/>
          <a:stretch>
            <a:fillRect/>
          </a:stretch>
        </p:blipFill>
        <p:spPr bwMode="auto">
          <a:xfrm>
            <a:off x="4327525" y="3000613"/>
            <a:ext cx="254000" cy="127397"/>
          </a:xfrm>
          <a:prstGeom prst="rect">
            <a:avLst/>
          </a:prstGeom>
          <a:noFill/>
          <a:ln w="9525">
            <a:noFill/>
            <a:miter lim="800000"/>
            <a:headEnd/>
            <a:tailEnd/>
          </a:ln>
          <a:effectLst/>
        </p:spPr>
      </p:pic>
      <p:pic>
        <p:nvPicPr>
          <p:cNvPr id="1133638" name="Picture 70"/>
          <p:cNvPicPr>
            <a:picLocks noChangeArrowheads="1"/>
          </p:cNvPicPr>
          <p:nvPr/>
        </p:nvPicPr>
        <p:blipFill>
          <a:blip r:embed="rId7"/>
          <a:srcRect/>
          <a:stretch>
            <a:fillRect/>
          </a:stretch>
        </p:blipFill>
        <p:spPr bwMode="auto">
          <a:xfrm>
            <a:off x="4749800" y="2873217"/>
            <a:ext cx="254000" cy="127397"/>
          </a:xfrm>
          <a:prstGeom prst="rect">
            <a:avLst/>
          </a:prstGeom>
          <a:noFill/>
          <a:ln w="9525">
            <a:noFill/>
            <a:miter lim="800000"/>
            <a:headEnd/>
            <a:tailEnd/>
          </a:ln>
          <a:effectLst/>
        </p:spPr>
      </p:pic>
      <p:pic>
        <p:nvPicPr>
          <p:cNvPr id="1133639" name="Picture 71"/>
          <p:cNvPicPr>
            <a:picLocks noChangeArrowheads="1"/>
          </p:cNvPicPr>
          <p:nvPr/>
        </p:nvPicPr>
        <p:blipFill>
          <a:blip r:embed="rId7"/>
          <a:srcRect/>
          <a:stretch>
            <a:fillRect/>
          </a:stretch>
        </p:blipFill>
        <p:spPr bwMode="auto">
          <a:xfrm>
            <a:off x="5089525" y="2937511"/>
            <a:ext cx="254000" cy="126206"/>
          </a:xfrm>
          <a:prstGeom prst="rect">
            <a:avLst/>
          </a:prstGeom>
          <a:noFill/>
          <a:ln w="9525">
            <a:noFill/>
            <a:miter lim="800000"/>
            <a:headEnd/>
            <a:tailEnd/>
          </a:ln>
          <a:effectLst/>
        </p:spPr>
      </p:pic>
      <p:sp>
        <p:nvSpPr>
          <p:cNvPr id="1133640" name="Freeform 72"/>
          <p:cNvSpPr>
            <a:spLocks/>
          </p:cNvSpPr>
          <p:nvPr/>
        </p:nvSpPr>
        <p:spPr bwMode="auto">
          <a:xfrm rot="470502">
            <a:off x="3429000" y="2689860"/>
            <a:ext cx="2209800" cy="400050"/>
          </a:xfrm>
          <a:custGeom>
            <a:avLst/>
            <a:gdLst/>
            <a:ahLst/>
            <a:cxnLst>
              <a:cxn ang="0">
                <a:pos x="0" y="336"/>
              </a:cxn>
              <a:cxn ang="0">
                <a:pos x="288" y="144"/>
              </a:cxn>
              <a:cxn ang="0">
                <a:pos x="576" y="144"/>
              </a:cxn>
              <a:cxn ang="0">
                <a:pos x="672" y="192"/>
              </a:cxn>
              <a:cxn ang="0">
                <a:pos x="960" y="0"/>
              </a:cxn>
            </a:cxnLst>
            <a:rect l="0" t="0" r="r" b="b"/>
            <a:pathLst>
              <a:path w="960" h="336">
                <a:moveTo>
                  <a:pt x="0" y="336"/>
                </a:moveTo>
                <a:cubicBezTo>
                  <a:pt x="96" y="256"/>
                  <a:pt x="192" y="176"/>
                  <a:pt x="288" y="144"/>
                </a:cubicBezTo>
                <a:cubicBezTo>
                  <a:pt x="384" y="112"/>
                  <a:pt x="512" y="136"/>
                  <a:pt x="576" y="144"/>
                </a:cubicBezTo>
                <a:cubicBezTo>
                  <a:pt x="640" y="152"/>
                  <a:pt x="608" y="216"/>
                  <a:pt x="672" y="192"/>
                </a:cubicBezTo>
                <a:cubicBezTo>
                  <a:pt x="736" y="168"/>
                  <a:pt x="848" y="84"/>
                  <a:pt x="960" y="0"/>
                </a:cubicBezTo>
              </a:path>
            </a:pathLst>
          </a:custGeom>
          <a:noFill/>
          <a:ln w="38100" cap="flat" cmpd="sng">
            <a:solidFill>
              <a:srgbClr val="FF00FF"/>
            </a:solidFill>
            <a:prstDash val="solid"/>
            <a:round/>
            <a:headEnd type="triangle" w="med" len="med"/>
            <a:tailEnd type="triangle" w="med" len="med"/>
          </a:ln>
          <a:effectLst/>
        </p:spPr>
        <p:txBody>
          <a:bodyPr lIns="73025" tIns="36512" rIns="73025" bIns="36512"/>
          <a:lstStyle/>
          <a:p>
            <a:endParaRPr lang="nl-BE"/>
          </a:p>
        </p:txBody>
      </p:sp>
      <p:sp>
        <p:nvSpPr>
          <p:cNvPr id="1133641" name="Freeform 73"/>
          <p:cNvSpPr>
            <a:spLocks/>
          </p:cNvSpPr>
          <p:nvPr/>
        </p:nvSpPr>
        <p:spPr bwMode="auto">
          <a:xfrm rot="440093">
            <a:off x="4129089" y="2852977"/>
            <a:ext cx="714375" cy="210740"/>
          </a:xfrm>
          <a:custGeom>
            <a:avLst/>
            <a:gdLst/>
            <a:ahLst/>
            <a:cxnLst>
              <a:cxn ang="0">
                <a:pos x="0" y="0"/>
              </a:cxn>
              <a:cxn ang="0">
                <a:pos x="168" y="144"/>
              </a:cxn>
              <a:cxn ang="0">
                <a:pos x="416" y="32"/>
              </a:cxn>
            </a:cxnLst>
            <a:rect l="0" t="0" r="r" b="b"/>
            <a:pathLst>
              <a:path w="416" h="149">
                <a:moveTo>
                  <a:pt x="0" y="0"/>
                </a:moveTo>
                <a:cubicBezTo>
                  <a:pt x="49" y="69"/>
                  <a:pt x="99" y="139"/>
                  <a:pt x="168" y="144"/>
                </a:cubicBezTo>
                <a:cubicBezTo>
                  <a:pt x="237" y="149"/>
                  <a:pt x="326" y="90"/>
                  <a:pt x="416" y="32"/>
                </a:cubicBezTo>
              </a:path>
            </a:pathLst>
          </a:custGeom>
          <a:noFill/>
          <a:ln w="57150" cap="flat" cmpd="sng">
            <a:solidFill>
              <a:srgbClr val="FF00FF"/>
            </a:solidFill>
            <a:prstDash val="solid"/>
            <a:round/>
            <a:headEnd type="none" w="med" len="med"/>
            <a:tailEnd type="none" w="med" len="med"/>
          </a:ln>
          <a:effectLst/>
        </p:spPr>
        <p:txBody>
          <a:bodyPr lIns="73025" tIns="36512" rIns="73025" bIns="36512"/>
          <a:lstStyle/>
          <a:p>
            <a:endParaRPr lang="nl-BE"/>
          </a:p>
        </p:txBody>
      </p:sp>
      <p:sp>
        <p:nvSpPr>
          <p:cNvPr id="1133645" name="Text Box 77"/>
          <p:cNvSpPr txBox="1">
            <a:spLocks noChangeArrowheads="1"/>
          </p:cNvSpPr>
          <p:nvPr/>
        </p:nvSpPr>
        <p:spPr bwMode="auto">
          <a:xfrm>
            <a:off x="3944252" y="2870912"/>
            <a:ext cx="1673352" cy="581568"/>
          </a:xfrm>
          <a:prstGeom prst="rect">
            <a:avLst/>
          </a:prstGeom>
          <a:solidFill>
            <a:srgbClr val="C0C0C0">
              <a:alpha val="50999"/>
            </a:srgbClr>
          </a:solidFill>
          <a:ln w="9525">
            <a:noFill/>
            <a:miter lim="800000"/>
            <a:headEnd/>
            <a:tailEnd/>
          </a:ln>
          <a:effectLst/>
        </p:spPr>
        <p:txBody>
          <a:bodyPr wrap="square" lIns="73025" tIns="36512" rIns="73025" bIns="36512">
            <a:spAutoFit/>
          </a:bodyPr>
          <a:lstStyle/>
          <a:p>
            <a:pPr>
              <a:lnSpc>
                <a:spcPct val="100000"/>
              </a:lnSpc>
            </a:pPr>
            <a:r>
              <a:rPr lang="en-US" sz="1100" b="1" dirty="0" smtClean="0">
                <a:effectLst>
                  <a:outerShdw blurRad="38100" dist="38100" dir="2700000" algn="tl">
                    <a:srgbClr val="FFFFFF"/>
                  </a:outerShdw>
                </a:effectLst>
              </a:rPr>
              <a:t>MPLS Backbone</a:t>
            </a:r>
          </a:p>
          <a:p>
            <a:pPr>
              <a:lnSpc>
                <a:spcPct val="100000"/>
              </a:lnSpc>
            </a:pPr>
            <a:r>
              <a:rPr lang="en-US" sz="1100" b="1" dirty="0" smtClean="0">
                <a:effectLst>
                  <a:outerShdw blurRad="38100" dist="38100" dir="2700000" algn="tl">
                    <a:srgbClr val="FFFFFF"/>
                  </a:outerShdw>
                </a:effectLst>
              </a:rPr>
              <a:t>LDP &amp; RSVP both enabled</a:t>
            </a:r>
            <a:endParaRPr lang="en-US" sz="1100" b="1" dirty="0">
              <a:effectLst>
                <a:outerShdw blurRad="38100" dist="38100" dir="2700000" algn="tl">
                  <a:srgbClr val="FFFFFF"/>
                </a:outerShdw>
              </a:effectLst>
            </a:endParaRPr>
          </a:p>
        </p:txBody>
      </p:sp>
      <p:sp>
        <p:nvSpPr>
          <p:cNvPr id="1133646" name="Line 78"/>
          <p:cNvSpPr>
            <a:spLocks noChangeShapeType="1"/>
          </p:cNvSpPr>
          <p:nvPr/>
        </p:nvSpPr>
        <p:spPr bwMode="auto">
          <a:xfrm>
            <a:off x="3406793" y="1766098"/>
            <a:ext cx="296527" cy="1038062"/>
          </a:xfrm>
          <a:prstGeom prst="line">
            <a:avLst/>
          </a:prstGeom>
          <a:noFill/>
          <a:ln w="28575">
            <a:solidFill>
              <a:schemeClr val="tx1"/>
            </a:solidFill>
            <a:round/>
            <a:headEnd/>
            <a:tailEnd type="stealth" w="med" len="lg"/>
          </a:ln>
          <a:effectLst/>
        </p:spPr>
        <p:txBody>
          <a:bodyPr lIns="73025" tIns="36512" rIns="73025" bIns="36512"/>
          <a:lstStyle/>
          <a:p>
            <a:endParaRPr lang="nl-BE"/>
          </a:p>
        </p:txBody>
      </p:sp>
      <p:sp>
        <p:nvSpPr>
          <p:cNvPr id="1133648" name="Text Box 80"/>
          <p:cNvSpPr txBox="1">
            <a:spLocks noChangeArrowheads="1"/>
          </p:cNvSpPr>
          <p:nvPr/>
        </p:nvSpPr>
        <p:spPr bwMode="auto">
          <a:xfrm>
            <a:off x="3223007" y="1466232"/>
            <a:ext cx="1905000" cy="258403"/>
          </a:xfrm>
          <a:prstGeom prst="rect">
            <a:avLst/>
          </a:prstGeom>
          <a:solidFill>
            <a:srgbClr val="FFC000"/>
          </a:solidFill>
          <a:ln w="9525">
            <a:noFill/>
            <a:miter lim="800000"/>
            <a:headEnd/>
            <a:tailEnd/>
          </a:ln>
          <a:effectLst/>
        </p:spPr>
        <p:txBody>
          <a:bodyPr lIns="73025" tIns="36512" rIns="73025" bIns="36512">
            <a:spAutoFit/>
          </a:bodyPr>
          <a:lstStyle/>
          <a:p>
            <a:pPr>
              <a:lnSpc>
                <a:spcPct val="100000"/>
              </a:lnSpc>
            </a:pPr>
            <a:r>
              <a:rPr lang="en-US" sz="1200" dirty="0"/>
              <a:t>Traffic </a:t>
            </a:r>
            <a:r>
              <a:rPr lang="en-US" sz="1200" dirty="0" smtClean="0"/>
              <a:t>Engineering </a:t>
            </a:r>
            <a:endParaRPr lang="en-US" sz="1200" dirty="0"/>
          </a:p>
        </p:txBody>
      </p:sp>
      <p:sp>
        <p:nvSpPr>
          <p:cNvPr id="1133649" name="Line 81"/>
          <p:cNvSpPr>
            <a:spLocks noChangeShapeType="1"/>
          </p:cNvSpPr>
          <p:nvPr/>
        </p:nvSpPr>
        <p:spPr bwMode="auto">
          <a:xfrm flipH="1" flipV="1">
            <a:off x="4038600" y="2118360"/>
            <a:ext cx="76200" cy="171450"/>
          </a:xfrm>
          <a:prstGeom prst="line">
            <a:avLst/>
          </a:prstGeom>
          <a:noFill/>
          <a:ln w="25400">
            <a:solidFill>
              <a:schemeClr val="accent2"/>
            </a:solidFill>
            <a:round/>
            <a:headEnd/>
            <a:tailEnd/>
          </a:ln>
          <a:effectLst>
            <a:outerShdw algn="ctr" rotWithShape="0">
              <a:srgbClr val="000000"/>
            </a:outerShdw>
          </a:effectLst>
        </p:spPr>
        <p:txBody>
          <a:bodyPr wrap="none" anchor="ctr"/>
          <a:lstStyle/>
          <a:p>
            <a:endParaRPr lang="nl-BE"/>
          </a:p>
        </p:txBody>
      </p:sp>
      <p:sp>
        <p:nvSpPr>
          <p:cNvPr id="1133650" name="Line 82"/>
          <p:cNvSpPr>
            <a:spLocks noChangeShapeType="1"/>
          </p:cNvSpPr>
          <p:nvPr/>
        </p:nvSpPr>
        <p:spPr bwMode="auto">
          <a:xfrm flipH="1" flipV="1">
            <a:off x="4953000" y="2118360"/>
            <a:ext cx="228600" cy="171450"/>
          </a:xfrm>
          <a:prstGeom prst="line">
            <a:avLst/>
          </a:prstGeom>
          <a:noFill/>
          <a:ln w="25400">
            <a:solidFill>
              <a:schemeClr val="accent2"/>
            </a:solidFill>
            <a:round/>
            <a:headEnd/>
            <a:tailEnd/>
          </a:ln>
          <a:effectLst>
            <a:outerShdw algn="ctr" rotWithShape="0">
              <a:srgbClr val="000000"/>
            </a:outerShdw>
          </a:effectLst>
        </p:spPr>
        <p:txBody>
          <a:bodyPr wrap="none" anchor="ctr"/>
          <a:lstStyle/>
          <a:p>
            <a:endParaRPr lang="nl-BE"/>
          </a:p>
        </p:txBody>
      </p:sp>
      <p:pic>
        <p:nvPicPr>
          <p:cNvPr id="1133651" name="Picture 83"/>
          <p:cNvPicPr>
            <a:picLocks noChangeArrowheads="1"/>
          </p:cNvPicPr>
          <p:nvPr/>
        </p:nvPicPr>
        <p:blipFill>
          <a:blip r:embed="rId8"/>
          <a:srcRect/>
          <a:stretch>
            <a:fillRect/>
          </a:stretch>
        </p:blipFill>
        <p:spPr bwMode="auto">
          <a:xfrm>
            <a:off x="3962400" y="1889760"/>
            <a:ext cx="228600" cy="264319"/>
          </a:xfrm>
          <a:prstGeom prst="rect">
            <a:avLst/>
          </a:prstGeom>
          <a:solidFill>
            <a:schemeClr val="accent1"/>
          </a:solidFill>
          <a:ln w="9525">
            <a:solidFill>
              <a:schemeClr val="accent1"/>
            </a:solidFill>
            <a:miter lim="800000"/>
            <a:headEnd/>
            <a:tailEnd/>
          </a:ln>
          <a:effectLst/>
        </p:spPr>
      </p:pic>
      <p:pic>
        <p:nvPicPr>
          <p:cNvPr id="1133652" name="Picture 84"/>
          <p:cNvPicPr>
            <a:picLocks noChangeArrowheads="1"/>
          </p:cNvPicPr>
          <p:nvPr/>
        </p:nvPicPr>
        <p:blipFill>
          <a:blip r:embed="rId8"/>
          <a:srcRect/>
          <a:stretch>
            <a:fillRect/>
          </a:stretch>
        </p:blipFill>
        <p:spPr bwMode="auto">
          <a:xfrm>
            <a:off x="4267200" y="1889760"/>
            <a:ext cx="228600" cy="264319"/>
          </a:xfrm>
          <a:prstGeom prst="rect">
            <a:avLst/>
          </a:prstGeom>
          <a:solidFill>
            <a:schemeClr val="accent1"/>
          </a:solidFill>
          <a:ln w="9525">
            <a:solidFill>
              <a:schemeClr val="accent1"/>
            </a:solidFill>
            <a:miter lim="800000"/>
            <a:headEnd/>
            <a:tailEnd/>
          </a:ln>
          <a:effectLst/>
        </p:spPr>
      </p:pic>
      <p:pic>
        <p:nvPicPr>
          <p:cNvPr id="1133653" name="Picture 85"/>
          <p:cNvPicPr>
            <a:picLocks noChangeArrowheads="1"/>
          </p:cNvPicPr>
          <p:nvPr/>
        </p:nvPicPr>
        <p:blipFill>
          <a:blip r:embed="rId8"/>
          <a:srcRect/>
          <a:stretch>
            <a:fillRect/>
          </a:stretch>
        </p:blipFill>
        <p:spPr bwMode="auto">
          <a:xfrm>
            <a:off x="4572000" y="1889760"/>
            <a:ext cx="228600" cy="264319"/>
          </a:xfrm>
          <a:prstGeom prst="rect">
            <a:avLst/>
          </a:prstGeom>
          <a:solidFill>
            <a:schemeClr val="accent1"/>
          </a:solidFill>
          <a:ln w="9525">
            <a:solidFill>
              <a:schemeClr val="accent1"/>
            </a:solidFill>
            <a:miter lim="800000"/>
            <a:headEnd/>
            <a:tailEnd/>
          </a:ln>
          <a:effectLst/>
        </p:spPr>
      </p:pic>
      <p:pic>
        <p:nvPicPr>
          <p:cNvPr id="1133654" name="Picture 86"/>
          <p:cNvPicPr>
            <a:picLocks noChangeArrowheads="1"/>
          </p:cNvPicPr>
          <p:nvPr/>
        </p:nvPicPr>
        <p:blipFill>
          <a:blip r:embed="rId8"/>
          <a:srcRect/>
          <a:stretch>
            <a:fillRect/>
          </a:stretch>
        </p:blipFill>
        <p:spPr bwMode="auto">
          <a:xfrm>
            <a:off x="4876800" y="1889760"/>
            <a:ext cx="228600" cy="264319"/>
          </a:xfrm>
          <a:prstGeom prst="rect">
            <a:avLst/>
          </a:prstGeom>
          <a:solidFill>
            <a:schemeClr val="accent1"/>
          </a:solidFill>
          <a:ln w="9525">
            <a:solidFill>
              <a:schemeClr val="accent1"/>
            </a:solidFill>
            <a:miter lim="800000"/>
            <a:headEnd/>
            <a:tailEnd/>
          </a:ln>
          <a:effectLst/>
        </p:spPr>
      </p:pic>
      <p:pic>
        <p:nvPicPr>
          <p:cNvPr id="1133655" name="Picture 87"/>
          <p:cNvPicPr>
            <a:picLocks noChangeArrowheads="1"/>
          </p:cNvPicPr>
          <p:nvPr/>
        </p:nvPicPr>
        <p:blipFill>
          <a:blip r:embed="rId7"/>
          <a:srcRect/>
          <a:stretch>
            <a:fillRect/>
          </a:stretch>
        </p:blipFill>
        <p:spPr bwMode="auto">
          <a:xfrm>
            <a:off x="5105400" y="2289810"/>
            <a:ext cx="254000" cy="132160"/>
          </a:xfrm>
          <a:prstGeom prst="rect">
            <a:avLst/>
          </a:prstGeom>
          <a:noFill/>
          <a:ln w="9525">
            <a:noFill/>
            <a:miter lim="800000"/>
            <a:headEnd/>
            <a:tailEnd/>
          </a:ln>
          <a:effectLst/>
        </p:spPr>
      </p:pic>
      <p:sp>
        <p:nvSpPr>
          <p:cNvPr id="1133656" name="Line 88"/>
          <p:cNvSpPr>
            <a:spLocks noChangeShapeType="1"/>
          </p:cNvSpPr>
          <p:nvPr/>
        </p:nvSpPr>
        <p:spPr bwMode="auto">
          <a:xfrm flipH="1" flipV="1">
            <a:off x="4648200" y="2175510"/>
            <a:ext cx="152400" cy="114300"/>
          </a:xfrm>
          <a:prstGeom prst="line">
            <a:avLst/>
          </a:prstGeom>
          <a:noFill/>
          <a:ln w="25400">
            <a:solidFill>
              <a:schemeClr val="accent2"/>
            </a:solidFill>
            <a:round/>
            <a:headEnd/>
            <a:tailEnd/>
          </a:ln>
          <a:effectLst>
            <a:outerShdw algn="ctr" rotWithShape="0">
              <a:srgbClr val="000000"/>
            </a:outerShdw>
          </a:effectLst>
        </p:spPr>
        <p:txBody>
          <a:bodyPr wrap="none" anchor="ctr"/>
          <a:lstStyle/>
          <a:p>
            <a:endParaRPr lang="nl-BE"/>
          </a:p>
        </p:txBody>
      </p:sp>
      <p:sp>
        <p:nvSpPr>
          <p:cNvPr id="1133657" name="Line 89"/>
          <p:cNvSpPr>
            <a:spLocks noChangeShapeType="1"/>
          </p:cNvSpPr>
          <p:nvPr/>
        </p:nvSpPr>
        <p:spPr bwMode="auto">
          <a:xfrm flipV="1">
            <a:off x="4191000" y="2175510"/>
            <a:ext cx="228600" cy="114300"/>
          </a:xfrm>
          <a:prstGeom prst="line">
            <a:avLst/>
          </a:prstGeom>
          <a:noFill/>
          <a:ln w="25400">
            <a:solidFill>
              <a:schemeClr val="accent2"/>
            </a:solidFill>
            <a:round/>
            <a:headEnd/>
            <a:tailEnd/>
          </a:ln>
          <a:effectLst>
            <a:outerShdw algn="ctr" rotWithShape="0">
              <a:srgbClr val="000000"/>
            </a:outerShdw>
          </a:effectLst>
        </p:spPr>
        <p:txBody>
          <a:bodyPr wrap="none" anchor="ctr"/>
          <a:lstStyle/>
          <a:p>
            <a:endParaRPr lang="nl-BE"/>
          </a:p>
        </p:txBody>
      </p:sp>
      <p:pic>
        <p:nvPicPr>
          <p:cNvPr id="1133658" name="Picture 90"/>
          <p:cNvPicPr>
            <a:picLocks noChangeArrowheads="1"/>
          </p:cNvPicPr>
          <p:nvPr/>
        </p:nvPicPr>
        <p:blipFill>
          <a:blip r:embed="rId7"/>
          <a:srcRect/>
          <a:stretch>
            <a:fillRect/>
          </a:stretch>
        </p:blipFill>
        <p:spPr bwMode="auto">
          <a:xfrm>
            <a:off x="4038600" y="2232660"/>
            <a:ext cx="254000" cy="132160"/>
          </a:xfrm>
          <a:prstGeom prst="rect">
            <a:avLst/>
          </a:prstGeom>
          <a:noFill/>
          <a:ln w="9525">
            <a:noFill/>
            <a:miter lim="800000"/>
            <a:headEnd/>
            <a:tailEnd/>
          </a:ln>
          <a:effectLst/>
        </p:spPr>
      </p:pic>
      <p:grpSp>
        <p:nvGrpSpPr>
          <p:cNvPr id="1133660" name="Group 92"/>
          <p:cNvGrpSpPr>
            <a:grpSpLocks/>
          </p:cNvGrpSpPr>
          <p:nvPr/>
        </p:nvGrpSpPr>
        <p:grpSpPr bwMode="auto">
          <a:xfrm>
            <a:off x="6134100" y="2404110"/>
            <a:ext cx="381000" cy="228600"/>
            <a:chOff x="1824" y="1104"/>
            <a:chExt cx="240" cy="240"/>
          </a:xfrm>
        </p:grpSpPr>
        <p:sp>
          <p:nvSpPr>
            <p:cNvPr id="1133661" name="Oval 93"/>
            <p:cNvSpPr>
              <a:spLocks noChangeArrowheads="1"/>
            </p:cNvSpPr>
            <p:nvPr/>
          </p:nvSpPr>
          <p:spPr bwMode="auto">
            <a:xfrm>
              <a:off x="1824" y="1195"/>
              <a:ext cx="240" cy="149"/>
            </a:xfrm>
            <a:prstGeom prst="ellipse">
              <a:avLst/>
            </a:prstGeom>
            <a:solidFill>
              <a:srgbClr val="0078AA"/>
            </a:solidFill>
            <a:ln w="1588">
              <a:solidFill>
                <a:srgbClr val="AAE6FF"/>
              </a:solidFill>
              <a:round/>
              <a:headEnd/>
              <a:tailEnd/>
            </a:ln>
          </p:spPr>
          <p:txBody>
            <a:bodyPr/>
            <a:lstStyle/>
            <a:p>
              <a:endParaRPr lang="nl-BE"/>
            </a:p>
          </p:txBody>
        </p:sp>
        <p:sp>
          <p:nvSpPr>
            <p:cNvPr id="1133662" name="Rectangle 94"/>
            <p:cNvSpPr>
              <a:spLocks noChangeArrowheads="1"/>
            </p:cNvSpPr>
            <p:nvPr/>
          </p:nvSpPr>
          <p:spPr bwMode="auto">
            <a:xfrm>
              <a:off x="1824" y="1156"/>
              <a:ext cx="239" cy="139"/>
            </a:xfrm>
            <a:prstGeom prst="rect">
              <a:avLst/>
            </a:prstGeom>
            <a:solidFill>
              <a:srgbClr val="0078AA"/>
            </a:solidFill>
            <a:ln w="9525">
              <a:noFill/>
              <a:miter lim="800000"/>
              <a:headEnd/>
              <a:tailEnd/>
            </a:ln>
          </p:spPr>
          <p:txBody>
            <a:bodyPr/>
            <a:lstStyle/>
            <a:p>
              <a:endParaRPr lang="nl-BE"/>
            </a:p>
          </p:txBody>
        </p:sp>
        <p:sp>
          <p:nvSpPr>
            <p:cNvPr id="1133663" name="Rectangle 95"/>
            <p:cNvSpPr>
              <a:spLocks noChangeArrowheads="1"/>
            </p:cNvSpPr>
            <p:nvPr/>
          </p:nvSpPr>
          <p:spPr bwMode="auto">
            <a:xfrm>
              <a:off x="1824" y="1156"/>
              <a:ext cx="239" cy="139"/>
            </a:xfrm>
            <a:prstGeom prst="rect">
              <a:avLst/>
            </a:prstGeom>
            <a:solidFill>
              <a:srgbClr val="0078AA"/>
            </a:solidFill>
            <a:ln w="9525">
              <a:noFill/>
              <a:miter lim="800000"/>
              <a:headEnd/>
              <a:tailEnd/>
            </a:ln>
          </p:spPr>
          <p:txBody>
            <a:bodyPr/>
            <a:lstStyle/>
            <a:p>
              <a:endParaRPr lang="nl-BE"/>
            </a:p>
          </p:txBody>
        </p:sp>
        <p:sp>
          <p:nvSpPr>
            <p:cNvPr id="1133664" name="Oval 96"/>
            <p:cNvSpPr>
              <a:spLocks noChangeArrowheads="1"/>
            </p:cNvSpPr>
            <p:nvPr/>
          </p:nvSpPr>
          <p:spPr bwMode="auto">
            <a:xfrm>
              <a:off x="1824" y="1104"/>
              <a:ext cx="240" cy="101"/>
            </a:xfrm>
            <a:prstGeom prst="ellipse">
              <a:avLst/>
            </a:prstGeom>
            <a:solidFill>
              <a:srgbClr val="00B4FF"/>
            </a:solidFill>
            <a:ln w="1588">
              <a:solidFill>
                <a:srgbClr val="AAE6FF"/>
              </a:solidFill>
              <a:round/>
              <a:headEnd/>
              <a:tailEnd/>
            </a:ln>
          </p:spPr>
          <p:txBody>
            <a:bodyPr/>
            <a:lstStyle/>
            <a:p>
              <a:endParaRPr lang="nl-BE"/>
            </a:p>
          </p:txBody>
        </p:sp>
        <p:sp>
          <p:nvSpPr>
            <p:cNvPr id="1133665" name="Line 97"/>
            <p:cNvSpPr>
              <a:spLocks noChangeShapeType="1"/>
            </p:cNvSpPr>
            <p:nvPr/>
          </p:nvSpPr>
          <p:spPr bwMode="auto">
            <a:xfrm>
              <a:off x="1824" y="1153"/>
              <a:ext cx="1" cy="139"/>
            </a:xfrm>
            <a:prstGeom prst="line">
              <a:avLst/>
            </a:prstGeom>
            <a:noFill/>
            <a:ln w="1588">
              <a:solidFill>
                <a:srgbClr val="AAE6FF"/>
              </a:solidFill>
              <a:round/>
              <a:headEnd/>
              <a:tailEnd/>
            </a:ln>
          </p:spPr>
          <p:txBody>
            <a:bodyPr/>
            <a:lstStyle/>
            <a:p>
              <a:endParaRPr lang="nl-BE"/>
            </a:p>
          </p:txBody>
        </p:sp>
        <p:sp>
          <p:nvSpPr>
            <p:cNvPr id="1133666" name="Line 98"/>
            <p:cNvSpPr>
              <a:spLocks noChangeShapeType="1"/>
            </p:cNvSpPr>
            <p:nvPr/>
          </p:nvSpPr>
          <p:spPr bwMode="auto">
            <a:xfrm>
              <a:off x="2063" y="1153"/>
              <a:ext cx="1" cy="139"/>
            </a:xfrm>
            <a:prstGeom prst="line">
              <a:avLst/>
            </a:prstGeom>
            <a:noFill/>
            <a:ln w="1588">
              <a:solidFill>
                <a:srgbClr val="AAE6FF"/>
              </a:solidFill>
              <a:round/>
              <a:headEnd/>
              <a:tailEnd/>
            </a:ln>
          </p:spPr>
          <p:txBody>
            <a:bodyPr/>
            <a:lstStyle/>
            <a:p>
              <a:endParaRPr lang="nl-BE"/>
            </a:p>
          </p:txBody>
        </p:sp>
      </p:grpSp>
      <p:sp>
        <p:nvSpPr>
          <p:cNvPr id="1133667" name="Rectangle 99"/>
          <p:cNvSpPr>
            <a:spLocks noChangeArrowheads="1"/>
          </p:cNvSpPr>
          <p:nvPr/>
        </p:nvSpPr>
        <p:spPr bwMode="auto">
          <a:xfrm>
            <a:off x="6004560" y="2087880"/>
            <a:ext cx="820738" cy="357350"/>
          </a:xfrm>
          <a:prstGeom prst="rect">
            <a:avLst/>
          </a:prstGeom>
          <a:noFill/>
          <a:ln w="9525">
            <a:noFill/>
            <a:miter lim="800000"/>
            <a:headEnd/>
            <a:tailEnd/>
          </a:ln>
          <a:effectLst/>
        </p:spPr>
        <p:txBody>
          <a:bodyPr lIns="42986" tIns="21499" rIns="42986" bIns="21499">
            <a:spAutoFit/>
          </a:bodyPr>
          <a:lstStyle/>
          <a:p>
            <a:pPr defTabSz="957263">
              <a:lnSpc>
                <a:spcPct val="85000"/>
              </a:lnSpc>
            </a:pPr>
            <a:r>
              <a:rPr lang="en-GB" sz="1200" dirty="0"/>
              <a:t>Internet</a:t>
            </a:r>
          </a:p>
          <a:p>
            <a:pPr defTabSz="957263">
              <a:lnSpc>
                <a:spcPct val="85000"/>
              </a:lnSpc>
            </a:pPr>
            <a:r>
              <a:rPr lang="en-GB" sz="1200" dirty="0"/>
              <a:t>Gateway</a:t>
            </a:r>
          </a:p>
        </p:txBody>
      </p:sp>
      <p:grpSp>
        <p:nvGrpSpPr>
          <p:cNvPr id="1133668" name="Group 100"/>
          <p:cNvGrpSpPr>
            <a:grpSpLocks noChangeAspect="1"/>
          </p:cNvGrpSpPr>
          <p:nvPr/>
        </p:nvGrpSpPr>
        <p:grpSpPr bwMode="auto">
          <a:xfrm>
            <a:off x="6019800" y="1238251"/>
            <a:ext cx="1143000" cy="689372"/>
            <a:chOff x="1841" y="1229"/>
            <a:chExt cx="2120" cy="1581"/>
          </a:xfrm>
        </p:grpSpPr>
        <p:sp>
          <p:nvSpPr>
            <p:cNvPr id="1133669" name="Oval 101"/>
            <p:cNvSpPr>
              <a:spLocks noChangeAspect="1" noChangeArrowheads="1"/>
            </p:cNvSpPr>
            <p:nvPr/>
          </p:nvSpPr>
          <p:spPr bwMode="auto">
            <a:xfrm>
              <a:off x="1841" y="1229"/>
              <a:ext cx="2120" cy="1581"/>
            </a:xfrm>
            <a:prstGeom prst="ellipse">
              <a:avLst/>
            </a:prstGeom>
            <a:gradFill rotWithShape="0">
              <a:gsLst>
                <a:gs pos="0">
                  <a:srgbClr val="5F5F5F"/>
                </a:gs>
                <a:gs pos="100000">
                  <a:srgbClr val="FFFFFF"/>
                </a:gs>
              </a:gsLst>
              <a:path path="shape">
                <a:fillToRect l="50000" t="50000" r="50000" b="50000"/>
              </a:path>
            </a:gradFill>
            <a:ln w="9525">
              <a:noFill/>
              <a:round/>
              <a:headEnd/>
              <a:tailEnd/>
            </a:ln>
            <a:effectLst/>
          </p:spPr>
          <p:txBody>
            <a:bodyPr wrap="none" lIns="73025" tIns="36512" rIns="73025" bIns="36512" anchor="ctr"/>
            <a:lstStyle/>
            <a:p>
              <a:endParaRPr lang="nl-BE"/>
            </a:p>
          </p:txBody>
        </p:sp>
        <p:pic>
          <p:nvPicPr>
            <p:cNvPr id="1133670" name="Picture 102" descr="cloud1"/>
            <p:cNvPicPr>
              <a:picLocks noChangeAspect="1" noChangeArrowheads="1"/>
            </p:cNvPicPr>
            <p:nvPr/>
          </p:nvPicPr>
          <p:blipFill>
            <a:blip r:embed="rId9"/>
            <a:srcRect/>
            <a:stretch>
              <a:fillRect/>
            </a:stretch>
          </p:blipFill>
          <p:spPr bwMode="auto">
            <a:xfrm>
              <a:off x="1960" y="1469"/>
              <a:ext cx="1647" cy="1066"/>
            </a:xfrm>
            <a:prstGeom prst="rect">
              <a:avLst/>
            </a:prstGeom>
            <a:noFill/>
          </p:spPr>
        </p:pic>
      </p:grpSp>
      <p:sp>
        <p:nvSpPr>
          <p:cNvPr id="1133671" name="Text Box 103"/>
          <p:cNvSpPr txBox="1">
            <a:spLocks noChangeArrowheads="1"/>
          </p:cNvSpPr>
          <p:nvPr/>
        </p:nvSpPr>
        <p:spPr bwMode="auto">
          <a:xfrm>
            <a:off x="6172200" y="1455421"/>
            <a:ext cx="753411" cy="289181"/>
          </a:xfrm>
          <a:prstGeom prst="rect">
            <a:avLst/>
          </a:prstGeom>
          <a:noFill/>
          <a:ln w="9525" algn="ctr">
            <a:noFill/>
            <a:prstDash val="dash"/>
            <a:miter lim="800000"/>
            <a:headEnd/>
            <a:tailEnd/>
          </a:ln>
          <a:effectLst/>
        </p:spPr>
        <p:txBody>
          <a:bodyPr wrap="none" lIns="73025" tIns="36512" rIns="73025" bIns="36512">
            <a:spAutoFit/>
          </a:bodyPr>
          <a:lstStyle/>
          <a:p>
            <a:pPr>
              <a:lnSpc>
                <a:spcPct val="100000"/>
              </a:lnSpc>
            </a:pPr>
            <a:r>
              <a:rPr lang="en-US" sz="1400" dirty="0"/>
              <a:t>Internet</a:t>
            </a:r>
          </a:p>
        </p:txBody>
      </p:sp>
      <p:pic>
        <p:nvPicPr>
          <p:cNvPr id="102" name="Picture 9" descr="42-15646879 video conference"/>
          <p:cNvPicPr>
            <a:picLocks noChangeAspect="1" noChangeArrowheads="1"/>
          </p:cNvPicPr>
          <p:nvPr/>
        </p:nvPicPr>
        <p:blipFill>
          <a:blip r:embed="rId10" cstate="print"/>
          <a:srcRect t="13504" b="38774"/>
          <a:stretch>
            <a:fillRect/>
          </a:stretch>
        </p:blipFill>
        <p:spPr bwMode="auto">
          <a:xfrm>
            <a:off x="76200" y="1896085"/>
            <a:ext cx="310551" cy="276046"/>
          </a:xfrm>
          <a:prstGeom prst="rect">
            <a:avLst/>
          </a:prstGeom>
          <a:noFill/>
          <a:ln w="9525">
            <a:noFill/>
            <a:miter lim="800000"/>
            <a:headEnd/>
            <a:tailEnd/>
          </a:ln>
        </p:spPr>
      </p:pic>
      <p:pic>
        <p:nvPicPr>
          <p:cNvPr id="103" name="Picture 15" descr="42-16415498 web conference"/>
          <p:cNvPicPr>
            <a:picLocks noChangeAspect="1" noChangeArrowheads="1"/>
          </p:cNvPicPr>
          <p:nvPr/>
        </p:nvPicPr>
        <p:blipFill>
          <a:blip r:embed="rId11" cstate="print"/>
          <a:srcRect/>
          <a:stretch>
            <a:fillRect/>
          </a:stretch>
        </p:blipFill>
        <p:spPr bwMode="auto">
          <a:xfrm>
            <a:off x="8742872" y="2643852"/>
            <a:ext cx="324928" cy="264364"/>
          </a:xfrm>
          <a:prstGeom prst="rect">
            <a:avLst/>
          </a:prstGeom>
          <a:noFill/>
          <a:ln w="9525">
            <a:noFill/>
            <a:miter lim="800000"/>
            <a:headEnd/>
            <a:tailEnd/>
          </a:ln>
        </p:spPr>
      </p:pic>
      <p:pic>
        <p:nvPicPr>
          <p:cNvPr id="104" name="Picture 103" descr="HKJ17422.jpg"/>
          <p:cNvPicPr>
            <a:picLocks noChangeAspect="1"/>
          </p:cNvPicPr>
          <p:nvPr/>
        </p:nvPicPr>
        <p:blipFill>
          <a:blip r:embed="rId12" cstate="screen"/>
          <a:srcRect/>
          <a:stretch>
            <a:fillRect/>
          </a:stretch>
        </p:blipFill>
        <p:spPr>
          <a:xfrm>
            <a:off x="8764006" y="3354814"/>
            <a:ext cx="296174" cy="304514"/>
          </a:xfrm>
          <a:prstGeom prst="rect">
            <a:avLst/>
          </a:prstGeom>
          <a:noFill/>
          <a:ln w="9525">
            <a:solidFill>
              <a:schemeClr val="tx1">
                <a:lumMod val="75000"/>
              </a:schemeClr>
            </a:solidFill>
            <a:miter lim="800000"/>
            <a:headEnd/>
            <a:tailEnd/>
          </a:ln>
          <a:effectLst>
            <a:outerShdw blurRad="50800" dist="38100" dir="2700000" algn="tl" rotWithShape="0">
              <a:prstClr val="black">
                <a:alpha val="40000"/>
              </a:prstClr>
            </a:outerShdw>
          </a:effectLst>
        </p:spPr>
      </p:pic>
      <p:pic>
        <p:nvPicPr>
          <p:cNvPr id="105" name="Picture 104" descr="CiscoLive_girl_with_tablet.jpg"/>
          <p:cNvPicPr>
            <a:picLocks noChangeAspect="1"/>
          </p:cNvPicPr>
          <p:nvPr/>
        </p:nvPicPr>
        <p:blipFill rotWithShape="1">
          <a:blip r:embed="rId13" cstate="print">
            <a:extLst>
              <a:ext uri="{28A0092B-C50C-407E-A947-70E740481C1C}">
                <a14:useLocalDpi xmlns:a14="http://schemas.microsoft.com/office/drawing/2010/main" val="0"/>
              </a:ext>
            </a:extLst>
          </a:blip>
          <a:srcRect t="23851" b="23933"/>
          <a:stretch/>
        </p:blipFill>
        <p:spPr>
          <a:xfrm>
            <a:off x="83820" y="3133256"/>
            <a:ext cx="301924" cy="284672"/>
          </a:xfrm>
          <a:prstGeom prst="rect">
            <a:avLst/>
          </a:prstGeom>
        </p:spPr>
      </p:pic>
      <p:cxnSp>
        <p:nvCxnSpPr>
          <p:cNvPr id="5" name="Straight Connector 4"/>
          <p:cNvCxnSpPr>
            <a:stCxn id="102" idx="3"/>
          </p:cNvCxnSpPr>
          <p:nvPr/>
        </p:nvCxnSpPr>
        <p:spPr bwMode="auto">
          <a:xfrm>
            <a:off x="386751" y="2034108"/>
            <a:ext cx="146649" cy="251892"/>
          </a:xfrm>
          <a:prstGeom prst="line">
            <a:avLst/>
          </a:prstGeom>
          <a:solidFill>
            <a:srgbClr val="0183B7"/>
          </a:solidFill>
          <a:ln w="19050" cap="flat" cmpd="sng" algn="ctr">
            <a:solidFill>
              <a:schemeClr val="accent1"/>
            </a:solidFill>
            <a:prstDash val="solid"/>
            <a:round/>
            <a:headEnd type="none" w="med" len="med"/>
            <a:tailEnd type="none" w="med" len="med"/>
          </a:ln>
          <a:effectLst/>
        </p:spPr>
      </p:cxnSp>
      <p:cxnSp>
        <p:nvCxnSpPr>
          <p:cNvPr id="110" name="Straight Connector 109"/>
          <p:cNvCxnSpPr>
            <a:stCxn id="105" idx="3"/>
            <a:endCxn id="1133578" idx="1"/>
          </p:cNvCxnSpPr>
          <p:nvPr/>
        </p:nvCxnSpPr>
        <p:spPr bwMode="auto">
          <a:xfrm>
            <a:off x="385744" y="3275592"/>
            <a:ext cx="94316" cy="216155"/>
          </a:xfrm>
          <a:prstGeom prst="line">
            <a:avLst/>
          </a:prstGeom>
          <a:solidFill>
            <a:srgbClr val="0183B7"/>
          </a:solidFill>
          <a:ln w="19050" cap="flat" cmpd="sng" algn="ctr">
            <a:solidFill>
              <a:schemeClr val="accent1"/>
            </a:solidFill>
            <a:prstDash val="solid"/>
            <a:round/>
            <a:headEnd type="none" w="med" len="med"/>
            <a:tailEnd type="none" w="med" len="med"/>
          </a:ln>
          <a:effectLst/>
        </p:spPr>
      </p:cxnSp>
      <p:cxnSp>
        <p:nvCxnSpPr>
          <p:cNvPr id="8" name="Straight Connector 7"/>
          <p:cNvCxnSpPr>
            <a:stCxn id="103" idx="1"/>
            <a:endCxn id="1133581" idx="3"/>
          </p:cNvCxnSpPr>
          <p:nvPr/>
        </p:nvCxnSpPr>
        <p:spPr bwMode="auto">
          <a:xfrm flipH="1">
            <a:off x="8580120" y="2776034"/>
            <a:ext cx="162752" cy="3719"/>
          </a:xfrm>
          <a:prstGeom prst="line">
            <a:avLst/>
          </a:prstGeom>
          <a:solidFill>
            <a:srgbClr val="0183B7"/>
          </a:solidFill>
          <a:ln w="19050" cap="flat" cmpd="sng" algn="ctr">
            <a:solidFill>
              <a:schemeClr val="accent1"/>
            </a:solidFill>
            <a:prstDash val="solid"/>
            <a:round/>
            <a:headEnd type="none" w="med" len="med"/>
            <a:tailEnd type="none" w="med" len="med"/>
          </a:ln>
          <a:effectLst/>
        </p:spPr>
      </p:cxnSp>
      <p:cxnSp>
        <p:nvCxnSpPr>
          <p:cNvPr id="114" name="Straight Connector 113"/>
          <p:cNvCxnSpPr/>
          <p:nvPr/>
        </p:nvCxnSpPr>
        <p:spPr bwMode="auto">
          <a:xfrm flipH="1">
            <a:off x="8580120" y="3507554"/>
            <a:ext cx="162752" cy="3719"/>
          </a:xfrm>
          <a:prstGeom prst="line">
            <a:avLst/>
          </a:prstGeom>
          <a:solidFill>
            <a:srgbClr val="0183B7"/>
          </a:solidFill>
          <a:ln w="19050" cap="flat" cmpd="sng" algn="ctr">
            <a:solidFill>
              <a:schemeClr val="accent1"/>
            </a:solidFill>
            <a:prstDash val="solid"/>
            <a:round/>
            <a:headEnd type="none" w="med" len="med"/>
            <a:tailEnd type="none" w="med" len="med"/>
          </a:ln>
          <a:effectLst/>
        </p:spPr>
      </p:cxnSp>
      <p:pic>
        <p:nvPicPr>
          <p:cNvPr id="111" name="Picture 30" descr="box_sq_med-blu-trans"/>
          <p:cNvPicPr>
            <a:picLocks noChangeAspect="1" noChangeArrowheads="1"/>
          </p:cNvPicPr>
          <p:nvPr/>
        </p:nvPicPr>
        <p:blipFill>
          <a:blip r:embed="rId6"/>
          <a:srcRect/>
          <a:stretch>
            <a:fillRect/>
          </a:stretch>
        </p:blipFill>
        <p:spPr bwMode="auto">
          <a:xfrm>
            <a:off x="5592764" y="3480435"/>
            <a:ext cx="2193925" cy="704850"/>
          </a:xfrm>
          <a:prstGeom prst="rect">
            <a:avLst/>
          </a:prstGeom>
          <a:noFill/>
        </p:spPr>
      </p:pic>
      <p:sp>
        <p:nvSpPr>
          <p:cNvPr id="2" name="Rectangle 1"/>
          <p:cNvSpPr/>
          <p:nvPr/>
        </p:nvSpPr>
        <p:spPr>
          <a:xfrm>
            <a:off x="5707380" y="3536365"/>
            <a:ext cx="4572000" cy="600164"/>
          </a:xfrm>
          <a:prstGeom prst="rect">
            <a:avLst/>
          </a:prstGeom>
        </p:spPr>
        <p:txBody>
          <a:bodyPr>
            <a:spAutoFit/>
          </a:bodyPr>
          <a:lstStyle/>
          <a:p>
            <a:pPr>
              <a:lnSpc>
                <a:spcPct val="100000"/>
              </a:lnSpc>
            </a:pPr>
            <a:r>
              <a:rPr lang="en-US" sz="1100" b="1" dirty="0">
                <a:solidFill>
                  <a:srgbClr val="FFFFFF"/>
                </a:solidFill>
              </a:rPr>
              <a:t>Layer 2 Circuits </a:t>
            </a:r>
            <a:r>
              <a:rPr lang="en-US" sz="1100" b="1" dirty="0" smtClean="0">
                <a:solidFill>
                  <a:srgbClr val="FFFFFF"/>
                </a:solidFill>
              </a:rPr>
              <a:t>available                                                                   </a:t>
            </a:r>
            <a:r>
              <a:rPr lang="en-US" sz="1100" b="1" dirty="0">
                <a:solidFill>
                  <a:srgbClr val="FFFFFF"/>
                </a:solidFill>
              </a:rPr>
              <a:t>– Ethernet, ATM, Frame </a:t>
            </a:r>
            <a:r>
              <a:rPr lang="en-US" sz="1100" b="1" dirty="0" smtClean="0">
                <a:solidFill>
                  <a:srgbClr val="FFFFFF"/>
                </a:solidFill>
              </a:rPr>
              <a:t>                                                                           Relay</a:t>
            </a:r>
            <a:r>
              <a:rPr lang="en-US" sz="1100" b="1" dirty="0">
                <a:solidFill>
                  <a:srgbClr val="FFFFFF"/>
                </a:solidFill>
              </a:rPr>
              <a:t>, PPP, HDLC</a:t>
            </a:r>
          </a:p>
        </p:txBody>
      </p:sp>
      <p:sp>
        <p:nvSpPr>
          <p:cNvPr id="112" name="Line 32"/>
          <p:cNvSpPr>
            <a:spLocks noChangeShapeType="1"/>
          </p:cNvSpPr>
          <p:nvPr/>
        </p:nvSpPr>
        <p:spPr bwMode="auto">
          <a:xfrm flipV="1">
            <a:off x="6553200" y="3230880"/>
            <a:ext cx="266701" cy="251460"/>
          </a:xfrm>
          <a:prstGeom prst="line">
            <a:avLst/>
          </a:prstGeom>
          <a:noFill/>
          <a:ln w="28575">
            <a:solidFill>
              <a:schemeClr val="tx1"/>
            </a:solidFill>
            <a:round/>
            <a:headEnd/>
            <a:tailEnd type="stealth" w="med" len="lg"/>
          </a:ln>
          <a:effectLst/>
        </p:spPr>
        <p:txBody>
          <a:bodyPr lIns="73025" tIns="36512" rIns="73025" bIns="36512"/>
          <a:lstStyle/>
          <a:p>
            <a:endParaRPr lang="nl-BE"/>
          </a:p>
        </p:txBody>
      </p:sp>
      <p:sp>
        <p:nvSpPr>
          <p:cNvPr id="115" name="Line 34"/>
          <p:cNvSpPr>
            <a:spLocks noChangeShapeType="1"/>
          </p:cNvSpPr>
          <p:nvPr/>
        </p:nvSpPr>
        <p:spPr bwMode="auto">
          <a:xfrm flipH="1">
            <a:off x="7353300" y="2019300"/>
            <a:ext cx="472440" cy="746760"/>
          </a:xfrm>
          <a:prstGeom prst="line">
            <a:avLst/>
          </a:prstGeom>
          <a:noFill/>
          <a:ln w="28575">
            <a:solidFill>
              <a:schemeClr val="tx1"/>
            </a:solidFill>
            <a:round/>
            <a:headEnd/>
            <a:tailEnd type="stealth" w="med" len="lg"/>
          </a:ln>
          <a:effectLst/>
        </p:spPr>
        <p:txBody>
          <a:bodyPr lIns="73025" tIns="36512" rIns="73025" bIns="36512"/>
          <a:lstStyle/>
          <a:p>
            <a:endParaRPr lang="nl-BE"/>
          </a:p>
        </p:txBody>
      </p:sp>
      <p:sp>
        <p:nvSpPr>
          <p:cNvPr id="3" name="Freeform 2"/>
          <p:cNvSpPr/>
          <p:nvPr/>
        </p:nvSpPr>
        <p:spPr bwMode="auto">
          <a:xfrm>
            <a:off x="6301522" y="1750423"/>
            <a:ext cx="292608" cy="668818"/>
          </a:xfrm>
          <a:custGeom>
            <a:avLst/>
            <a:gdLst>
              <a:gd name="connsiteX0" fmla="*/ 0 w 292608"/>
              <a:gd name="connsiteY0" fmla="*/ 668818 h 668818"/>
              <a:gd name="connsiteX1" fmla="*/ 41801 w 292608"/>
              <a:gd name="connsiteY1" fmla="*/ 198555 h 668818"/>
              <a:gd name="connsiteX2" fmla="*/ 198556 w 292608"/>
              <a:gd name="connsiteY2" fmla="*/ 350084 h 668818"/>
              <a:gd name="connsiteX3" fmla="*/ 292608 w 292608"/>
              <a:gd name="connsiteY3" fmla="*/ 0 h 668818"/>
              <a:gd name="connsiteX4" fmla="*/ 292608 w 292608"/>
              <a:gd name="connsiteY4" fmla="*/ 0 h 668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 h="668818">
                <a:moveTo>
                  <a:pt x="0" y="668818"/>
                </a:moveTo>
                <a:cubicBezTo>
                  <a:pt x="4354" y="460247"/>
                  <a:pt x="8708" y="251677"/>
                  <a:pt x="41801" y="198555"/>
                </a:cubicBezTo>
                <a:cubicBezTo>
                  <a:pt x="74894" y="145433"/>
                  <a:pt x="156755" y="383176"/>
                  <a:pt x="198556" y="350084"/>
                </a:cubicBezTo>
                <a:cubicBezTo>
                  <a:pt x="240357" y="316991"/>
                  <a:pt x="292608" y="0"/>
                  <a:pt x="292608" y="0"/>
                </a:cubicBezTo>
                <a:lnTo>
                  <a:pt x="292608" y="0"/>
                </a:lnTo>
              </a:path>
            </a:pathLst>
          </a:custGeom>
          <a:noFill/>
          <a:ln w="12700" cap="flat">
            <a:solidFill>
              <a:schemeClr val="accent1"/>
            </a:solidFill>
            <a:miter lim="800000"/>
            <a:headEnd type="none" w="med" len="med"/>
            <a:tailEnd type="none" w="med" len="med"/>
          </a:ln>
        </p:spPr>
        <p:txBody>
          <a:bodyPr rtlCol="0" anchor="ctr"/>
          <a:lstStyle/>
          <a:p>
            <a:pPr algn="ctr"/>
            <a:endParaRPr lang="en-US"/>
          </a:p>
        </p:txBody>
      </p:sp>
      <p:pic>
        <p:nvPicPr>
          <p:cNvPr id="107" name="Picture 30" descr="box_sq_med-blu-trans"/>
          <p:cNvPicPr>
            <a:picLocks noChangeAspect="1" noChangeArrowheads="1"/>
          </p:cNvPicPr>
          <p:nvPr/>
        </p:nvPicPr>
        <p:blipFill>
          <a:blip r:embed="rId6"/>
          <a:srcRect/>
          <a:stretch>
            <a:fillRect/>
          </a:stretch>
        </p:blipFill>
        <p:spPr bwMode="auto">
          <a:xfrm>
            <a:off x="840121" y="1311182"/>
            <a:ext cx="2193925" cy="704850"/>
          </a:xfrm>
          <a:prstGeom prst="rect">
            <a:avLst/>
          </a:prstGeom>
          <a:noFill/>
        </p:spPr>
      </p:pic>
      <p:sp>
        <p:nvSpPr>
          <p:cNvPr id="108" name="Text Box 31"/>
          <p:cNvSpPr txBox="1">
            <a:spLocks noChangeArrowheads="1"/>
          </p:cNvSpPr>
          <p:nvPr/>
        </p:nvSpPr>
        <p:spPr bwMode="auto">
          <a:xfrm>
            <a:off x="946934" y="1390330"/>
            <a:ext cx="1981200" cy="581568"/>
          </a:xfrm>
          <a:prstGeom prst="rect">
            <a:avLst/>
          </a:prstGeom>
          <a:noFill/>
          <a:ln w="9525">
            <a:noFill/>
            <a:miter lim="800000"/>
            <a:headEnd/>
            <a:tailEnd/>
          </a:ln>
          <a:effectLst/>
        </p:spPr>
        <p:txBody>
          <a:bodyPr lIns="73025" tIns="36512" rIns="73025" bIns="36512">
            <a:spAutoFit/>
          </a:bodyPr>
          <a:lstStyle/>
          <a:p>
            <a:pPr>
              <a:lnSpc>
                <a:spcPct val="100000"/>
              </a:lnSpc>
            </a:pPr>
            <a:r>
              <a:rPr lang="en-US" sz="1100" b="1" dirty="0">
                <a:solidFill>
                  <a:srgbClr val="FFFFFF"/>
                </a:solidFill>
              </a:rPr>
              <a:t>Layer 2 Circuits available – Ethernet, ATM, Frame Relay, PPP, HDLC</a:t>
            </a:r>
          </a:p>
        </p:txBody>
      </p:sp>
      <p:pic>
        <p:nvPicPr>
          <p:cNvPr id="109" name="Picture 30" descr="box_sq_med-blu-trans"/>
          <p:cNvPicPr>
            <a:picLocks noChangeAspect="1" noChangeArrowheads="1"/>
          </p:cNvPicPr>
          <p:nvPr/>
        </p:nvPicPr>
        <p:blipFill>
          <a:blip r:embed="rId6"/>
          <a:srcRect/>
          <a:stretch>
            <a:fillRect/>
          </a:stretch>
        </p:blipFill>
        <p:spPr bwMode="auto">
          <a:xfrm>
            <a:off x="6950075" y="1252459"/>
            <a:ext cx="2193925" cy="704850"/>
          </a:xfrm>
          <a:prstGeom prst="rect">
            <a:avLst/>
          </a:prstGeom>
          <a:noFill/>
        </p:spPr>
      </p:pic>
      <p:sp>
        <p:nvSpPr>
          <p:cNvPr id="116" name="Rectangle 115"/>
          <p:cNvSpPr/>
          <p:nvPr/>
        </p:nvSpPr>
        <p:spPr>
          <a:xfrm>
            <a:off x="7109739" y="1331459"/>
            <a:ext cx="4572000" cy="600164"/>
          </a:xfrm>
          <a:prstGeom prst="rect">
            <a:avLst/>
          </a:prstGeom>
        </p:spPr>
        <p:txBody>
          <a:bodyPr>
            <a:spAutoFit/>
          </a:bodyPr>
          <a:lstStyle/>
          <a:p>
            <a:pPr>
              <a:lnSpc>
                <a:spcPct val="100000"/>
              </a:lnSpc>
            </a:pPr>
            <a:r>
              <a:rPr lang="en-US" sz="1100" b="1" dirty="0">
                <a:solidFill>
                  <a:srgbClr val="FFFFFF"/>
                </a:solidFill>
              </a:rPr>
              <a:t>Layer 2 Circuits </a:t>
            </a:r>
            <a:r>
              <a:rPr lang="en-US" sz="1100" b="1" dirty="0" smtClean="0">
                <a:solidFill>
                  <a:srgbClr val="FFFFFF"/>
                </a:solidFill>
              </a:rPr>
              <a:t>available                                                                   </a:t>
            </a:r>
            <a:r>
              <a:rPr lang="en-US" sz="1100" b="1" dirty="0">
                <a:solidFill>
                  <a:srgbClr val="FFFFFF"/>
                </a:solidFill>
              </a:rPr>
              <a:t>– Ethernet, ATM, Frame </a:t>
            </a:r>
            <a:r>
              <a:rPr lang="en-US" sz="1100" b="1" dirty="0" smtClean="0">
                <a:solidFill>
                  <a:srgbClr val="FFFFFF"/>
                </a:solidFill>
              </a:rPr>
              <a:t>                                                                           Relay</a:t>
            </a:r>
            <a:r>
              <a:rPr lang="en-US" sz="1100" b="1" dirty="0">
                <a:solidFill>
                  <a:srgbClr val="FFFFFF"/>
                </a:solidFill>
              </a:rPr>
              <a:t>, PPP, HDLC</a:t>
            </a:r>
          </a:p>
        </p:txBody>
      </p:sp>
    </p:spTree>
    <p:extLst>
      <p:ext uri="{BB962C8B-B14F-4D97-AF65-F5344CB8AC3E}">
        <p14:creationId xmlns:p14="http://schemas.microsoft.com/office/powerpoint/2010/main" val="3266459000"/>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3673" name="Rectangle 105"/>
          <p:cNvSpPr>
            <a:spLocks noGrp="1" noChangeArrowheads="1"/>
          </p:cNvSpPr>
          <p:nvPr>
            <p:ph type="title"/>
          </p:nvPr>
        </p:nvSpPr>
        <p:spPr>
          <a:xfrm>
            <a:off x="172525" y="256843"/>
            <a:ext cx="9897326" cy="765432"/>
          </a:xfrm>
        </p:spPr>
        <p:txBody>
          <a:bodyPr/>
          <a:lstStyle/>
          <a:p>
            <a:r>
              <a:rPr lang="en-US" sz="3000" dirty="0">
                <a:solidFill>
                  <a:schemeClr val="tx1"/>
                </a:solidFill>
                <a:latin typeface="+mn-lt"/>
                <a:cs typeface="Times New Roman" panose="02020603050405020304" pitchFamily="18" charset="0"/>
              </a:rPr>
              <a:t>Segment Routing Value Proposition</a:t>
            </a:r>
            <a:r>
              <a:rPr lang="en-US" sz="2700" dirty="0">
                <a:solidFill>
                  <a:schemeClr val="tx1"/>
                </a:solidFill>
                <a:latin typeface="+mn-lt"/>
                <a:cs typeface="Times New Roman" panose="02020603050405020304" pitchFamily="18" charset="0"/>
              </a:rPr>
              <a:t/>
            </a:r>
            <a:br>
              <a:rPr lang="en-US" sz="2700" dirty="0">
                <a:solidFill>
                  <a:schemeClr val="tx1"/>
                </a:solidFill>
                <a:latin typeface="+mn-lt"/>
                <a:cs typeface="Times New Roman" panose="02020603050405020304" pitchFamily="18" charset="0"/>
              </a:rPr>
            </a:br>
            <a:r>
              <a:rPr lang="en-US" sz="1500" dirty="0">
                <a:solidFill>
                  <a:srgbClr val="0000FF"/>
                </a:solidFill>
                <a:latin typeface="+mn-lt"/>
                <a:cs typeface="Times New Roman" panose="02020603050405020304" pitchFamily="18" charset="0"/>
              </a:rPr>
              <a:t>“Simplify the MPLS transport”</a:t>
            </a:r>
            <a:br>
              <a:rPr lang="en-US" sz="1500" dirty="0">
                <a:solidFill>
                  <a:srgbClr val="0000FF"/>
                </a:solidFill>
                <a:latin typeface="+mn-lt"/>
                <a:cs typeface="Times New Roman" panose="02020603050405020304" pitchFamily="18" charset="0"/>
              </a:rPr>
            </a:br>
            <a:endParaRPr lang="en-US" sz="1500" dirty="0">
              <a:solidFill>
                <a:srgbClr val="0000FF"/>
              </a:solidFill>
              <a:latin typeface="+mn-lt"/>
              <a:cs typeface="Times New Roman" panose="02020603050405020304" pitchFamily="18" charset="0"/>
            </a:endParaRPr>
          </a:p>
        </p:txBody>
      </p:sp>
      <p:grpSp>
        <p:nvGrpSpPr>
          <p:cNvPr id="4" name="Group 3"/>
          <p:cNvGrpSpPr/>
          <p:nvPr/>
        </p:nvGrpSpPr>
        <p:grpSpPr>
          <a:xfrm>
            <a:off x="330495" y="2000924"/>
            <a:ext cx="8199815" cy="2601423"/>
            <a:chOff x="273132" y="1743695"/>
            <a:chExt cx="11578800" cy="3754073"/>
          </a:xfrm>
        </p:grpSpPr>
        <p:sp>
          <p:nvSpPr>
            <p:cNvPr id="22" name="Line 2"/>
            <p:cNvSpPr>
              <a:spLocks noChangeShapeType="1"/>
            </p:cNvSpPr>
            <p:nvPr/>
          </p:nvSpPr>
          <p:spPr bwMode="auto">
            <a:xfrm flipH="1">
              <a:off x="7516442" y="3332480"/>
              <a:ext cx="660228" cy="101600"/>
            </a:xfrm>
            <a:prstGeom prst="line">
              <a:avLst/>
            </a:prstGeom>
            <a:noFill/>
            <a:ln w="25400">
              <a:solidFill>
                <a:schemeClr val="accent2"/>
              </a:solidFill>
              <a:round/>
              <a:headEnd/>
              <a:tailEnd/>
            </a:ln>
            <a:effectLst>
              <a:outerShdw algn="ctr" rotWithShape="0">
                <a:srgbClr val="000000"/>
              </a:outerShdw>
            </a:effectLst>
          </p:spPr>
          <p:txBody>
            <a:bodyPr wrap="none" lIns="91424" tIns="45712" rIns="91424" bIns="45712" anchor="ctr"/>
            <a:lstStyle>
              <a:defPPr>
                <a:defRPr lang="en-US"/>
              </a:defPPr>
              <a:lvl1pPr marL="0" algn="l" defTabSz="609417" rtl="0" eaLnBrk="1" latinLnBrk="0" hangingPunct="1">
                <a:defRPr sz="2400" kern="1200">
                  <a:solidFill>
                    <a:schemeClr val="tx1"/>
                  </a:solidFill>
                  <a:latin typeface="+mn-lt"/>
                  <a:ea typeface="+mn-ea"/>
                  <a:cs typeface="+mn-cs"/>
                </a:defRPr>
              </a:lvl1pPr>
              <a:lvl2pPr marL="609417" algn="l" defTabSz="609417" rtl="0" eaLnBrk="1" latinLnBrk="0" hangingPunct="1">
                <a:defRPr sz="2400" kern="1200">
                  <a:solidFill>
                    <a:schemeClr val="tx1"/>
                  </a:solidFill>
                  <a:latin typeface="+mn-lt"/>
                  <a:ea typeface="+mn-ea"/>
                  <a:cs typeface="+mn-cs"/>
                </a:defRPr>
              </a:lvl2pPr>
              <a:lvl3pPr marL="1218835" algn="l" defTabSz="609417" rtl="0" eaLnBrk="1" latinLnBrk="0" hangingPunct="1">
                <a:defRPr sz="2400" kern="1200">
                  <a:solidFill>
                    <a:schemeClr val="tx1"/>
                  </a:solidFill>
                  <a:latin typeface="+mn-lt"/>
                  <a:ea typeface="+mn-ea"/>
                  <a:cs typeface="+mn-cs"/>
                </a:defRPr>
              </a:lvl3pPr>
              <a:lvl4pPr marL="1828252" algn="l" defTabSz="609417" rtl="0" eaLnBrk="1" latinLnBrk="0" hangingPunct="1">
                <a:defRPr sz="2400" kern="1200">
                  <a:solidFill>
                    <a:schemeClr val="tx1"/>
                  </a:solidFill>
                  <a:latin typeface="+mn-lt"/>
                  <a:ea typeface="+mn-ea"/>
                  <a:cs typeface="+mn-cs"/>
                </a:defRPr>
              </a:lvl4pPr>
              <a:lvl5pPr marL="2437669" algn="l" defTabSz="609417" rtl="0" eaLnBrk="1" latinLnBrk="0" hangingPunct="1">
                <a:defRPr sz="2400" kern="1200">
                  <a:solidFill>
                    <a:schemeClr val="tx1"/>
                  </a:solidFill>
                  <a:latin typeface="+mn-lt"/>
                  <a:ea typeface="+mn-ea"/>
                  <a:cs typeface="+mn-cs"/>
                </a:defRPr>
              </a:lvl5pPr>
              <a:lvl6pPr marL="3047085" algn="l" defTabSz="609417" rtl="0" eaLnBrk="1" latinLnBrk="0" hangingPunct="1">
                <a:defRPr sz="2400" kern="1200">
                  <a:solidFill>
                    <a:schemeClr val="tx1"/>
                  </a:solidFill>
                  <a:latin typeface="+mn-lt"/>
                  <a:ea typeface="+mn-ea"/>
                  <a:cs typeface="+mn-cs"/>
                </a:defRPr>
              </a:lvl6pPr>
              <a:lvl7pPr marL="3656504" algn="l" defTabSz="609417" rtl="0" eaLnBrk="1" latinLnBrk="0" hangingPunct="1">
                <a:defRPr sz="2400" kern="1200">
                  <a:solidFill>
                    <a:schemeClr val="tx1"/>
                  </a:solidFill>
                  <a:latin typeface="+mn-lt"/>
                  <a:ea typeface="+mn-ea"/>
                  <a:cs typeface="+mn-cs"/>
                </a:defRPr>
              </a:lvl7pPr>
              <a:lvl8pPr marL="4265919" algn="l" defTabSz="609417" rtl="0" eaLnBrk="1" latinLnBrk="0" hangingPunct="1">
                <a:defRPr sz="2400" kern="1200">
                  <a:solidFill>
                    <a:schemeClr val="tx1"/>
                  </a:solidFill>
                  <a:latin typeface="+mn-lt"/>
                  <a:ea typeface="+mn-ea"/>
                  <a:cs typeface="+mn-cs"/>
                </a:defRPr>
              </a:lvl8pPr>
              <a:lvl9pPr marL="4875337" algn="l" defTabSz="609417" rtl="0" eaLnBrk="1" latinLnBrk="0" hangingPunct="1">
                <a:defRPr sz="2400" kern="1200">
                  <a:solidFill>
                    <a:schemeClr val="tx1"/>
                  </a:solidFill>
                  <a:latin typeface="+mn-lt"/>
                  <a:ea typeface="+mn-ea"/>
                  <a:cs typeface="+mn-cs"/>
                </a:defRPr>
              </a:lvl9pPr>
            </a:lstStyle>
            <a:p>
              <a:endParaRPr lang="nl-BE" sz="1800">
                <a:latin typeface="Arial" panose="020B0604020202020204" pitchFamily="34" charset="0"/>
                <a:cs typeface="Arial" panose="020B0604020202020204" pitchFamily="34" charset="0"/>
              </a:endParaRPr>
            </a:p>
          </p:txBody>
        </p:sp>
        <p:pic>
          <p:nvPicPr>
            <p:cNvPr id="23" name="Picture 22" descr="cloud"/>
            <p:cNvPicPr>
              <a:picLocks noChangeAspect="1" noChangeArrowheads="1"/>
            </p:cNvPicPr>
            <p:nvPr/>
          </p:nvPicPr>
          <p:blipFill>
            <a:blip r:embed="rId3">
              <a:lum contrast="12000"/>
            </a:blip>
            <a:srcRect/>
            <a:stretch>
              <a:fillRect/>
            </a:stretch>
          </p:blipFill>
          <p:spPr bwMode="auto">
            <a:xfrm>
              <a:off x="3994254" y="2913156"/>
              <a:ext cx="4278785" cy="2000989"/>
            </a:xfrm>
            <a:prstGeom prst="rect">
              <a:avLst/>
            </a:prstGeom>
            <a:noFill/>
          </p:spPr>
        </p:pic>
        <p:pic>
          <p:nvPicPr>
            <p:cNvPr id="24" name="Picture 23"/>
            <p:cNvPicPr>
              <a:picLocks noChangeArrowheads="1"/>
            </p:cNvPicPr>
            <p:nvPr/>
          </p:nvPicPr>
          <p:blipFill>
            <a:blip r:embed="rId4"/>
            <a:srcRect/>
            <a:stretch>
              <a:fillRect/>
            </a:stretch>
          </p:blipFill>
          <p:spPr bwMode="auto">
            <a:xfrm>
              <a:off x="3641837" y="3651570"/>
              <a:ext cx="1172328" cy="511175"/>
            </a:xfrm>
            <a:prstGeom prst="rect">
              <a:avLst/>
            </a:prstGeom>
            <a:noFill/>
            <a:ln w="9525">
              <a:noFill/>
              <a:miter lim="800000"/>
              <a:headEnd/>
              <a:tailEnd/>
            </a:ln>
            <a:effectLst/>
          </p:spPr>
        </p:pic>
        <p:pic>
          <p:nvPicPr>
            <p:cNvPr id="25" name="Picture 24"/>
            <p:cNvPicPr>
              <a:picLocks noChangeArrowheads="1"/>
            </p:cNvPicPr>
            <p:nvPr/>
          </p:nvPicPr>
          <p:blipFill>
            <a:blip r:embed="rId4"/>
            <a:srcRect/>
            <a:stretch>
              <a:fillRect/>
            </a:stretch>
          </p:blipFill>
          <p:spPr bwMode="auto">
            <a:xfrm>
              <a:off x="7395826" y="3651571"/>
              <a:ext cx="1128301" cy="511175"/>
            </a:xfrm>
            <a:prstGeom prst="rect">
              <a:avLst/>
            </a:prstGeom>
            <a:noFill/>
            <a:ln w="9525">
              <a:noFill/>
              <a:miter lim="800000"/>
              <a:headEnd/>
              <a:tailEnd/>
            </a:ln>
            <a:effectLst/>
          </p:spPr>
        </p:pic>
        <p:pic>
          <p:nvPicPr>
            <p:cNvPr id="26" name="Picture 25"/>
            <p:cNvPicPr>
              <a:picLocks noChangeArrowheads="1"/>
            </p:cNvPicPr>
            <p:nvPr/>
          </p:nvPicPr>
          <p:blipFill>
            <a:blip r:embed="rId5"/>
            <a:srcRect/>
            <a:stretch>
              <a:fillRect/>
            </a:stretch>
          </p:blipFill>
          <p:spPr bwMode="auto">
            <a:xfrm>
              <a:off x="639913" y="4459606"/>
              <a:ext cx="720751" cy="392113"/>
            </a:xfrm>
            <a:prstGeom prst="rect">
              <a:avLst/>
            </a:prstGeom>
            <a:noFill/>
            <a:ln w="9525">
              <a:noFill/>
              <a:miter lim="800000"/>
              <a:headEnd/>
              <a:tailEnd/>
            </a:ln>
            <a:effectLst/>
          </p:spPr>
        </p:pic>
        <p:cxnSp>
          <p:nvCxnSpPr>
            <p:cNvPr id="27" name="AutoShape 11"/>
            <p:cNvCxnSpPr>
              <a:cxnSpLocks noChangeShapeType="1"/>
            </p:cNvCxnSpPr>
            <p:nvPr/>
          </p:nvCxnSpPr>
          <p:spPr bwMode="auto">
            <a:xfrm flipV="1">
              <a:off x="1360664" y="4077671"/>
              <a:ext cx="2363076" cy="578785"/>
            </a:xfrm>
            <a:prstGeom prst="straightConnector1">
              <a:avLst/>
            </a:prstGeom>
            <a:noFill/>
            <a:ln w="38100">
              <a:solidFill>
                <a:srgbClr val="0000FF"/>
              </a:solidFill>
              <a:round/>
              <a:headEnd/>
              <a:tailEnd/>
            </a:ln>
            <a:effectLst/>
          </p:spPr>
        </p:cxnSp>
        <p:pic>
          <p:nvPicPr>
            <p:cNvPr id="30" name="Picture 29"/>
            <p:cNvPicPr>
              <a:picLocks noChangeArrowheads="1"/>
            </p:cNvPicPr>
            <p:nvPr/>
          </p:nvPicPr>
          <p:blipFill>
            <a:blip r:embed="rId5"/>
            <a:srcRect/>
            <a:stretch>
              <a:fillRect/>
            </a:stretch>
          </p:blipFill>
          <p:spPr bwMode="auto">
            <a:xfrm>
              <a:off x="10817584" y="4459606"/>
              <a:ext cx="629755" cy="392113"/>
            </a:xfrm>
            <a:prstGeom prst="rect">
              <a:avLst/>
            </a:prstGeom>
            <a:noFill/>
            <a:ln w="9525">
              <a:noFill/>
              <a:miter lim="800000"/>
              <a:headEnd/>
              <a:tailEnd/>
            </a:ln>
            <a:effectLst/>
          </p:spPr>
        </p:pic>
        <p:cxnSp>
          <p:nvCxnSpPr>
            <p:cNvPr id="31" name="AutoShape 15"/>
            <p:cNvCxnSpPr>
              <a:cxnSpLocks noChangeShapeType="1"/>
            </p:cNvCxnSpPr>
            <p:nvPr/>
          </p:nvCxnSpPr>
          <p:spPr bwMode="auto">
            <a:xfrm flipH="1" flipV="1">
              <a:off x="8459044" y="4061968"/>
              <a:ext cx="2358538" cy="594488"/>
            </a:xfrm>
            <a:prstGeom prst="straightConnector1">
              <a:avLst/>
            </a:prstGeom>
            <a:noFill/>
            <a:ln w="38100">
              <a:solidFill>
                <a:srgbClr val="6CF6C1"/>
              </a:solidFill>
              <a:round/>
              <a:headEnd/>
              <a:tailEnd/>
            </a:ln>
            <a:effectLst/>
          </p:spPr>
        </p:cxnSp>
        <p:cxnSp>
          <p:nvCxnSpPr>
            <p:cNvPr id="32" name="AutoShape 16"/>
            <p:cNvCxnSpPr>
              <a:cxnSpLocks noChangeShapeType="1"/>
            </p:cNvCxnSpPr>
            <p:nvPr/>
          </p:nvCxnSpPr>
          <p:spPr bwMode="auto">
            <a:xfrm flipH="1" flipV="1">
              <a:off x="8437162" y="4017413"/>
              <a:ext cx="2411328" cy="494835"/>
            </a:xfrm>
            <a:prstGeom prst="straightConnector1">
              <a:avLst/>
            </a:prstGeom>
            <a:noFill/>
            <a:ln w="38100">
              <a:solidFill>
                <a:schemeClr val="accent1"/>
              </a:solidFill>
              <a:round/>
              <a:headEnd/>
              <a:tailEnd/>
            </a:ln>
            <a:effectLst/>
          </p:spPr>
        </p:cxnSp>
        <p:sp>
          <p:nvSpPr>
            <p:cNvPr id="34" name="Text Box 19"/>
            <p:cNvSpPr txBox="1">
              <a:spLocks noChangeArrowheads="1"/>
            </p:cNvSpPr>
            <p:nvPr/>
          </p:nvSpPr>
          <p:spPr bwMode="auto">
            <a:xfrm>
              <a:off x="3876649" y="3370034"/>
              <a:ext cx="461733" cy="339569"/>
            </a:xfrm>
            <a:prstGeom prst="rect">
              <a:avLst/>
            </a:prstGeom>
            <a:noFill/>
            <a:ln w="9525">
              <a:noFill/>
              <a:miter lim="800000"/>
              <a:headEnd/>
              <a:tailEnd/>
            </a:ln>
            <a:effectLst/>
          </p:spPr>
          <p:txBody>
            <a:bodyPr wrap="none" lIns="73013" tIns="36506" rIns="73013" bIns="36506">
              <a:spAutoFit/>
            </a:bodyPr>
            <a:lstStyle>
              <a:defPPr>
                <a:defRPr lang="en-US"/>
              </a:defPPr>
              <a:lvl1pPr marL="0" algn="l" defTabSz="609417" rtl="0" eaLnBrk="1" latinLnBrk="0" hangingPunct="1">
                <a:defRPr sz="2400" kern="1200">
                  <a:solidFill>
                    <a:schemeClr val="tx1"/>
                  </a:solidFill>
                  <a:latin typeface="+mn-lt"/>
                  <a:ea typeface="+mn-ea"/>
                  <a:cs typeface="+mn-cs"/>
                </a:defRPr>
              </a:lvl1pPr>
              <a:lvl2pPr marL="609417" algn="l" defTabSz="609417" rtl="0" eaLnBrk="1" latinLnBrk="0" hangingPunct="1">
                <a:defRPr sz="2400" kern="1200">
                  <a:solidFill>
                    <a:schemeClr val="tx1"/>
                  </a:solidFill>
                  <a:latin typeface="+mn-lt"/>
                  <a:ea typeface="+mn-ea"/>
                  <a:cs typeface="+mn-cs"/>
                </a:defRPr>
              </a:lvl2pPr>
              <a:lvl3pPr marL="1218835" algn="l" defTabSz="609417" rtl="0" eaLnBrk="1" latinLnBrk="0" hangingPunct="1">
                <a:defRPr sz="2400" kern="1200">
                  <a:solidFill>
                    <a:schemeClr val="tx1"/>
                  </a:solidFill>
                  <a:latin typeface="+mn-lt"/>
                  <a:ea typeface="+mn-ea"/>
                  <a:cs typeface="+mn-cs"/>
                </a:defRPr>
              </a:lvl3pPr>
              <a:lvl4pPr marL="1828252" algn="l" defTabSz="609417" rtl="0" eaLnBrk="1" latinLnBrk="0" hangingPunct="1">
                <a:defRPr sz="2400" kern="1200">
                  <a:solidFill>
                    <a:schemeClr val="tx1"/>
                  </a:solidFill>
                  <a:latin typeface="+mn-lt"/>
                  <a:ea typeface="+mn-ea"/>
                  <a:cs typeface="+mn-cs"/>
                </a:defRPr>
              </a:lvl4pPr>
              <a:lvl5pPr marL="2437669" algn="l" defTabSz="609417" rtl="0" eaLnBrk="1" latinLnBrk="0" hangingPunct="1">
                <a:defRPr sz="2400" kern="1200">
                  <a:solidFill>
                    <a:schemeClr val="tx1"/>
                  </a:solidFill>
                  <a:latin typeface="+mn-lt"/>
                  <a:ea typeface="+mn-ea"/>
                  <a:cs typeface="+mn-cs"/>
                </a:defRPr>
              </a:lvl5pPr>
              <a:lvl6pPr marL="3047085" algn="l" defTabSz="609417" rtl="0" eaLnBrk="1" latinLnBrk="0" hangingPunct="1">
                <a:defRPr sz="2400" kern="1200">
                  <a:solidFill>
                    <a:schemeClr val="tx1"/>
                  </a:solidFill>
                  <a:latin typeface="+mn-lt"/>
                  <a:ea typeface="+mn-ea"/>
                  <a:cs typeface="+mn-cs"/>
                </a:defRPr>
              </a:lvl6pPr>
              <a:lvl7pPr marL="3656504" algn="l" defTabSz="609417" rtl="0" eaLnBrk="1" latinLnBrk="0" hangingPunct="1">
                <a:defRPr sz="2400" kern="1200">
                  <a:solidFill>
                    <a:schemeClr val="tx1"/>
                  </a:solidFill>
                  <a:latin typeface="+mn-lt"/>
                  <a:ea typeface="+mn-ea"/>
                  <a:cs typeface="+mn-cs"/>
                </a:defRPr>
              </a:lvl7pPr>
              <a:lvl8pPr marL="4265919" algn="l" defTabSz="609417" rtl="0" eaLnBrk="1" latinLnBrk="0" hangingPunct="1">
                <a:defRPr sz="2400" kern="1200">
                  <a:solidFill>
                    <a:schemeClr val="tx1"/>
                  </a:solidFill>
                  <a:latin typeface="+mn-lt"/>
                  <a:ea typeface="+mn-ea"/>
                  <a:cs typeface="+mn-cs"/>
                </a:defRPr>
              </a:lvl8pPr>
              <a:lvl9pPr marL="4875337" algn="l" defTabSz="609417" rtl="0" eaLnBrk="1" latinLnBrk="0" hangingPunct="1">
                <a:defRPr sz="2400" kern="1200">
                  <a:solidFill>
                    <a:schemeClr val="tx1"/>
                  </a:solidFill>
                  <a:latin typeface="+mn-lt"/>
                  <a:ea typeface="+mn-ea"/>
                  <a:cs typeface="+mn-cs"/>
                </a:defRPr>
              </a:lvl9pPr>
            </a:lstStyle>
            <a:p>
              <a:pPr algn="l">
                <a:lnSpc>
                  <a:spcPct val="100000"/>
                </a:lnSpc>
              </a:pPr>
              <a:r>
                <a:rPr lang="en-US" sz="1050" b="1" dirty="0">
                  <a:latin typeface="Arial" panose="020B0604020202020204" pitchFamily="34" charset="0"/>
                  <a:cs typeface="Arial" panose="020B0604020202020204" pitchFamily="34" charset="0"/>
                </a:rPr>
                <a:t>PE</a:t>
              </a:r>
            </a:p>
          </p:txBody>
        </p:sp>
        <p:sp>
          <p:nvSpPr>
            <p:cNvPr id="35" name="Text Box 20"/>
            <p:cNvSpPr txBox="1">
              <a:spLocks noChangeArrowheads="1"/>
            </p:cNvSpPr>
            <p:nvPr/>
          </p:nvSpPr>
          <p:spPr bwMode="auto">
            <a:xfrm>
              <a:off x="7782958" y="3377640"/>
              <a:ext cx="461733" cy="339569"/>
            </a:xfrm>
            <a:prstGeom prst="rect">
              <a:avLst/>
            </a:prstGeom>
            <a:noFill/>
            <a:ln w="9525">
              <a:noFill/>
              <a:miter lim="800000"/>
              <a:headEnd/>
              <a:tailEnd/>
            </a:ln>
            <a:effectLst/>
          </p:spPr>
          <p:txBody>
            <a:bodyPr wrap="none" lIns="73013" tIns="36506" rIns="73013" bIns="36506">
              <a:spAutoFit/>
            </a:bodyPr>
            <a:lstStyle>
              <a:defPPr>
                <a:defRPr lang="en-US"/>
              </a:defPPr>
              <a:lvl1pPr marL="0" algn="l" defTabSz="609417" rtl="0" eaLnBrk="1" latinLnBrk="0" hangingPunct="1">
                <a:defRPr sz="2400" kern="1200">
                  <a:solidFill>
                    <a:schemeClr val="tx1"/>
                  </a:solidFill>
                  <a:latin typeface="+mn-lt"/>
                  <a:ea typeface="+mn-ea"/>
                  <a:cs typeface="+mn-cs"/>
                </a:defRPr>
              </a:lvl1pPr>
              <a:lvl2pPr marL="609417" algn="l" defTabSz="609417" rtl="0" eaLnBrk="1" latinLnBrk="0" hangingPunct="1">
                <a:defRPr sz="2400" kern="1200">
                  <a:solidFill>
                    <a:schemeClr val="tx1"/>
                  </a:solidFill>
                  <a:latin typeface="+mn-lt"/>
                  <a:ea typeface="+mn-ea"/>
                  <a:cs typeface="+mn-cs"/>
                </a:defRPr>
              </a:lvl2pPr>
              <a:lvl3pPr marL="1218835" algn="l" defTabSz="609417" rtl="0" eaLnBrk="1" latinLnBrk="0" hangingPunct="1">
                <a:defRPr sz="2400" kern="1200">
                  <a:solidFill>
                    <a:schemeClr val="tx1"/>
                  </a:solidFill>
                  <a:latin typeface="+mn-lt"/>
                  <a:ea typeface="+mn-ea"/>
                  <a:cs typeface="+mn-cs"/>
                </a:defRPr>
              </a:lvl3pPr>
              <a:lvl4pPr marL="1828252" algn="l" defTabSz="609417" rtl="0" eaLnBrk="1" latinLnBrk="0" hangingPunct="1">
                <a:defRPr sz="2400" kern="1200">
                  <a:solidFill>
                    <a:schemeClr val="tx1"/>
                  </a:solidFill>
                  <a:latin typeface="+mn-lt"/>
                  <a:ea typeface="+mn-ea"/>
                  <a:cs typeface="+mn-cs"/>
                </a:defRPr>
              </a:lvl4pPr>
              <a:lvl5pPr marL="2437669" algn="l" defTabSz="609417" rtl="0" eaLnBrk="1" latinLnBrk="0" hangingPunct="1">
                <a:defRPr sz="2400" kern="1200">
                  <a:solidFill>
                    <a:schemeClr val="tx1"/>
                  </a:solidFill>
                  <a:latin typeface="+mn-lt"/>
                  <a:ea typeface="+mn-ea"/>
                  <a:cs typeface="+mn-cs"/>
                </a:defRPr>
              </a:lvl5pPr>
              <a:lvl6pPr marL="3047085" algn="l" defTabSz="609417" rtl="0" eaLnBrk="1" latinLnBrk="0" hangingPunct="1">
                <a:defRPr sz="2400" kern="1200">
                  <a:solidFill>
                    <a:schemeClr val="tx1"/>
                  </a:solidFill>
                  <a:latin typeface="+mn-lt"/>
                  <a:ea typeface="+mn-ea"/>
                  <a:cs typeface="+mn-cs"/>
                </a:defRPr>
              </a:lvl6pPr>
              <a:lvl7pPr marL="3656504" algn="l" defTabSz="609417" rtl="0" eaLnBrk="1" latinLnBrk="0" hangingPunct="1">
                <a:defRPr sz="2400" kern="1200">
                  <a:solidFill>
                    <a:schemeClr val="tx1"/>
                  </a:solidFill>
                  <a:latin typeface="+mn-lt"/>
                  <a:ea typeface="+mn-ea"/>
                  <a:cs typeface="+mn-cs"/>
                </a:defRPr>
              </a:lvl7pPr>
              <a:lvl8pPr marL="4265919" algn="l" defTabSz="609417" rtl="0" eaLnBrk="1" latinLnBrk="0" hangingPunct="1">
                <a:defRPr sz="2400" kern="1200">
                  <a:solidFill>
                    <a:schemeClr val="tx1"/>
                  </a:solidFill>
                  <a:latin typeface="+mn-lt"/>
                  <a:ea typeface="+mn-ea"/>
                  <a:cs typeface="+mn-cs"/>
                </a:defRPr>
              </a:lvl8pPr>
              <a:lvl9pPr marL="4875337" algn="l" defTabSz="609417" rtl="0" eaLnBrk="1" latinLnBrk="0" hangingPunct="1">
                <a:defRPr sz="2400" kern="1200">
                  <a:solidFill>
                    <a:schemeClr val="tx1"/>
                  </a:solidFill>
                  <a:latin typeface="+mn-lt"/>
                  <a:ea typeface="+mn-ea"/>
                  <a:cs typeface="+mn-cs"/>
                </a:defRPr>
              </a:lvl9pPr>
            </a:lstStyle>
            <a:p>
              <a:pPr algn="l">
                <a:lnSpc>
                  <a:spcPct val="100000"/>
                </a:lnSpc>
              </a:pPr>
              <a:r>
                <a:rPr lang="en-US" sz="1050" b="1" dirty="0">
                  <a:latin typeface="Arial" panose="020B0604020202020204" pitchFamily="34" charset="0"/>
                  <a:cs typeface="Arial" panose="020B0604020202020204" pitchFamily="34" charset="0"/>
                </a:rPr>
                <a:t>PE</a:t>
              </a:r>
            </a:p>
          </p:txBody>
        </p:sp>
        <p:sp>
          <p:nvSpPr>
            <p:cNvPr id="37" name="Text Box 27"/>
            <p:cNvSpPr txBox="1">
              <a:spLocks noChangeArrowheads="1"/>
            </p:cNvSpPr>
            <p:nvPr/>
          </p:nvSpPr>
          <p:spPr bwMode="auto">
            <a:xfrm>
              <a:off x="766980" y="4177473"/>
              <a:ext cx="473053" cy="339569"/>
            </a:xfrm>
            <a:prstGeom prst="rect">
              <a:avLst/>
            </a:prstGeom>
            <a:noFill/>
            <a:ln w="9525">
              <a:noFill/>
              <a:miter lim="800000"/>
              <a:headEnd/>
              <a:tailEnd/>
            </a:ln>
            <a:effectLst/>
          </p:spPr>
          <p:txBody>
            <a:bodyPr wrap="none" lIns="73013" tIns="36506" rIns="73013" bIns="36506">
              <a:spAutoFit/>
            </a:bodyPr>
            <a:lstStyle>
              <a:defPPr>
                <a:defRPr lang="en-US"/>
              </a:defPPr>
              <a:lvl1pPr marL="0" algn="l" defTabSz="609417" rtl="0" eaLnBrk="1" latinLnBrk="0" hangingPunct="1">
                <a:defRPr sz="2400" kern="1200">
                  <a:solidFill>
                    <a:schemeClr val="tx1"/>
                  </a:solidFill>
                  <a:latin typeface="+mn-lt"/>
                  <a:ea typeface="+mn-ea"/>
                  <a:cs typeface="+mn-cs"/>
                </a:defRPr>
              </a:lvl1pPr>
              <a:lvl2pPr marL="609417" algn="l" defTabSz="609417" rtl="0" eaLnBrk="1" latinLnBrk="0" hangingPunct="1">
                <a:defRPr sz="2400" kern="1200">
                  <a:solidFill>
                    <a:schemeClr val="tx1"/>
                  </a:solidFill>
                  <a:latin typeface="+mn-lt"/>
                  <a:ea typeface="+mn-ea"/>
                  <a:cs typeface="+mn-cs"/>
                </a:defRPr>
              </a:lvl2pPr>
              <a:lvl3pPr marL="1218835" algn="l" defTabSz="609417" rtl="0" eaLnBrk="1" latinLnBrk="0" hangingPunct="1">
                <a:defRPr sz="2400" kern="1200">
                  <a:solidFill>
                    <a:schemeClr val="tx1"/>
                  </a:solidFill>
                  <a:latin typeface="+mn-lt"/>
                  <a:ea typeface="+mn-ea"/>
                  <a:cs typeface="+mn-cs"/>
                </a:defRPr>
              </a:lvl3pPr>
              <a:lvl4pPr marL="1828252" algn="l" defTabSz="609417" rtl="0" eaLnBrk="1" latinLnBrk="0" hangingPunct="1">
                <a:defRPr sz="2400" kern="1200">
                  <a:solidFill>
                    <a:schemeClr val="tx1"/>
                  </a:solidFill>
                  <a:latin typeface="+mn-lt"/>
                  <a:ea typeface="+mn-ea"/>
                  <a:cs typeface="+mn-cs"/>
                </a:defRPr>
              </a:lvl4pPr>
              <a:lvl5pPr marL="2437669" algn="l" defTabSz="609417" rtl="0" eaLnBrk="1" latinLnBrk="0" hangingPunct="1">
                <a:defRPr sz="2400" kern="1200">
                  <a:solidFill>
                    <a:schemeClr val="tx1"/>
                  </a:solidFill>
                  <a:latin typeface="+mn-lt"/>
                  <a:ea typeface="+mn-ea"/>
                  <a:cs typeface="+mn-cs"/>
                </a:defRPr>
              </a:lvl5pPr>
              <a:lvl6pPr marL="3047085" algn="l" defTabSz="609417" rtl="0" eaLnBrk="1" latinLnBrk="0" hangingPunct="1">
                <a:defRPr sz="2400" kern="1200">
                  <a:solidFill>
                    <a:schemeClr val="tx1"/>
                  </a:solidFill>
                  <a:latin typeface="+mn-lt"/>
                  <a:ea typeface="+mn-ea"/>
                  <a:cs typeface="+mn-cs"/>
                </a:defRPr>
              </a:lvl6pPr>
              <a:lvl7pPr marL="3656504" algn="l" defTabSz="609417" rtl="0" eaLnBrk="1" latinLnBrk="0" hangingPunct="1">
                <a:defRPr sz="2400" kern="1200">
                  <a:solidFill>
                    <a:schemeClr val="tx1"/>
                  </a:solidFill>
                  <a:latin typeface="+mn-lt"/>
                  <a:ea typeface="+mn-ea"/>
                  <a:cs typeface="+mn-cs"/>
                </a:defRPr>
              </a:lvl7pPr>
              <a:lvl8pPr marL="4265919" algn="l" defTabSz="609417" rtl="0" eaLnBrk="1" latinLnBrk="0" hangingPunct="1">
                <a:defRPr sz="2400" kern="1200">
                  <a:solidFill>
                    <a:schemeClr val="tx1"/>
                  </a:solidFill>
                  <a:latin typeface="+mn-lt"/>
                  <a:ea typeface="+mn-ea"/>
                  <a:cs typeface="+mn-cs"/>
                </a:defRPr>
              </a:lvl8pPr>
              <a:lvl9pPr marL="4875337" algn="l" defTabSz="609417" rtl="0" eaLnBrk="1" latinLnBrk="0" hangingPunct="1">
                <a:defRPr sz="2400" kern="1200">
                  <a:solidFill>
                    <a:schemeClr val="tx1"/>
                  </a:solidFill>
                  <a:latin typeface="+mn-lt"/>
                  <a:ea typeface="+mn-ea"/>
                  <a:cs typeface="+mn-cs"/>
                </a:defRPr>
              </a:lvl9pPr>
            </a:lstStyle>
            <a:p>
              <a:pPr algn="l">
                <a:lnSpc>
                  <a:spcPct val="100000"/>
                </a:lnSpc>
              </a:pPr>
              <a:r>
                <a:rPr lang="en-US" sz="1050" dirty="0">
                  <a:latin typeface="Arial" panose="020B0604020202020204" pitchFamily="34" charset="0"/>
                  <a:cs typeface="Arial" panose="020B0604020202020204" pitchFamily="34" charset="0"/>
                </a:rPr>
                <a:t>CE</a:t>
              </a:r>
            </a:p>
          </p:txBody>
        </p:sp>
        <p:sp>
          <p:nvSpPr>
            <p:cNvPr id="38" name="Line 34"/>
            <p:cNvSpPr>
              <a:spLocks noChangeShapeType="1"/>
            </p:cNvSpPr>
            <p:nvPr/>
          </p:nvSpPr>
          <p:spPr bwMode="auto">
            <a:xfrm>
              <a:off x="3365884" y="3397455"/>
              <a:ext cx="335976" cy="313057"/>
            </a:xfrm>
            <a:prstGeom prst="line">
              <a:avLst/>
            </a:prstGeom>
            <a:noFill/>
            <a:ln w="28575">
              <a:solidFill>
                <a:schemeClr val="tx1"/>
              </a:solidFill>
              <a:round/>
              <a:headEnd/>
              <a:tailEnd type="stealth" w="med" len="lg"/>
            </a:ln>
            <a:effectLst/>
          </p:spPr>
          <p:txBody>
            <a:bodyPr lIns="73013" tIns="36506" rIns="73013" bIns="36506"/>
            <a:lstStyle>
              <a:defPPr>
                <a:defRPr lang="en-US"/>
              </a:defPPr>
              <a:lvl1pPr marL="0" algn="l" defTabSz="609417" rtl="0" eaLnBrk="1" latinLnBrk="0" hangingPunct="1">
                <a:defRPr sz="2400" kern="1200">
                  <a:solidFill>
                    <a:schemeClr val="tx1"/>
                  </a:solidFill>
                  <a:latin typeface="+mn-lt"/>
                  <a:ea typeface="+mn-ea"/>
                  <a:cs typeface="+mn-cs"/>
                </a:defRPr>
              </a:lvl1pPr>
              <a:lvl2pPr marL="609417" algn="l" defTabSz="609417" rtl="0" eaLnBrk="1" latinLnBrk="0" hangingPunct="1">
                <a:defRPr sz="2400" kern="1200">
                  <a:solidFill>
                    <a:schemeClr val="tx1"/>
                  </a:solidFill>
                  <a:latin typeface="+mn-lt"/>
                  <a:ea typeface="+mn-ea"/>
                  <a:cs typeface="+mn-cs"/>
                </a:defRPr>
              </a:lvl2pPr>
              <a:lvl3pPr marL="1218835" algn="l" defTabSz="609417" rtl="0" eaLnBrk="1" latinLnBrk="0" hangingPunct="1">
                <a:defRPr sz="2400" kern="1200">
                  <a:solidFill>
                    <a:schemeClr val="tx1"/>
                  </a:solidFill>
                  <a:latin typeface="+mn-lt"/>
                  <a:ea typeface="+mn-ea"/>
                  <a:cs typeface="+mn-cs"/>
                </a:defRPr>
              </a:lvl3pPr>
              <a:lvl4pPr marL="1828252" algn="l" defTabSz="609417" rtl="0" eaLnBrk="1" latinLnBrk="0" hangingPunct="1">
                <a:defRPr sz="2400" kern="1200">
                  <a:solidFill>
                    <a:schemeClr val="tx1"/>
                  </a:solidFill>
                  <a:latin typeface="+mn-lt"/>
                  <a:ea typeface="+mn-ea"/>
                  <a:cs typeface="+mn-cs"/>
                </a:defRPr>
              </a:lvl4pPr>
              <a:lvl5pPr marL="2437669" algn="l" defTabSz="609417" rtl="0" eaLnBrk="1" latinLnBrk="0" hangingPunct="1">
                <a:defRPr sz="2400" kern="1200">
                  <a:solidFill>
                    <a:schemeClr val="tx1"/>
                  </a:solidFill>
                  <a:latin typeface="+mn-lt"/>
                  <a:ea typeface="+mn-ea"/>
                  <a:cs typeface="+mn-cs"/>
                </a:defRPr>
              </a:lvl5pPr>
              <a:lvl6pPr marL="3047085" algn="l" defTabSz="609417" rtl="0" eaLnBrk="1" latinLnBrk="0" hangingPunct="1">
                <a:defRPr sz="2400" kern="1200">
                  <a:solidFill>
                    <a:schemeClr val="tx1"/>
                  </a:solidFill>
                  <a:latin typeface="+mn-lt"/>
                  <a:ea typeface="+mn-ea"/>
                  <a:cs typeface="+mn-cs"/>
                </a:defRPr>
              </a:lvl6pPr>
              <a:lvl7pPr marL="3656504" algn="l" defTabSz="609417" rtl="0" eaLnBrk="1" latinLnBrk="0" hangingPunct="1">
                <a:defRPr sz="2400" kern="1200">
                  <a:solidFill>
                    <a:schemeClr val="tx1"/>
                  </a:solidFill>
                  <a:latin typeface="+mn-lt"/>
                  <a:ea typeface="+mn-ea"/>
                  <a:cs typeface="+mn-cs"/>
                </a:defRPr>
              </a:lvl7pPr>
              <a:lvl8pPr marL="4265919" algn="l" defTabSz="609417" rtl="0" eaLnBrk="1" latinLnBrk="0" hangingPunct="1">
                <a:defRPr sz="2400" kern="1200">
                  <a:solidFill>
                    <a:schemeClr val="tx1"/>
                  </a:solidFill>
                  <a:latin typeface="+mn-lt"/>
                  <a:ea typeface="+mn-ea"/>
                  <a:cs typeface="+mn-cs"/>
                </a:defRPr>
              </a:lvl8pPr>
              <a:lvl9pPr marL="4875337" algn="l" defTabSz="609417" rtl="0" eaLnBrk="1" latinLnBrk="0" hangingPunct="1">
                <a:defRPr sz="2400" kern="1200">
                  <a:solidFill>
                    <a:schemeClr val="tx1"/>
                  </a:solidFill>
                  <a:latin typeface="+mn-lt"/>
                  <a:ea typeface="+mn-ea"/>
                  <a:cs typeface="+mn-cs"/>
                </a:defRPr>
              </a:lvl9pPr>
            </a:lstStyle>
            <a:p>
              <a:endParaRPr lang="nl-BE" sz="1800">
                <a:latin typeface="Arial" panose="020B0604020202020204" pitchFamily="34" charset="0"/>
                <a:cs typeface="Arial" panose="020B0604020202020204" pitchFamily="34" charset="0"/>
              </a:endParaRPr>
            </a:p>
          </p:txBody>
        </p:sp>
        <p:pic>
          <p:nvPicPr>
            <p:cNvPr id="53" name="Picture 52"/>
            <p:cNvPicPr>
              <a:picLocks noChangeArrowheads="1"/>
            </p:cNvPicPr>
            <p:nvPr/>
          </p:nvPicPr>
          <p:blipFill>
            <a:blip r:embed="rId6"/>
            <a:srcRect/>
            <a:stretch>
              <a:fillRect/>
            </a:stretch>
          </p:blipFill>
          <p:spPr bwMode="auto">
            <a:xfrm>
              <a:off x="4570810" y="4272280"/>
              <a:ext cx="338578" cy="177800"/>
            </a:xfrm>
            <a:prstGeom prst="rect">
              <a:avLst/>
            </a:prstGeom>
            <a:noFill/>
            <a:ln w="9525">
              <a:noFill/>
              <a:miter lim="800000"/>
              <a:headEnd/>
              <a:tailEnd/>
            </a:ln>
            <a:effectLst/>
          </p:spPr>
        </p:pic>
        <p:pic>
          <p:nvPicPr>
            <p:cNvPr id="54" name="Picture 53"/>
            <p:cNvPicPr>
              <a:picLocks noChangeArrowheads="1"/>
            </p:cNvPicPr>
            <p:nvPr/>
          </p:nvPicPr>
          <p:blipFill>
            <a:blip r:embed="rId6"/>
            <a:srcRect/>
            <a:stretch>
              <a:fillRect/>
            </a:stretch>
          </p:blipFill>
          <p:spPr bwMode="auto">
            <a:xfrm>
              <a:off x="4977104" y="4424680"/>
              <a:ext cx="338578" cy="176213"/>
            </a:xfrm>
            <a:prstGeom prst="rect">
              <a:avLst/>
            </a:prstGeom>
            <a:noFill/>
            <a:ln w="9525">
              <a:noFill/>
              <a:miter lim="800000"/>
              <a:headEnd/>
              <a:tailEnd/>
            </a:ln>
            <a:effectLst/>
          </p:spPr>
        </p:pic>
        <p:pic>
          <p:nvPicPr>
            <p:cNvPr id="55" name="Picture 54"/>
            <p:cNvPicPr>
              <a:picLocks noChangeArrowheads="1"/>
            </p:cNvPicPr>
            <p:nvPr/>
          </p:nvPicPr>
          <p:blipFill>
            <a:blip r:embed="rId6"/>
            <a:srcRect/>
            <a:stretch>
              <a:fillRect/>
            </a:stretch>
          </p:blipFill>
          <p:spPr bwMode="auto">
            <a:xfrm>
              <a:off x="5484971" y="4653280"/>
              <a:ext cx="338578" cy="176213"/>
            </a:xfrm>
            <a:prstGeom prst="rect">
              <a:avLst/>
            </a:prstGeom>
            <a:noFill/>
            <a:ln w="9525">
              <a:noFill/>
              <a:miter lim="800000"/>
              <a:headEnd/>
              <a:tailEnd/>
            </a:ln>
            <a:effectLst/>
          </p:spPr>
        </p:pic>
        <p:pic>
          <p:nvPicPr>
            <p:cNvPr id="56" name="Picture 55"/>
            <p:cNvPicPr>
              <a:picLocks noChangeArrowheads="1"/>
            </p:cNvPicPr>
            <p:nvPr/>
          </p:nvPicPr>
          <p:blipFill>
            <a:blip r:embed="rId6"/>
            <a:srcRect/>
            <a:stretch>
              <a:fillRect/>
            </a:stretch>
          </p:blipFill>
          <p:spPr bwMode="auto">
            <a:xfrm>
              <a:off x="6602280" y="4577080"/>
              <a:ext cx="338578" cy="176213"/>
            </a:xfrm>
            <a:prstGeom prst="rect">
              <a:avLst/>
            </a:prstGeom>
            <a:noFill/>
            <a:ln w="9525">
              <a:noFill/>
              <a:miter lim="800000"/>
              <a:headEnd/>
              <a:tailEnd/>
            </a:ln>
            <a:effectLst/>
          </p:spPr>
        </p:pic>
        <p:pic>
          <p:nvPicPr>
            <p:cNvPr id="57" name="Picture 56"/>
            <p:cNvPicPr>
              <a:picLocks noChangeArrowheads="1"/>
            </p:cNvPicPr>
            <p:nvPr/>
          </p:nvPicPr>
          <p:blipFill>
            <a:blip r:embed="rId6"/>
            <a:srcRect/>
            <a:stretch>
              <a:fillRect/>
            </a:stretch>
          </p:blipFill>
          <p:spPr bwMode="auto">
            <a:xfrm>
              <a:off x="4864502" y="3156712"/>
              <a:ext cx="338578" cy="176213"/>
            </a:xfrm>
            <a:prstGeom prst="rect">
              <a:avLst/>
            </a:prstGeom>
            <a:noFill/>
            <a:ln w="9525">
              <a:noFill/>
              <a:miter lim="800000"/>
              <a:headEnd/>
              <a:tailEnd/>
            </a:ln>
            <a:effectLst/>
          </p:spPr>
        </p:pic>
        <p:pic>
          <p:nvPicPr>
            <p:cNvPr id="58" name="Picture 57"/>
            <p:cNvPicPr>
              <a:picLocks noChangeArrowheads="1"/>
            </p:cNvPicPr>
            <p:nvPr/>
          </p:nvPicPr>
          <p:blipFill>
            <a:blip r:embed="rId6"/>
            <a:srcRect/>
            <a:stretch>
              <a:fillRect/>
            </a:stretch>
          </p:blipFill>
          <p:spPr bwMode="auto">
            <a:xfrm>
              <a:off x="7313295" y="4348480"/>
              <a:ext cx="338578" cy="176213"/>
            </a:xfrm>
            <a:prstGeom prst="rect">
              <a:avLst/>
            </a:prstGeom>
            <a:noFill/>
            <a:ln w="9525">
              <a:noFill/>
              <a:miter lim="800000"/>
              <a:headEnd/>
              <a:tailEnd/>
            </a:ln>
            <a:effectLst/>
          </p:spPr>
        </p:pic>
        <p:pic>
          <p:nvPicPr>
            <p:cNvPr id="59" name="Picture 58"/>
            <p:cNvPicPr>
              <a:picLocks noChangeArrowheads="1"/>
            </p:cNvPicPr>
            <p:nvPr/>
          </p:nvPicPr>
          <p:blipFill>
            <a:blip r:embed="rId6"/>
            <a:srcRect/>
            <a:stretch>
              <a:fillRect/>
            </a:stretch>
          </p:blipFill>
          <p:spPr bwMode="auto">
            <a:xfrm>
              <a:off x="6195986" y="2976880"/>
              <a:ext cx="338578" cy="176213"/>
            </a:xfrm>
            <a:prstGeom prst="rect">
              <a:avLst/>
            </a:prstGeom>
            <a:noFill/>
            <a:ln w="9525">
              <a:noFill/>
              <a:miter lim="800000"/>
              <a:headEnd/>
              <a:tailEnd/>
            </a:ln>
            <a:effectLst/>
          </p:spPr>
        </p:pic>
        <p:pic>
          <p:nvPicPr>
            <p:cNvPr id="60" name="Picture 59"/>
            <p:cNvPicPr>
              <a:picLocks noChangeArrowheads="1"/>
            </p:cNvPicPr>
            <p:nvPr/>
          </p:nvPicPr>
          <p:blipFill>
            <a:blip r:embed="rId6"/>
            <a:srcRect/>
            <a:stretch>
              <a:fillRect/>
            </a:stretch>
          </p:blipFill>
          <p:spPr bwMode="auto">
            <a:xfrm>
              <a:off x="7313295" y="3357880"/>
              <a:ext cx="338578" cy="176213"/>
            </a:xfrm>
            <a:prstGeom prst="rect">
              <a:avLst/>
            </a:prstGeom>
            <a:noFill/>
            <a:ln w="9525">
              <a:noFill/>
              <a:miter lim="800000"/>
              <a:headEnd/>
              <a:tailEnd/>
            </a:ln>
            <a:effectLst/>
          </p:spPr>
        </p:pic>
        <p:pic>
          <p:nvPicPr>
            <p:cNvPr id="73" name="Picture 72"/>
            <p:cNvPicPr>
              <a:picLocks noChangeArrowheads="1"/>
            </p:cNvPicPr>
            <p:nvPr/>
          </p:nvPicPr>
          <p:blipFill>
            <a:blip r:embed="rId6"/>
            <a:srcRect/>
            <a:stretch>
              <a:fillRect/>
            </a:stretch>
          </p:blipFill>
          <p:spPr bwMode="auto">
            <a:xfrm>
              <a:off x="6805428" y="3053080"/>
              <a:ext cx="338578" cy="176213"/>
            </a:xfrm>
            <a:prstGeom prst="rect">
              <a:avLst/>
            </a:prstGeom>
            <a:noFill/>
            <a:ln w="9525">
              <a:noFill/>
              <a:miter lim="800000"/>
              <a:headEnd/>
              <a:tailEnd/>
            </a:ln>
            <a:effectLst/>
          </p:spPr>
        </p:pic>
        <p:pic>
          <p:nvPicPr>
            <p:cNvPr id="75" name="Picture 74"/>
            <p:cNvPicPr>
              <a:picLocks noChangeArrowheads="1"/>
            </p:cNvPicPr>
            <p:nvPr/>
          </p:nvPicPr>
          <p:blipFill>
            <a:blip r:embed="rId6"/>
            <a:srcRect/>
            <a:stretch>
              <a:fillRect/>
            </a:stretch>
          </p:blipFill>
          <p:spPr bwMode="auto">
            <a:xfrm>
              <a:off x="5383398" y="2976880"/>
              <a:ext cx="338578" cy="176213"/>
            </a:xfrm>
            <a:prstGeom prst="rect">
              <a:avLst/>
            </a:prstGeom>
            <a:noFill/>
            <a:ln w="9525">
              <a:noFill/>
              <a:miter lim="800000"/>
              <a:headEnd/>
              <a:tailEnd/>
            </a:ln>
            <a:effectLst/>
          </p:spPr>
        </p:pic>
        <p:grpSp>
          <p:nvGrpSpPr>
            <p:cNvPr id="76" name="Group 75"/>
            <p:cNvGrpSpPr>
              <a:grpSpLocks/>
            </p:cNvGrpSpPr>
            <p:nvPr/>
          </p:nvGrpSpPr>
          <p:grpSpPr bwMode="auto">
            <a:xfrm>
              <a:off x="8176670" y="3205480"/>
              <a:ext cx="507868" cy="304800"/>
              <a:chOff x="1824" y="1104"/>
              <a:chExt cx="240" cy="240"/>
            </a:xfrm>
          </p:grpSpPr>
          <p:sp>
            <p:nvSpPr>
              <p:cNvPr id="145" name="Oval 144"/>
              <p:cNvSpPr>
                <a:spLocks noChangeArrowheads="1"/>
              </p:cNvSpPr>
              <p:nvPr/>
            </p:nvSpPr>
            <p:spPr bwMode="auto">
              <a:xfrm>
                <a:off x="1824" y="1195"/>
                <a:ext cx="240" cy="149"/>
              </a:xfrm>
              <a:prstGeom prst="ellipse">
                <a:avLst/>
              </a:prstGeom>
              <a:solidFill>
                <a:srgbClr val="0078AA"/>
              </a:solidFill>
              <a:ln w="1588">
                <a:solidFill>
                  <a:srgbClr val="AAE6FF"/>
                </a:solidFill>
                <a:round/>
                <a:headEnd/>
                <a:tailEnd/>
              </a:ln>
            </p:spPr>
            <p:txBody>
              <a:bodyPr/>
              <a:lstStyle>
                <a:defPPr>
                  <a:defRPr lang="en-US"/>
                </a:defPPr>
                <a:lvl1pPr marL="0" algn="l" defTabSz="609417" rtl="0" eaLnBrk="1" latinLnBrk="0" hangingPunct="1">
                  <a:defRPr sz="2400" kern="1200">
                    <a:solidFill>
                      <a:schemeClr val="tx1"/>
                    </a:solidFill>
                    <a:latin typeface="+mn-lt"/>
                    <a:ea typeface="+mn-ea"/>
                    <a:cs typeface="+mn-cs"/>
                  </a:defRPr>
                </a:lvl1pPr>
                <a:lvl2pPr marL="609417" algn="l" defTabSz="609417" rtl="0" eaLnBrk="1" latinLnBrk="0" hangingPunct="1">
                  <a:defRPr sz="2400" kern="1200">
                    <a:solidFill>
                      <a:schemeClr val="tx1"/>
                    </a:solidFill>
                    <a:latin typeface="+mn-lt"/>
                    <a:ea typeface="+mn-ea"/>
                    <a:cs typeface="+mn-cs"/>
                  </a:defRPr>
                </a:lvl2pPr>
                <a:lvl3pPr marL="1218835" algn="l" defTabSz="609417" rtl="0" eaLnBrk="1" latinLnBrk="0" hangingPunct="1">
                  <a:defRPr sz="2400" kern="1200">
                    <a:solidFill>
                      <a:schemeClr val="tx1"/>
                    </a:solidFill>
                    <a:latin typeface="+mn-lt"/>
                    <a:ea typeface="+mn-ea"/>
                    <a:cs typeface="+mn-cs"/>
                  </a:defRPr>
                </a:lvl3pPr>
                <a:lvl4pPr marL="1828252" algn="l" defTabSz="609417" rtl="0" eaLnBrk="1" latinLnBrk="0" hangingPunct="1">
                  <a:defRPr sz="2400" kern="1200">
                    <a:solidFill>
                      <a:schemeClr val="tx1"/>
                    </a:solidFill>
                    <a:latin typeface="+mn-lt"/>
                    <a:ea typeface="+mn-ea"/>
                    <a:cs typeface="+mn-cs"/>
                  </a:defRPr>
                </a:lvl4pPr>
                <a:lvl5pPr marL="2437669" algn="l" defTabSz="609417" rtl="0" eaLnBrk="1" latinLnBrk="0" hangingPunct="1">
                  <a:defRPr sz="2400" kern="1200">
                    <a:solidFill>
                      <a:schemeClr val="tx1"/>
                    </a:solidFill>
                    <a:latin typeface="+mn-lt"/>
                    <a:ea typeface="+mn-ea"/>
                    <a:cs typeface="+mn-cs"/>
                  </a:defRPr>
                </a:lvl5pPr>
                <a:lvl6pPr marL="3047085" algn="l" defTabSz="609417" rtl="0" eaLnBrk="1" latinLnBrk="0" hangingPunct="1">
                  <a:defRPr sz="2400" kern="1200">
                    <a:solidFill>
                      <a:schemeClr val="tx1"/>
                    </a:solidFill>
                    <a:latin typeface="+mn-lt"/>
                    <a:ea typeface="+mn-ea"/>
                    <a:cs typeface="+mn-cs"/>
                  </a:defRPr>
                </a:lvl6pPr>
                <a:lvl7pPr marL="3656504" algn="l" defTabSz="609417" rtl="0" eaLnBrk="1" latinLnBrk="0" hangingPunct="1">
                  <a:defRPr sz="2400" kern="1200">
                    <a:solidFill>
                      <a:schemeClr val="tx1"/>
                    </a:solidFill>
                    <a:latin typeface="+mn-lt"/>
                    <a:ea typeface="+mn-ea"/>
                    <a:cs typeface="+mn-cs"/>
                  </a:defRPr>
                </a:lvl7pPr>
                <a:lvl8pPr marL="4265919" algn="l" defTabSz="609417" rtl="0" eaLnBrk="1" latinLnBrk="0" hangingPunct="1">
                  <a:defRPr sz="2400" kern="1200">
                    <a:solidFill>
                      <a:schemeClr val="tx1"/>
                    </a:solidFill>
                    <a:latin typeface="+mn-lt"/>
                    <a:ea typeface="+mn-ea"/>
                    <a:cs typeface="+mn-cs"/>
                  </a:defRPr>
                </a:lvl8pPr>
                <a:lvl9pPr marL="4875337" algn="l" defTabSz="609417" rtl="0" eaLnBrk="1" latinLnBrk="0" hangingPunct="1">
                  <a:defRPr sz="2400" kern="1200">
                    <a:solidFill>
                      <a:schemeClr val="tx1"/>
                    </a:solidFill>
                    <a:latin typeface="+mn-lt"/>
                    <a:ea typeface="+mn-ea"/>
                    <a:cs typeface="+mn-cs"/>
                  </a:defRPr>
                </a:lvl9pPr>
              </a:lstStyle>
              <a:p>
                <a:endParaRPr lang="nl-BE" sz="1800">
                  <a:latin typeface="Arial" panose="020B0604020202020204" pitchFamily="34" charset="0"/>
                  <a:cs typeface="Arial" panose="020B0604020202020204" pitchFamily="34" charset="0"/>
                </a:endParaRPr>
              </a:p>
            </p:txBody>
          </p:sp>
          <p:sp>
            <p:nvSpPr>
              <p:cNvPr id="146" name="Rectangle 145"/>
              <p:cNvSpPr>
                <a:spLocks noChangeArrowheads="1"/>
              </p:cNvSpPr>
              <p:nvPr/>
            </p:nvSpPr>
            <p:spPr bwMode="auto">
              <a:xfrm>
                <a:off x="1824" y="1156"/>
                <a:ext cx="239" cy="139"/>
              </a:xfrm>
              <a:prstGeom prst="rect">
                <a:avLst/>
              </a:prstGeom>
              <a:solidFill>
                <a:srgbClr val="0078AA"/>
              </a:solidFill>
              <a:ln w="9525">
                <a:noFill/>
                <a:miter lim="800000"/>
                <a:headEnd/>
                <a:tailEnd/>
              </a:ln>
            </p:spPr>
            <p:txBody>
              <a:bodyPr/>
              <a:lstStyle>
                <a:defPPr>
                  <a:defRPr lang="en-US"/>
                </a:defPPr>
                <a:lvl1pPr marL="0" algn="l" defTabSz="609417" rtl="0" eaLnBrk="1" latinLnBrk="0" hangingPunct="1">
                  <a:defRPr sz="2400" kern="1200">
                    <a:solidFill>
                      <a:schemeClr val="tx1"/>
                    </a:solidFill>
                    <a:latin typeface="+mn-lt"/>
                    <a:ea typeface="+mn-ea"/>
                    <a:cs typeface="+mn-cs"/>
                  </a:defRPr>
                </a:lvl1pPr>
                <a:lvl2pPr marL="609417" algn="l" defTabSz="609417" rtl="0" eaLnBrk="1" latinLnBrk="0" hangingPunct="1">
                  <a:defRPr sz="2400" kern="1200">
                    <a:solidFill>
                      <a:schemeClr val="tx1"/>
                    </a:solidFill>
                    <a:latin typeface="+mn-lt"/>
                    <a:ea typeface="+mn-ea"/>
                    <a:cs typeface="+mn-cs"/>
                  </a:defRPr>
                </a:lvl2pPr>
                <a:lvl3pPr marL="1218835" algn="l" defTabSz="609417" rtl="0" eaLnBrk="1" latinLnBrk="0" hangingPunct="1">
                  <a:defRPr sz="2400" kern="1200">
                    <a:solidFill>
                      <a:schemeClr val="tx1"/>
                    </a:solidFill>
                    <a:latin typeface="+mn-lt"/>
                    <a:ea typeface="+mn-ea"/>
                    <a:cs typeface="+mn-cs"/>
                  </a:defRPr>
                </a:lvl3pPr>
                <a:lvl4pPr marL="1828252" algn="l" defTabSz="609417" rtl="0" eaLnBrk="1" latinLnBrk="0" hangingPunct="1">
                  <a:defRPr sz="2400" kern="1200">
                    <a:solidFill>
                      <a:schemeClr val="tx1"/>
                    </a:solidFill>
                    <a:latin typeface="+mn-lt"/>
                    <a:ea typeface="+mn-ea"/>
                    <a:cs typeface="+mn-cs"/>
                  </a:defRPr>
                </a:lvl4pPr>
                <a:lvl5pPr marL="2437669" algn="l" defTabSz="609417" rtl="0" eaLnBrk="1" latinLnBrk="0" hangingPunct="1">
                  <a:defRPr sz="2400" kern="1200">
                    <a:solidFill>
                      <a:schemeClr val="tx1"/>
                    </a:solidFill>
                    <a:latin typeface="+mn-lt"/>
                    <a:ea typeface="+mn-ea"/>
                    <a:cs typeface="+mn-cs"/>
                  </a:defRPr>
                </a:lvl5pPr>
                <a:lvl6pPr marL="3047085" algn="l" defTabSz="609417" rtl="0" eaLnBrk="1" latinLnBrk="0" hangingPunct="1">
                  <a:defRPr sz="2400" kern="1200">
                    <a:solidFill>
                      <a:schemeClr val="tx1"/>
                    </a:solidFill>
                    <a:latin typeface="+mn-lt"/>
                    <a:ea typeface="+mn-ea"/>
                    <a:cs typeface="+mn-cs"/>
                  </a:defRPr>
                </a:lvl6pPr>
                <a:lvl7pPr marL="3656504" algn="l" defTabSz="609417" rtl="0" eaLnBrk="1" latinLnBrk="0" hangingPunct="1">
                  <a:defRPr sz="2400" kern="1200">
                    <a:solidFill>
                      <a:schemeClr val="tx1"/>
                    </a:solidFill>
                    <a:latin typeface="+mn-lt"/>
                    <a:ea typeface="+mn-ea"/>
                    <a:cs typeface="+mn-cs"/>
                  </a:defRPr>
                </a:lvl7pPr>
                <a:lvl8pPr marL="4265919" algn="l" defTabSz="609417" rtl="0" eaLnBrk="1" latinLnBrk="0" hangingPunct="1">
                  <a:defRPr sz="2400" kern="1200">
                    <a:solidFill>
                      <a:schemeClr val="tx1"/>
                    </a:solidFill>
                    <a:latin typeface="+mn-lt"/>
                    <a:ea typeface="+mn-ea"/>
                    <a:cs typeface="+mn-cs"/>
                  </a:defRPr>
                </a:lvl8pPr>
                <a:lvl9pPr marL="4875337" algn="l" defTabSz="609417" rtl="0" eaLnBrk="1" latinLnBrk="0" hangingPunct="1">
                  <a:defRPr sz="2400" kern="1200">
                    <a:solidFill>
                      <a:schemeClr val="tx1"/>
                    </a:solidFill>
                    <a:latin typeface="+mn-lt"/>
                    <a:ea typeface="+mn-ea"/>
                    <a:cs typeface="+mn-cs"/>
                  </a:defRPr>
                </a:lvl9pPr>
              </a:lstStyle>
              <a:p>
                <a:endParaRPr lang="nl-BE" sz="1800">
                  <a:latin typeface="Arial" panose="020B0604020202020204" pitchFamily="34" charset="0"/>
                  <a:cs typeface="Arial" panose="020B0604020202020204" pitchFamily="34" charset="0"/>
                </a:endParaRPr>
              </a:p>
            </p:txBody>
          </p:sp>
          <p:sp>
            <p:nvSpPr>
              <p:cNvPr id="147" name="Rectangle 146"/>
              <p:cNvSpPr>
                <a:spLocks noChangeArrowheads="1"/>
              </p:cNvSpPr>
              <p:nvPr/>
            </p:nvSpPr>
            <p:spPr bwMode="auto">
              <a:xfrm>
                <a:off x="1824" y="1156"/>
                <a:ext cx="239" cy="139"/>
              </a:xfrm>
              <a:prstGeom prst="rect">
                <a:avLst/>
              </a:prstGeom>
              <a:solidFill>
                <a:srgbClr val="0078AA"/>
              </a:solidFill>
              <a:ln w="9525">
                <a:noFill/>
                <a:miter lim="800000"/>
                <a:headEnd/>
                <a:tailEnd/>
              </a:ln>
            </p:spPr>
            <p:txBody>
              <a:bodyPr/>
              <a:lstStyle>
                <a:defPPr>
                  <a:defRPr lang="en-US"/>
                </a:defPPr>
                <a:lvl1pPr marL="0" algn="l" defTabSz="609417" rtl="0" eaLnBrk="1" latinLnBrk="0" hangingPunct="1">
                  <a:defRPr sz="2400" kern="1200">
                    <a:solidFill>
                      <a:schemeClr val="tx1"/>
                    </a:solidFill>
                    <a:latin typeface="+mn-lt"/>
                    <a:ea typeface="+mn-ea"/>
                    <a:cs typeface="+mn-cs"/>
                  </a:defRPr>
                </a:lvl1pPr>
                <a:lvl2pPr marL="609417" algn="l" defTabSz="609417" rtl="0" eaLnBrk="1" latinLnBrk="0" hangingPunct="1">
                  <a:defRPr sz="2400" kern="1200">
                    <a:solidFill>
                      <a:schemeClr val="tx1"/>
                    </a:solidFill>
                    <a:latin typeface="+mn-lt"/>
                    <a:ea typeface="+mn-ea"/>
                    <a:cs typeface="+mn-cs"/>
                  </a:defRPr>
                </a:lvl2pPr>
                <a:lvl3pPr marL="1218835" algn="l" defTabSz="609417" rtl="0" eaLnBrk="1" latinLnBrk="0" hangingPunct="1">
                  <a:defRPr sz="2400" kern="1200">
                    <a:solidFill>
                      <a:schemeClr val="tx1"/>
                    </a:solidFill>
                    <a:latin typeface="+mn-lt"/>
                    <a:ea typeface="+mn-ea"/>
                    <a:cs typeface="+mn-cs"/>
                  </a:defRPr>
                </a:lvl3pPr>
                <a:lvl4pPr marL="1828252" algn="l" defTabSz="609417" rtl="0" eaLnBrk="1" latinLnBrk="0" hangingPunct="1">
                  <a:defRPr sz="2400" kern="1200">
                    <a:solidFill>
                      <a:schemeClr val="tx1"/>
                    </a:solidFill>
                    <a:latin typeface="+mn-lt"/>
                    <a:ea typeface="+mn-ea"/>
                    <a:cs typeface="+mn-cs"/>
                  </a:defRPr>
                </a:lvl4pPr>
                <a:lvl5pPr marL="2437669" algn="l" defTabSz="609417" rtl="0" eaLnBrk="1" latinLnBrk="0" hangingPunct="1">
                  <a:defRPr sz="2400" kern="1200">
                    <a:solidFill>
                      <a:schemeClr val="tx1"/>
                    </a:solidFill>
                    <a:latin typeface="+mn-lt"/>
                    <a:ea typeface="+mn-ea"/>
                    <a:cs typeface="+mn-cs"/>
                  </a:defRPr>
                </a:lvl5pPr>
                <a:lvl6pPr marL="3047085" algn="l" defTabSz="609417" rtl="0" eaLnBrk="1" latinLnBrk="0" hangingPunct="1">
                  <a:defRPr sz="2400" kern="1200">
                    <a:solidFill>
                      <a:schemeClr val="tx1"/>
                    </a:solidFill>
                    <a:latin typeface="+mn-lt"/>
                    <a:ea typeface="+mn-ea"/>
                    <a:cs typeface="+mn-cs"/>
                  </a:defRPr>
                </a:lvl6pPr>
                <a:lvl7pPr marL="3656504" algn="l" defTabSz="609417" rtl="0" eaLnBrk="1" latinLnBrk="0" hangingPunct="1">
                  <a:defRPr sz="2400" kern="1200">
                    <a:solidFill>
                      <a:schemeClr val="tx1"/>
                    </a:solidFill>
                    <a:latin typeface="+mn-lt"/>
                    <a:ea typeface="+mn-ea"/>
                    <a:cs typeface="+mn-cs"/>
                  </a:defRPr>
                </a:lvl7pPr>
                <a:lvl8pPr marL="4265919" algn="l" defTabSz="609417" rtl="0" eaLnBrk="1" latinLnBrk="0" hangingPunct="1">
                  <a:defRPr sz="2400" kern="1200">
                    <a:solidFill>
                      <a:schemeClr val="tx1"/>
                    </a:solidFill>
                    <a:latin typeface="+mn-lt"/>
                    <a:ea typeface="+mn-ea"/>
                    <a:cs typeface="+mn-cs"/>
                  </a:defRPr>
                </a:lvl8pPr>
                <a:lvl9pPr marL="4875337" algn="l" defTabSz="609417" rtl="0" eaLnBrk="1" latinLnBrk="0" hangingPunct="1">
                  <a:defRPr sz="2400" kern="1200">
                    <a:solidFill>
                      <a:schemeClr val="tx1"/>
                    </a:solidFill>
                    <a:latin typeface="+mn-lt"/>
                    <a:ea typeface="+mn-ea"/>
                    <a:cs typeface="+mn-cs"/>
                  </a:defRPr>
                </a:lvl9pPr>
              </a:lstStyle>
              <a:p>
                <a:endParaRPr lang="nl-BE" sz="1800">
                  <a:latin typeface="Arial" panose="020B0604020202020204" pitchFamily="34" charset="0"/>
                  <a:cs typeface="Arial" panose="020B0604020202020204" pitchFamily="34" charset="0"/>
                </a:endParaRPr>
              </a:p>
            </p:txBody>
          </p:sp>
          <p:sp>
            <p:nvSpPr>
              <p:cNvPr id="148" name="Oval 147"/>
              <p:cNvSpPr>
                <a:spLocks noChangeArrowheads="1"/>
              </p:cNvSpPr>
              <p:nvPr/>
            </p:nvSpPr>
            <p:spPr bwMode="auto">
              <a:xfrm>
                <a:off x="1824" y="1104"/>
                <a:ext cx="240" cy="101"/>
              </a:xfrm>
              <a:prstGeom prst="ellipse">
                <a:avLst/>
              </a:prstGeom>
              <a:solidFill>
                <a:srgbClr val="00B4FF"/>
              </a:solidFill>
              <a:ln w="1588">
                <a:solidFill>
                  <a:srgbClr val="AAE6FF"/>
                </a:solidFill>
                <a:round/>
                <a:headEnd/>
                <a:tailEnd/>
              </a:ln>
            </p:spPr>
            <p:txBody>
              <a:bodyPr/>
              <a:lstStyle>
                <a:defPPr>
                  <a:defRPr lang="en-US"/>
                </a:defPPr>
                <a:lvl1pPr marL="0" algn="l" defTabSz="609417" rtl="0" eaLnBrk="1" latinLnBrk="0" hangingPunct="1">
                  <a:defRPr sz="2400" kern="1200">
                    <a:solidFill>
                      <a:schemeClr val="tx1"/>
                    </a:solidFill>
                    <a:latin typeface="+mn-lt"/>
                    <a:ea typeface="+mn-ea"/>
                    <a:cs typeface="+mn-cs"/>
                  </a:defRPr>
                </a:lvl1pPr>
                <a:lvl2pPr marL="609417" algn="l" defTabSz="609417" rtl="0" eaLnBrk="1" latinLnBrk="0" hangingPunct="1">
                  <a:defRPr sz="2400" kern="1200">
                    <a:solidFill>
                      <a:schemeClr val="tx1"/>
                    </a:solidFill>
                    <a:latin typeface="+mn-lt"/>
                    <a:ea typeface="+mn-ea"/>
                    <a:cs typeface="+mn-cs"/>
                  </a:defRPr>
                </a:lvl2pPr>
                <a:lvl3pPr marL="1218835" algn="l" defTabSz="609417" rtl="0" eaLnBrk="1" latinLnBrk="0" hangingPunct="1">
                  <a:defRPr sz="2400" kern="1200">
                    <a:solidFill>
                      <a:schemeClr val="tx1"/>
                    </a:solidFill>
                    <a:latin typeface="+mn-lt"/>
                    <a:ea typeface="+mn-ea"/>
                    <a:cs typeface="+mn-cs"/>
                  </a:defRPr>
                </a:lvl3pPr>
                <a:lvl4pPr marL="1828252" algn="l" defTabSz="609417" rtl="0" eaLnBrk="1" latinLnBrk="0" hangingPunct="1">
                  <a:defRPr sz="2400" kern="1200">
                    <a:solidFill>
                      <a:schemeClr val="tx1"/>
                    </a:solidFill>
                    <a:latin typeface="+mn-lt"/>
                    <a:ea typeface="+mn-ea"/>
                    <a:cs typeface="+mn-cs"/>
                  </a:defRPr>
                </a:lvl4pPr>
                <a:lvl5pPr marL="2437669" algn="l" defTabSz="609417" rtl="0" eaLnBrk="1" latinLnBrk="0" hangingPunct="1">
                  <a:defRPr sz="2400" kern="1200">
                    <a:solidFill>
                      <a:schemeClr val="tx1"/>
                    </a:solidFill>
                    <a:latin typeface="+mn-lt"/>
                    <a:ea typeface="+mn-ea"/>
                    <a:cs typeface="+mn-cs"/>
                  </a:defRPr>
                </a:lvl5pPr>
                <a:lvl6pPr marL="3047085" algn="l" defTabSz="609417" rtl="0" eaLnBrk="1" latinLnBrk="0" hangingPunct="1">
                  <a:defRPr sz="2400" kern="1200">
                    <a:solidFill>
                      <a:schemeClr val="tx1"/>
                    </a:solidFill>
                    <a:latin typeface="+mn-lt"/>
                    <a:ea typeface="+mn-ea"/>
                    <a:cs typeface="+mn-cs"/>
                  </a:defRPr>
                </a:lvl6pPr>
                <a:lvl7pPr marL="3656504" algn="l" defTabSz="609417" rtl="0" eaLnBrk="1" latinLnBrk="0" hangingPunct="1">
                  <a:defRPr sz="2400" kern="1200">
                    <a:solidFill>
                      <a:schemeClr val="tx1"/>
                    </a:solidFill>
                    <a:latin typeface="+mn-lt"/>
                    <a:ea typeface="+mn-ea"/>
                    <a:cs typeface="+mn-cs"/>
                  </a:defRPr>
                </a:lvl7pPr>
                <a:lvl8pPr marL="4265919" algn="l" defTabSz="609417" rtl="0" eaLnBrk="1" latinLnBrk="0" hangingPunct="1">
                  <a:defRPr sz="2400" kern="1200">
                    <a:solidFill>
                      <a:schemeClr val="tx1"/>
                    </a:solidFill>
                    <a:latin typeface="+mn-lt"/>
                    <a:ea typeface="+mn-ea"/>
                    <a:cs typeface="+mn-cs"/>
                  </a:defRPr>
                </a:lvl8pPr>
                <a:lvl9pPr marL="4875337" algn="l" defTabSz="609417" rtl="0" eaLnBrk="1" latinLnBrk="0" hangingPunct="1">
                  <a:defRPr sz="2400" kern="1200">
                    <a:solidFill>
                      <a:schemeClr val="tx1"/>
                    </a:solidFill>
                    <a:latin typeface="+mn-lt"/>
                    <a:ea typeface="+mn-ea"/>
                    <a:cs typeface="+mn-cs"/>
                  </a:defRPr>
                </a:lvl9pPr>
              </a:lstStyle>
              <a:p>
                <a:endParaRPr lang="nl-BE" sz="1800">
                  <a:latin typeface="Arial" panose="020B0604020202020204" pitchFamily="34" charset="0"/>
                  <a:cs typeface="Arial" panose="020B0604020202020204" pitchFamily="34" charset="0"/>
                </a:endParaRPr>
              </a:p>
            </p:txBody>
          </p:sp>
          <p:sp>
            <p:nvSpPr>
              <p:cNvPr id="149" name="Line 97"/>
              <p:cNvSpPr>
                <a:spLocks noChangeShapeType="1"/>
              </p:cNvSpPr>
              <p:nvPr/>
            </p:nvSpPr>
            <p:spPr bwMode="auto">
              <a:xfrm>
                <a:off x="1824" y="1153"/>
                <a:ext cx="1" cy="139"/>
              </a:xfrm>
              <a:prstGeom prst="line">
                <a:avLst/>
              </a:prstGeom>
              <a:noFill/>
              <a:ln w="1588">
                <a:solidFill>
                  <a:srgbClr val="AAE6FF"/>
                </a:solidFill>
                <a:round/>
                <a:headEnd/>
                <a:tailEnd/>
              </a:ln>
            </p:spPr>
            <p:txBody>
              <a:bodyPr/>
              <a:lstStyle>
                <a:defPPr>
                  <a:defRPr lang="en-US"/>
                </a:defPPr>
                <a:lvl1pPr marL="0" algn="l" defTabSz="609417" rtl="0" eaLnBrk="1" latinLnBrk="0" hangingPunct="1">
                  <a:defRPr sz="2400" kern="1200">
                    <a:solidFill>
                      <a:schemeClr val="tx1"/>
                    </a:solidFill>
                    <a:latin typeface="+mn-lt"/>
                    <a:ea typeface="+mn-ea"/>
                    <a:cs typeface="+mn-cs"/>
                  </a:defRPr>
                </a:lvl1pPr>
                <a:lvl2pPr marL="609417" algn="l" defTabSz="609417" rtl="0" eaLnBrk="1" latinLnBrk="0" hangingPunct="1">
                  <a:defRPr sz="2400" kern="1200">
                    <a:solidFill>
                      <a:schemeClr val="tx1"/>
                    </a:solidFill>
                    <a:latin typeface="+mn-lt"/>
                    <a:ea typeface="+mn-ea"/>
                    <a:cs typeface="+mn-cs"/>
                  </a:defRPr>
                </a:lvl2pPr>
                <a:lvl3pPr marL="1218835" algn="l" defTabSz="609417" rtl="0" eaLnBrk="1" latinLnBrk="0" hangingPunct="1">
                  <a:defRPr sz="2400" kern="1200">
                    <a:solidFill>
                      <a:schemeClr val="tx1"/>
                    </a:solidFill>
                    <a:latin typeface="+mn-lt"/>
                    <a:ea typeface="+mn-ea"/>
                    <a:cs typeface="+mn-cs"/>
                  </a:defRPr>
                </a:lvl3pPr>
                <a:lvl4pPr marL="1828252" algn="l" defTabSz="609417" rtl="0" eaLnBrk="1" latinLnBrk="0" hangingPunct="1">
                  <a:defRPr sz="2400" kern="1200">
                    <a:solidFill>
                      <a:schemeClr val="tx1"/>
                    </a:solidFill>
                    <a:latin typeface="+mn-lt"/>
                    <a:ea typeface="+mn-ea"/>
                    <a:cs typeface="+mn-cs"/>
                  </a:defRPr>
                </a:lvl4pPr>
                <a:lvl5pPr marL="2437669" algn="l" defTabSz="609417" rtl="0" eaLnBrk="1" latinLnBrk="0" hangingPunct="1">
                  <a:defRPr sz="2400" kern="1200">
                    <a:solidFill>
                      <a:schemeClr val="tx1"/>
                    </a:solidFill>
                    <a:latin typeface="+mn-lt"/>
                    <a:ea typeface="+mn-ea"/>
                    <a:cs typeface="+mn-cs"/>
                  </a:defRPr>
                </a:lvl5pPr>
                <a:lvl6pPr marL="3047085" algn="l" defTabSz="609417" rtl="0" eaLnBrk="1" latinLnBrk="0" hangingPunct="1">
                  <a:defRPr sz="2400" kern="1200">
                    <a:solidFill>
                      <a:schemeClr val="tx1"/>
                    </a:solidFill>
                    <a:latin typeface="+mn-lt"/>
                    <a:ea typeface="+mn-ea"/>
                    <a:cs typeface="+mn-cs"/>
                  </a:defRPr>
                </a:lvl6pPr>
                <a:lvl7pPr marL="3656504" algn="l" defTabSz="609417" rtl="0" eaLnBrk="1" latinLnBrk="0" hangingPunct="1">
                  <a:defRPr sz="2400" kern="1200">
                    <a:solidFill>
                      <a:schemeClr val="tx1"/>
                    </a:solidFill>
                    <a:latin typeface="+mn-lt"/>
                    <a:ea typeface="+mn-ea"/>
                    <a:cs typeface="+mn-cs"/>
                  </a:defRPr>
                </a:lvl7pPr>
                <a:lvl8pPr marL="4265919" algn="l" defTabSz="609417" rtl="0" eaLnBrk="1" latinLnBrk="0" hangingPunct="1">
                  <a:defRPr sz="2400" kern="1200">
                    <a:solidFill>
                      <a:schemeClr val="tx1"/>
                    </a:solidFill>
                    <a:latin typeface="+mn-lt"/>
                    <a:ea typeface="+mn-ea"/>
                    <a:cs typeface="+mn-cs"/>
                  </a:defRPr>
                </a:lvl8pPr>
                <a:lvl9pPr marL="4875337" algn="l" defTabSz="609417" rtl="0" eaLnBrk="1" latinLnBrk="0" hangingPunct="1">
                  <a:defRPr sz="2400" kern="1200">
                    <a:solidFill>
                      <a:schemeClr val="tx1"/>
                    </a:solidFill>
                    <a:latin typeface="+mn-lt"/>
                    <a:ea typeface="+mn-ea"/>
                    <a:cs typeface="+mn-cs"/>
                  </a:defRPr>
                </a:lvl9pPr>
              </a:lstStyle>
              <a:p>
                <a:endParaRPr lang="nl-BE" sz="1800">
                  <a:latin typeface="Arial" panose="020B0604020202020204" pitchFamily="34" charset="0"/>
                  <a:cs typeface="Arial" panose="020B0604020202020204" pitchFamily="34" charset="0"/>
                </a:endParaRPr>
              </a:p>
            </p:txBody>
          </p:sp>
          <p:sp>
            <p:nvSpPr>
              <p:cNvPr id="150" name="Line 98"/>
              <p:cNvSpPr>
                <a:spLocks noChangeShapeType="1"/>
              </p:cNvSpPr>
              <p:nvPr/>
            </p:nvSpPr>
            <p:spPr bwMode="auto">
              <a:xfrm>
                <a:off x="2063" y="1153"/>
                <a:ext cx="1" cy="139"/>
              </a:xfrm>
              <a:prstGeom prst="line">
                <a:avLst/>
              </a:prstGeom>
              <a:noFill/>
              <a:ln w="1588">
                <a:solidFill>
                  <a:srgbClr val="AAE6FF"/>
                </a:solidFill>
                <a:round/>
                <a:headEnd/>
                <a:tailEnd/>
              </a:ln>
            </p:spPr>
            <p:txBody>
              <a:bodyPr/>
              <a:lstStyle>
                <a:defPPr>
                  <a:defRPr lang="en-US"/>
                </a:defPPr>
                <a:lvl1pPr marL="0" algn="l" defTabSz="609417" rtl="0" eaLnBrk="1" latinLnBrk="0" hangingPunct="1">
                  <a:defRPr sz="2400" kern="1200">
                    <a:solidFill>
                      <a:schemeClr val="tx1"/>
                    </a:solidFill>
                    <a:latin typeface="+mn-lt"/>
                    <a:ea typeface="+mn-ea"/>
                    <a:cs typeface="+mn-cs"/>
                  </a:defRPr>
                </a:lvl1pPr>
                <a:lvl2pPr marL="609417" algn="l" defTabSz="609417" rtl="0" eaLnBrk="1" latinLnBrk="0" hangingPunct="1">
                  <a:defRPr sz="2400" kern="1200">
                    <a:solidFill>
                      <a:schemeClr val="tx1"/>
                    </a:solidFill>
                    <a:latin typeface="+mn-lt"/>
                    <a:ea typeface="+mn-ea"/>
                    <a:cs typeface="+mn-cs"/>
                  </a:defRPr>
                </a:lvl2pPr>
                <a:lvl3pPr marL="1218835" algn="l" defTabSz="609417" rtl="0" eaLnBrk="1" latinLnBrk="0" hangingPunct="1">
                  <a:defRPr sz="2400" kern="1200">
                    <a:solidFill>
                      <a:schemeClr val="tx1"/>
                    </a:solidFill>
                    <a:latin typeface="+mn-lt"/>
                    <a:ea typeface="+mn-ea"/>
                    <a:cs typeface="+mn-cs"/>
                  </a:defRPr>
                </a:lvl3pPr>
                <a:lvl4pPr marL="1828252" algn="l" defTabSz="609417" rtl="0" eaLnBrk="1" latinLnBrk="0" hangingPunct="1">
                  <a:defRPr sz="2400" kern="1200">
                    <a:solidFill>
                      <a:schemeClr val="tx1"/>
                    </a:solidFill>
                    <a:latin typeface="+mn-lt"/>
                    <a:ea typeface="+mn-ea"/>
                    <a:cs typeface="+mn-cs"/>
                  </a:defRPr>
                </a:lvl4pPr>
                <a:lvl5pPr marL="2437669" algn="l" defTabSz="609417" rtl="0" eaLnBrk="1" latinLnBrk="0" hangingPunct="1">
                  <a:defRPr sz="2400" kern="1200">
                    <a:solidFill>
                      <a:schemeClr val="tx1"/>
                    </a:solidFill>
                    <a:latin typeface="+mn-lt"/>
                    <a:ea typeface="+mn-ea"/>
                    <a:cs typeface="+mn-cs"/>
                  </a:defRPr>
                </a:lvl5pPr>
                <a:lvl6pPr marL="3047085" algn="l" defTabSz="609417" rtl="0" eaLnBrk="1" latinLnBrk="0" hangingPunct="1">
                  <a:defRPr sz="2400" kern="1200">
                    <a:solidFill>
                      <a:schemeClr val="tx1"/>
                    </a:solidFill>
                    <a:latin typeface="+mn-lt"/>
                    <a:ea typeface="+mn-ea"/>
                    <a:cs typeface="+mn-cs"/>
                  </a:defRPr>
                </a:lvl6pPr>
                <a:lvl7pPr marL="3656504" algn="l" defTabSz="609417" rtl="0" eaLnBrk="1" latinLnBrk="0" hangingPunct="1">
                  <a:defRPr sz="2400" kern="1200">
                    <a:solidFill>
                      <a:schemeClr val="tx1"/>
                    </a:solidFill>
                    <a:latin typeface="+mn-lt"/>
                    <a:ea typeface="+mn-ea"/>
                    <a:cs typeface="+mn-cs"/>
                  </a:defRPr>
                </a:lvl7pPr>
                <a:lvl8pPr marL="4265919" algn="l" defTabSz="609417" rtl="0" eaLnBrk="1" latinLnBrk="0" hangingPunct="1">
                  <a:defRPr sz="2400" kern="1200">
                    <a:solidFill>
                      <a:schemeClr val="tx1"/>
                    </a:solidFill>
                    <a:latin typeface="+mn-lt"/>
                    <a:ea typeface="+mn-ea"/>
                    <a:cs typeface="+mn-cs"/>
                  </a:defRPr>
                </a:lvl8pPr>
                <a:lvl9pPr marL="4875337" algn="l" defTabSz="609417" rtl="0" eaLnBrk="1" latinLnBrk="0" hangingPunct="1">
                  <a:defRPr sz="2400" kern="1200">
                    <a:solidFill>
                      <a:schemeClr val="tx1"/>
                    </a:solidFill>
                    <a:latin typeface="+mn-lt"/>
                    <a:ea typeface="+mn-ea"/>
                    <a:cs typeface="+mn-cs"/>
                  </a:defRPr>
                </a:lvl9pPr>
              </a:lstStyle>
              <a:p>
                <a:endParaRPr lang="nl-BE" sz="1800">
                  <a:latin typeface="Arial" panose="020B0604020202020204" pitchFamily="34" charset="0"/>
                  <a:cs typeface="Arial" panose="020B0604020202020204" pitchFamily="34" charset="0"/>
                </a:endParaRPr>
              </a:p>
            </p:txBody>
          </p:sp>
        </p:grpSp>
        <p:sp>
          <p:nvSpPr>
            <p:cNvPr id="77" name="Rectangle 76"/>
            <p:cNvSpPr>
              <a:spLocks noChangeArrowheads="1"/>
            </p:cNvSpPr>
            <p:nvPr/>
          </p:nvSpPr>
          <p:spPr bwMode="auto">
            <a:xfrm>
              <a:off x="8069810" y="2831882"/>
              <a:ext cx="1094032" cy="402417"/>
            </a:xfrm>
            <a:prstGeom prst="rect">
              <a:avLst/>
            </a:prstGeom>
            <a:noFill/>
            <a:ln w="9525">
              <a:noFill/>
              <a:miter lim="800000"/>
              <a:headEnd/>
              <a:tailEnd/>
            </a:ln>
            <a:effectLst/>
          </p:spPr>
          <p:txBody>
            <a:bodyPr lIns="42979" tIns="21495" rIns="42979" bIns="21495">
              <a:spAutoFit/>
            </a:bodyPr>
            <a:lstStyle>
              <a:defPPr>
                <a:defRPr lang="en-US"/>
              </a:defPPr>
              <a:lvl1pPr marL="0" algn="l" defTabSz="609417" rtl="0" eaLnBrk="1" latinLnBrk="0" hangingPunct="1">
                <a:defRPr sz="2400" kern="1200">
                  <a:solidFill>
                    <a:schemeClr val="tx1"/>
                  </a:solidFill>
                  <a:latin typeface="+mn-lt"/>
                  <a:ea typeface="+mn-ea"/>
                  <a:cs typeface="+mn-cs"/>
                </a:defRPr>
              </a:lvl1pPr>
              <a:lvl2pPr marL="609417" algn="l" defTabSz="609417" rtl="0" eaLnBrk="1" latinLnBrk="0" hangingPunct="1">
                <a:defRPr sz="2400" kern="1200">
                  <a:solidFill>
                    <a:schemeClr val="tx1"/>
                  </a:solidFill>
                  <a:latin typeface="+mn-lt"/>
                  <a:ea typeface="+mn-ea"/>
                  <a:cs typeface="+mn-cs"/>
                </a:defRPr>
              </a:lvl2pPr>
              <a:lvl3pPr marL="1218835" algn="l" defTabSz="609417" rtl="0" eaLnBrk="1" latinLnBrk="0" hangingPunct="1">
                <a:defRPr sz="2400" kern="1200">
                  <a:solidFill>
                    <a:schemeClr val="tx1"/>
                  </a:solidFill>
                  <a:latin typeface="+mn-lt"/>
                  <a:ea typeface="+mn-ea"/>
                  <a:cs typeface="+mn-cs"/>
                </a:defRPr>
              </a:lvl3pPr>
              <a:lvl4pPr marL="1828252" algn="l" defTabSz="609417" rtl="0" eaLnBrk="1" latinLnBrk="0" hangingPunct="1">
                <a:defRPr sz="2400" kern="1200">
                  <a:solidFill>
                    <a:schemeClr val="tx1"/>
                  </a:solidFill>
                  <a:latin typeface="+mn-lt"/>
                  <a:ea typeface="+mn-ea"/>
                  <a:cs typeface="+mn-cs"/>
                </a:defRPr>
              </a:lvl4pPr>
              <a:lvl5pPr marL="2437669" algn="l" defTabSz="609417" rtl="0" eaLnBrk="1" latinLnBrk="0" hangingPunct="1">
                <a:defRPr sz="2400" kern="1200">
                  <a:solidFill>
                    <a:schemeClr val="tx1"/>
                  </a:solidFill>
                  <a:latin typeface="+mn-lt"/>
                  <a:ea typeface="+mn-ea"/>
                  <a:cs typeface="+mn-cs"/>
                </a:defRPr>
              </a:lvl5pPr>
              <a:lvl6pPr marL="3047085" algn="l" defTabSz="609417" rtl="0" eaLnBrk="1" latinLnBrk="0" hangingPunct="1">
                <a:defRPr sz="2400" kern="1200">
                  <a:solidFill>
                    <a:schemeClr val="tx1"/>
                  </a:solidFill>
                  <a:latin typeface="+mn-lt"/>
                  <a:ea typeface="+mn-ea"/>
                  <a:cs typeface="+mn-cs"/>
                </a:defRPr>
              </a:lvl6pPr>
              <a:lvl7pPr marL="3656504" algn="l" defTabSz="609417" rtl="0" eaLnBrk="1" latinLnBrk="0" hangingPunct="1">
                <a:defRPr sz="2400" kern="1200">
                  <a:solidFill>
                    <a:schemeClr val="tx1"/>
                  </a:solidFill>
                  <a:latin typeface="+mn-lt"/>
                  <a:ea typeface="+mn-ea"/>
                  <a:cs typeface="+mn-cs"/>
                </a:defRPr>
              </a:lvl7pPr>
              <a:lvl8pPr marL="4265919" algn="l" defTabSz="609417" rtl="0" eaLnBrk="1" latinLnBrk="0" hangingPunct="1">
                <a:defRPr sz="2400" kern="1200">
                  <a:solidFill>
                    <a:schemeClr val="tx1"/>
                  </a:solidFill>
                  <a:latin typeface="+mn-lt"/>
                  <a:ea typeface="+mn-ea"/>
                  <a:cs typeface="+mn-cs"/>
                </a:defRPr>
              </a:lvl8pPr>
              <a:lvl9pPr marL="4875337" algn="l" defTabSz="609417" rtl="0" eaLnBrk="1" latinLnBrk="0" hangingPunct="1">
                <a:defRPr sz="2400" kern="1200">
                  <a:solidFill>
                    <a:schemeClr val="tx1"/>
                  </a:solidFill>
                  <a:latin typeface="+mn-lt"/>
                  <a:ea typeface="+mn-ea"/>
                  <a:cs typeface="+mn-cs"/>
                </a:defRPr>
              </a:lvl9pPr>
            </a:lstStyle>
            <a:p>
              <a:pPr defTabSz="957095">
                <a:lnSpc>
                  <a:spcPct val="85000"/>
                </a:lnSpc>
              </a:pPr>
              <a:r>
                <a:rPr lang="en-GB" sz="900" dirty="0">
                  <a:latin typeface="Arial" panose="020B0604020202020204" pitchFamily="34" charset="0"/>
                  <a:cs typeface="Arial" panose="020B0604020202020204" pitchFamily="34" charset="0"/>
                </a:rPr>
                <a:t>Internet</a:t>
              </a:r>
            </a:p>
            <a:p>
              <a:pPr defTabSz="957095">
                <a:lnSpc>
                  <a:spcPct val="85000"/>
                </a:lnSpc>
              </a:pPr>
              <a:r>
                <a:rPr lang="en-GB" sz="900" dirty="0">
                  <a:latin typeface="Arial" panose="020B0604020202020204" pitchFamily="34" charset="0"/>
                  <a:cs typeface="Arial" panose="020B0604020202020204" pitchFamily="34" charset="0"/>
                </a:rPr>
                <a:t>Gateway</a:t>
              </a:r>
            </a:p>
          </p:txBody>
        </p:sp>
        <p:grpSp>
          <p:nvGrpSpPr>
            <p:cNvPr id="78" name="Group 77"/>
            <p:cNvGrpSpPr>
              <a:grpSpLocks noChangeAspect="1"/>
            </p:cNvGrpSpPr>
            <p:nvPr/>
          </p:nvGrpSpPr>
          <p:grpSpPr bwMode="auto">
            <a:xfrm>
              <a:off x="8778206" y="1743695"/>
              <a:ext cx="1535102" cy="1282389"/>
              <a:chOff x="2890" y="1619"/>
              <a:chExt cx="2136" cy="1581"/>
            </a:xfrm>
          </p:grpSpPr>
          <p:sp>
            <p:nvSpPr>
              <p:cNvPr id="143" name="Oval 142"/>
              <p:cNvSpPr>
                <a:spLocks noChangeAspect="1" noChangeArrowheads="1"/>
              </p:cNvSpPr>
              <p:nvPr/>
            </p:nvSpPr>
            <p:spPr bwMode="auto">
              <a:xfrm>
                <a:off x="2906" y="1619"/>
                <a:ext cx="2120" cy="1581"/>
              </a:xfrm>
              <a:prstGeom prst="ellipse">
                <a:avLst/>
              </a:prstGeom>
              <a:gradFill rotWithShape="0">
                <a:gsLst>
                  <a:gs pos="0">
                    <a:srgbClr val="5F5F5F"/>
                  </a:gs>
                  <a:gs pos="100000">
                    <a:srgbClr val="FFFFFF"/>
                  </a:gs>
                </a:gsLst>
                <a:path path="shape">
                  <a:fillToRect l="50000" t="50000" r="50000" b="50000"/>
                </a:path>
              </a:gradFill>
              <a:ln w="9525">
                <a:noFill/>
                <a:round/>
                <a:headEnd/>
                <a:tailEnd/>
              </a:ln>
              <a:effectLst/>
            </p:spPr>
            <p:txBody>
              <a:bodyPr wrap="none" lIns="54769" tIns="27384" rIns="54769" bIns="27384" anchor="ctr"/>
              <a:lstStyle>
                <a:defPPr>
                  <a:defRPr lang="en-US"/>
                </a:defPPr>
                <a:lvl1pPr marL="0" algn="l" defTabSz="609417" rtl="0" eaLnBrk="1" latinLnBrk="0" hangingPunct="1">
                  <a:defRPr sz="2400" kern="1200">
                    <a:solidFill>
                      <a:schemeClr val="tx1"/>
                    </a:solidFill>
                    <a:latin typeface="+mn-lt"/>
                    <a:ea typeface="+mn-ea"/>
                    <a:cs typeface="+mn-cs"/>
                  </a:defRPr>
                </a:lvl1pPr>
                <a:lvl2pPr marL="609417" algn="l" defTabSz="609417" rtl="0" eaLnBrk="1" latinLnBrk="0" hangingPunct="1">
                  <a:defRPr sz="2400" kern="1200">
                    <a:solidFill>
                      <a:schemeClr val="tx1"/>
                    </a:solidFill>
                    <a:latin typeface="+mn-lt"/>
                    <a:ea typeface="+mn-ea"/>
                    <a:cs typeface="+mn-cs"/>
                  </a:defRPr>
                </a:lvl2pPr>
                <a:lvl3pPr marL="1218835" algn="l" defTabSz="609417" rtl="0" eaLnBrk="1" latinLnBrk="0" hangingPunct="1">
                  <a:defRPr sz="2400" kern="1200">
                    <a:solidFill>
                      <a:schemeClr val="tx1"/>
                    </a:solidFill>
                    <a:latin typeface="+mn-lt"/>
                    <a:ea typeface="+mn-ea"/>
                    <a:cs typeface="+mn-cs"/>
                  </a:defRPr>
                </a:lvl3pPr>
                <a:lvl4pPr marL="1828252" algn="l" defTabSz="609417" rtl="0" eaLnBrk="1" latinLnBrk="0" hangingPunct="1">
                  <a:defRPr sz="2400" kern="1200">
                    <a:solidFill>
                      <a:schemeClr val="tx1"/>
                    </a:solidFill>
                    <a:latin typeface="+mn-lt"/>
                    <a:ea typeface="+mn-ea"/>
                    <a:cs typeface="+mn-cs"/>
                  </a:defRPr>
                </a:lvl4pPr>
                <a:lvl5pPr marL="2437669" algn="l" defTabSz="609417" rtl="0" eaLnBrk="1" latinLnBrk="0" hangingPunct="1">
                  <a:defRPr sz="2400" kern="1200">
                    <a:solidFill>
                      <a:schemeClr val="tx1"/>
                    </a:solidFill>
                    <a:latin typeface="+mn-lt"/>
                    <a:ea typeface="+mn-ea"/>
                    <a:cs typeface="+mn-cs"/>
                  </a:defRPr>
                </a:lvl5pPr>
                <a:lvl6pPr marL="3047085" algn="l" defTabSz="609417" rtl="0" eaLnBrk="1" latinLnBrk="0" hangingPunct="1">
                  <a:defRPr sz="2400" kern="1200">
                    <a:solidFill>
                      <a:schemeClr val="tx1"/>
                    </a:solidFill>
                    <a:latin typeface="+mn-lt"/>
                    <a:ea typeface="+mn-ea"/>
                    <a:cs typeface="+mn-cs"/>
                  </a:defRPr>
                </a:lvl6pPr>
                <a:lvl7pPr marL="3656504" algn="l" defTabSz="609417" rtl="0" eaLnBrk="1" latinLnBrk="0" hangingPunct="1">
                  <a:defRPr sz="2400" kern="1200">
                    <a:solidFill>
                      <a:schemeClr val="tx1"/>
                    </a:solidFill>
                    <a:latin typeface="+mn-lt"/>
                    <a:ea typeface="+mn-ea"/>
                    <a:cs typeface="+mn-cs"/>
                  </a:defRPr>
                </a:lvl7pPr>
                <a:lvl8pPr marL="4265919" algn="l" defTabSz="609417" rtl="0" eaLnBrk="1" latinLnBrk="0" hangingPunct="1">
                  <a:defRPr sz="2400" kern="1200">
                    <a:solidFill>
                      <a:schemeClr val="tx1"/>
                    </a:solidFill>
                    <a:latin typeface="+mn-lt"/>
                    <a:ea typeface="+mn-ea"/>
                    <a:cs typeface="+mn-cs"/>
                  </a:defRPr>
                </a:lvl8pPr>
                <a:lvl9pPr marL="4875337" algn="l" defTabSz="609417" rtl="0" eaLnBrk="1" latinLnBrk="0" hangingPunct="1">
                  <a:defRPr sz="2400" kern="1200">
                    <a:solidFill>
                      <a:schemeClr val="tx1"/>
                    </a:solidFill>
                    <a:latin typeface="+mn-lt"/>
                    <a:ea typeface="+mn-ea"/>
                    <a:cs typeface="+mn-cs"/>
                  </a:defRPr>
                </a:lvl9pPr>
              </a:lstStyle>
              <a:p>
                <a:endParaRPr lang="nl-BE" sz="1800">
                  <a:latin typeface="Arial" panose="020B0604020202020204" pitchFamily="34" charset="0"/>
                  <a:cs typeface="Arial" panose="020B0604020202020204" pitchFamily="34" charset="0"/>
                </a:endParaRPr>
              </a:p>
            </p:txBody>
          </p:sp>
          <p:pic>
            <p:nvPicPr>
              <p:cNvPr id="144" name="Picture 143" descr="cloud1"/>
              <p:cNvPicPr>
                <a:picLocks noChangeAspect="1" noChangeArrowheads="1"/>
              </p:cNvPicPr>
              <p:nvPr/>
            </p:nvPicPr>
            <p:blipFill>
              <a:blip r:embed="rId7"/>
              <a:srcRect/>
              <a:stretch>
                <a:fillRect/>
              </a:stretch>
            </p:blipFill>
            <p:spPr bwMode="auto">
              <a:xfrm>
                <a:off x="2890" y="1988"/>
                <a:ext cx="1999" cy="974"/>
              </a:xfrm>
              <a:prstGeom prst="rect">
                <a:avLst/>
              </a:prstGeom>
              <a:noFill/>
            </p:spPr>
          </p:pic>
        </p:grpSp>
        <p:sp>
          <p:nvSpPr>
            <p:cNvPr id="79" name="Text Box 103"/>
            <p:cNvSpPr txBox="1">
              <a:spLocks noChangeArrowheads="1"/>
            </p:cNvSpPr>
            <p:nvPr/>
          </p:nvSpPr>
          <p:spPr bwMode="auto">
            <a:xfrm>
              <a:off x="8931633" y="2141335"/>
              <a:ext cx="1081952" cy="422847"/>
            </a:xfrm>
            <a:prstGeom prst="rect">
              <a:avLst/>
            </a:prstGeom>
            <a:noFill/>
            <a:ln w="9525" algn="ctr">
              <a:noFill/>
              <a:prstDash val="dash"/>
              <a:miter lim="800000"/>
              <a:headEnd/>
              <a:tailEnd/>
            </a:ln>
            <a:effectLst/>
          </p:spPr>
          <p:txBody>
            <a:bodyPr wrap="none" lIns="73013" tIns="36506" rIns="73013" bIns="36506">
              <a:spAutoFit/>
            </a:bodyPr>
            <a:lstStyle>
              <a:defPPr>
                <a:defRPr lang="en-US"/>
              </a:defPPr>
              <a:lvl1pPr marL="0" algn="l" defTabSz="609417" rtl="0" eaLnBrk="1" latinLnBrk="0" hangingPunct="1">
                <a:defRPr sz="2400" kern="1200">
                  <a:solidFill>
                    <a:schemeClr val="tx1"/>
                  </a:solidFill>
                  <a:latin typeface="+mn-lt"/>
                  <a:ea typeface="+mn-ea"/>
                  <a:cs typeface="+mn-cs"/>
                </a:defRPr>
              </a:lvl1pPr>
              <a:lvl2pPr marL="609417" algn="l" defTabSz="609417" rtl="0" eaLnBrk="1" latinLnBrk="0" hangingPunct="1">
                <a:defRPr sz="2400" kern="1200">
                  <a:solidFill>
                    <a:schemeClr val="tx1"/>
                  </a:solidFill>
                  <a:latin typeface="+mn-lt"/>
                  <a:ea typeface="+mn-ea"/>
                  <a:cs typeface="+mn-cs"/>
                </a:defRPr>
              </a:lvl2pPr>
              <a:lvl3pPr marL="1218835" algn="l" defTabSz="609417" rtl="0" eaLnBrk="1" latinLnBrk="0" hangingPunct="1">
                <a:defRPr sz="2400" kern="1200">
                  <a:solidFill>
                    <a:schemeClr val="tx1"/>
                  </a:solidFill>
                  <a:latin typeface="+mn-lt"/>
                  <a:ea typeface="+mn-ea"/>
                  <a:cs typeface="+mn-cs"/>
                </a:defRPr>
              </a:lvl3pPr>
              <a:lvl4pPr marL="1828252" algn="l" defTabSz="609417" rtl="0" eaLnBrk="1" latinLnBrk="0" hangingPunct="1">
                <a:defRPr sz="2400" kern="1200">
                  <a:solidFill>
                    <a:schemeClr val="tx1"/>
                  </a:solidFill>
                  <a:latin typeface="+mn-lt"/>
                  <a:ea typeface="+mn-ea"/>
                  <a:cs typeface="+mn-cs"/>
                </a:defRPr>
              </a:lvl4pPr>
              <a:lvl5pPr marL="2437669" algn="l" defTabSz="609417" rtl="0" eaLnBrk="1" latinLnBrk="0" hangingPunct="1">
                <a:defRPr sz="2400" kern="1200">
                  <a:solidFill>
                    <a:schemeClr val="tx1"/>
                  </a:solidFill>
                  <a:latin typeface="+mn-lt"/>
                  <a:ea typeface="+mn-ea"/>
                  <a:cs typeface="+mn-cs"/>
                </a:defRPr>
              </a:lvl5pPr>
              <a:lvl6pPr marL="3047085" algn="l" defTabSz="609417" rtl="0" eaLnBrk="1" latinLnBrk="0" hangingPunct="1">
                <a:defRPr sz="2400" kern="1200">
                  <a:solidFill>
                    <a:schemeClr val="tx1"/>
                  </a:solidFill>
                  <a:latin typeface="+mn-lt"/>
                  <a:ea typeface="+mn-ea"/>
                  <a:cs typeface="+mn-cs"/>
                </a:defRPr>
              </a:lvl6pPr>
              <a:lvl7pPr marL="3656504" algn="l" defTabSz="609417" rtl="0" eaLnBrk="1" latinLnBrk="0" hangingPunct="1">
                <a:defRPr sz="2400" kern="1200">
                  <a:solidFill>
                    <a:schemeClr val="tx1"/>
                  </a:solidFill>
                  <a:latin typeface="+mn-lt"/>
                  <a:ea typeface="+mn-ea"/>
                  <a:cs typeface="+mn-cs"/>
                </a:defRPr>
              </a:lvl7pPr>
              <a:lvl8pPr marL="4265919" algn="l" defTabSz="609417" rtl="0" eaLnBrk="1" latinLnBrk="0" hangingPunct="1">
                <a:defRPr sz="2400" kern="1200">
                  <a:solidFill>
                    <a:schemeClr val="tx1"/>
                  </a:solidFill>
                  <a:latin typeface="+mn-lt"/>
                  <a:ea typeface="+mn-ea"/>
                  <a:cs typeface="+mn-cs"/>
                </a:defRPr>
              </a:lvl8pPr>
              <a:lvl9pPr marL="4875337" algn="l" defTabSz="609417" rtl="0" eaLnBrk="1" latinLnBrk="0" hangingPunct="1">
                <a:defRPr sz="2400" kern="1200">
                  <a:solidFill>
                    <a:schemeClr val="tx1"/>
                  </a:solidFill>
                  <a:latin typeface="+mn-lt"/>
                  <a:ea typeface="+mn-ea"/>
                  <a:cs typeface="+mn-cs"/>
                </a:defRPr>
              </a:lvl9pPr>
            </a:lstStyle>
            <a:p>
              <a:pPr>
                <a:lnSpc>
                  <a:spcPct val="100000"/>
                </a:lnSpc>
              </a:pPr>
              <a:r>
                <a:rPr lang="en-US" sz="1425" dirty="0">
                  <a:latin typeface="Arial" panose="020B0604020202020204" pitchFamily="34" charset="0"/>
                  <a:cs typeface="Arial" panose="020B0604020202020204" pitchFamily="34" charset="0"/>
                </a:rPr>
                <a:t>Internet</a:t>
              </a:r>
            </a:p>
          </p:txBody>
        </p:sp>
        <p:pic>
          <p:nvPicPr>
            <p:cNvPr id="83" name="Picture 82" descr="CiscoLive_girl_with_tablet.jpg"/>
            <p:cNvPicPr>
              <a:picLocks noChangeAspect="1"/>
            </p:cNvPicPr>
            <p:nvPr/>
          </p:nvPicPr>
          <p:blipFill rotWithShape="1">
            <a:blip r:embed="rId8" cstate="print">
              <a:extLst>
                <a:ext uri="{28A0092B-C50C-407E-A947-70E740481C1C}">
                  <a14:useLocalDpi xmlns:a14="http://schemas.microsoft.com/office/drawing/2010/main" val="0"/>
                </a:ext>
              </a:extLst>
            </a:blip>
            <a:srcRect t="23851" b="23933"/>
            <a:stretch/>
          </p:blipFill>
          <p:spPr>
            <a:xfrm>
              <a:off x="457254" y="3917096"/>
              <a:ext cx="402460" cy="379563"/>
            </a:xfrm>
            <a:prstGeom prst="rect">
              <a:avLst/>
            </a:prstGeom>
          </p:spPr>
        </p:pic>
        <p:sp>
          <p:nvSpPr>
            <p:cNvPr id="89" name="Freeform 88"/>
            <p:cNvSpPr/>
            <p:nvPr/>
          </p:nvSpPr>
          <p:spPr bwMode="auto">
            <a:xfrm>
              <a:off x="8399842" y="2750638"/>
              <a:ext cx="908884" cy="475017"/>
            </a:xfrm>
            <a:custGeom>
              <a:avLst/>
              <a:gdLst>
                <a:gd name="connsiteX0" fmla="*/ 0 w 292608"/>
                <a:gd name="connsiteY0" fmla="*/ 668818 h 668818"/>
                <a:gd name="connsiteX1" fmla="*/ 41801 w 292608"/>
                <a:gd name="connsiteY1" fmla="*/ 198555 h 668818"/>
                <a:gd name="connsiteX2" fmla="*/ 198556 w 292608"/>
                <a:gd name="connsiteY2" fmla="*/ 350084 h 668818"/>
                <a:gd name="connsiteX3" fmla="*/ 292608 w 292608"/>
                <a:gd name="connsiteY3" fmla="*/ 0 h 668818"/>
                <a:gd name="connsiteX4" fmla="*/ 292608 w 292608"/>
                <a:gd name="connsiteY4" fmla="*/ 0 h 668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 h="668818">
                  <a:moveTo>
                    <a:pt x="0" y="668818"/>
                  </a:moveTo>
                  <a:cubicBezTo>
                    <a:pt x="4354" y="460247"/>
                    <a:pt x="8708" y="251677"/>
                    <a:pt x="41801" y="198555"/>
                  </a:cubicBezTo>
                  <a:cubicBezTo>
                    <a:pt x="74894" y="145433"/>
                    <a:pt x="156755" y="383176"/>
                    <a:pt x="198556" y="350084"/>
                  </a:cubicBezTo>
                  <a:cubicBezTo>
                    <a:pt x="240357" y="316991"/>
                    <a:pt x="292608" y="0"/>
                    <a:pt x="292608" y="0"/>
                  </a:cubicBezTo>
                  <a:lnTo>
                    <a:pt x="292608" y="0"/>
                  </a:lnTo>
                </a:path>
              </a:pathLst>
            </a:custGeom>
            <a:noFill/>
            <a:ln w="12700" cap="flat">
              <a:solidFill>
                <a:schemeClr val="accent1"/>
              </a:solidFill>
              <a:miter lim="800000"/>
              <a:headEnd type="none" w="med" len="med"/>
              <a:tailEnd type="none" w="med" len="med"/>
            </a:ln>
          </p:spPr>
          <p:txBody>
            <a:bodyPr lIns="91424" tIns="45712" rIns="91424" bIns="45712" rtlCol="0" anchor="ctr"/>
            <a:lstStyle>
              <a:defPPr>
                <a:defRPr lang="en-US"/>
              </a:defPPr>
              <a:lvl1pPr marL="0" algn="l" defTabSz="609417" rtl="0" eaLnBrk="1" latinLnBrk="0" hangingPunct="1">
                <a:defRPr sz="2400" kern="1200">
                  <a:solidFill>
                    <a:schemeClr val="tx1"/>
                  </a:solidFill>
                  <a:latin typeface="+mn-lt"/>
                  <a:ea typeface="+mn-ea"/>
                  <a:cs typeface="+mn-cs"/>
                </a:defRPr>
              </a:lvl1pPr>
              <a:lvl2pPr marL="609417" algn="l" defTabSz="609417" rtl="0" eaLnBrk="1" latinLnBrk="0" hangingPunct="1">
                <a:defRPr sz="2400" kern="1200">
                  <a:solidFill>
                    <a:schemeClr val="tx1"/>
                  </a:solidFill>
                  <a:latin typeface="+mn-lt"/>
                  <a:ea typeface="+mn-ea"/>
                  <a:cs typeface="+mn-cs"/>
                </a:defRPr>
              </a:lvl2pPr>
              <a:lvl3pPr marL="1218835" algn="l" defTabSz="609417" rtl="0" eaLnBrk="1" latinLnBrk="0" hangingPunct="1">
                <a:defRPr sz="2400" kern="1200">
                  <a:solidFill>
                    <a:schemeClr val="tx1"/>
                  </a:solidFill>
                  <a:latin typeface="+mn-lt"/>
                  <a:ea typeface="+mn-ea"/>
                  <a:cs typeface="+mn-cs"/>
                </a:defRPr>
              </a:lvl3pPr>
              <a:lvl4pPr marL="1828252" algn="l" defTabSz="609417" rtl="0" eaLnBrk="1" latinLnBrk="0" hangingPunct="1">
                <a:defRPr sz="2400" kern="1200">
                  <a:solidFill>
                    <a:schemeClr val="tx1"/>
                  </a:solidFill>
                  <a:latin typeface="+mn-lt"/>
                  <a:ea typeface="+mn-ea"/>
                  <a:cs typeface="+mn-cs"/>
                </a:defRPr>
              </a:lvl4pPr>
              <a:lvl5pPr marL="2437669" algn="l" defTabSz="609417" rtl="0" eaLnBrk="1" latinLnBrk="0" hangingPunct="1">
                <a:defRPr sz="2400" kern="1200">
                  <a:solidFill>
                    <a:schemeClr val="tx1"/>
                  </a:solidFill>
                  <a:latin typeface="+mn-lt"/>
                  <a:ea typeface="+mn-ea"/>
                  <a:cs typeface="+mn-cs"/>
                </a:defRPr>
              </a:lvl5pPr>
              <a:lvl6pPr marL="3047085" algn="l" defTabSz="609417" rtl="0" eaLnBrk="1" latinLnBrk="0" hangingPunct="1">
                <a:defRPr sz="2400" kern="1200">
                  <a:solidFill>
                    <a:schemeClr val="tx1"/>
                  </a:solidFill>
                  <a:latin typeface="+mn-lt"/>
                  <a:ea typeface="+mn-ea"/>
                  <a:cs typeface="+mn-cs"/>
                </a:defRPr>
              </a:lvl6pPr>
              <a:lvl7pPr marL="3656504" algn="l" defTabSz="609417" rtl="0" eaLnBrk="1" latinLnBrk="0" hangingPunct="1">
                <a:defRPr sz="2400" kern="1200">
                  <a:solidFill>
                    <a:schemeClr val="tx1"/>
                  </a:solidFill>
                  <a:latin typeface="+mn-lt"/>
                  <a:ea typeface="+mn-ea"/>
                  <a:cs typeface="+mn-cs"/>
                </a:defRPr>
              </a:lvl7pPr>
              <a:lvl8pPr marL="4265919" algn="l" defTabSz="609417" rtl="0" eaLnBrk="1" latinLnBrk="0" hangingPunct="1">
                <a:defRPr sz="2400" kern="1200">
                  <a:solidFill>
                    <a:schemeClr val="tx1"/>
                  </a:solidFill>
                  <a:latin typeface="+mn-lt"/>
                  <a:ea typeface="+mn-ea"/>
                  <a:cs typeface="+mn-cs"/>
                </a:defRPr>
              </a:lvl8pPr>
              <a:lvl9pPr marL="4875337" algn="l" defTabSz="609417" rtl="0" eaLnBrk="1" latinLnBrk="0" hangingPunct="1">
                <a:defRPr sz="2400" kern="1200">
                  <a:solidFill>
                    <a:schemeClr val="tx1"/>
                  </a:solidFill>
                  <a:latin typeface="+mn-lt"/>
                  <a:ea typeface="+mn-ea"/>
                  <a:cs typeface="+mn-cs"/>
                </a:defRPr>
              </a:lvl9pPr>
            </a:lstStyle>
            <a:p>
              <a:pPr algn="ctr"/>
              <a:endParaRPr lang="en-US" sz="1800">
                <a:latin typeface="Arial" panose="020B0604020202020204" pitchFamily="34" charset="0"/>
                <a:cs typeface="Arial" panose="020B0604020202020204" pitchFamily="34" charset="0"/>
              </a:endParaRPr>
            </a:p>
          </p:txBody>
        </p:sp>
        <p:pic>
          <p:nvPicPr>
            <p:cNvPr id="90" name="Picture 89"/>
            <p:cNvPicPr>
              <a:picLocks noChangeArrowheads="1"/>
            </p:cNvPicPr>
            <p:nvPr/>
          </p:nvPicPr>
          <p:blipFill>
            <a:blip r:embed="rId5"/>
            <a:srcRect/>
            <a:stretch>
              <a:fillRect/>
            </a:stretch>
          </p:blipFill>
          <p:spPr bwMode="auto">
            <a:xfrm>
              <a:off x="1675241" y="3840061"/>
              <a:ext cx="720751" cy="392113"/>
            </a:xfrm>
            <a:prstGeom prst="rect">
              <a:avLst/>
            </a:prstGeom>
            <a:noFill/>
            <a:ln w="9525">
              <a:noFill/>
              <a:miter lim="800000"/>
              <a:headEnd/>
              <a:tailEnd/>
            </a:ln>
            <a:effectLst/>
          </p:spPr>
        </p:pic>
        <p:pic>
          <p:nvPicPr>
            <p:cNvPr id="91" name="Picture 90"/>
            <p:cNvPicPr>
              <a:picLocks noChangeArrowheads="1"/>
            </p:cNvPicPr>
            <p:nvPr/>
          </p:nvPicPr>
          <p:blipFill>
            <a:blip r:embed="rId5"/>
            <a:srcRect/>
            <a:stretch>
              <a:fillRect/>
            </a:stretch>
          </p:blipFill>
          <p:spPr bwMode="auto">
            <a:xfrm>
              <a:off x="1376059" y="4680873"/>
              <a:ext cx="720751" cy="392113"/>
            </a:xfrm>
            <a:prstGeom prst="rect">
              <a:avLst/>
            </a:prstGeom>
            <a:noFill/>
            <a:ln w="9525">
              <a:noFill/>
              <a:miter lim="800000"/>
              <a:headEnd/>
              <a:tailEnd/>
            </a:ln>
            <a:effectLst/>
          </p:spPr>
        </p:pic>
        <p:pic>
          <p:nvPicPr>
            <p:cNvPr id="92" name="Picture 91"/>
            <p:cNvPicPr>
              <a:picLocks noChangeArrowheads="1"/>
            </p:cNvPicPr>
            <p:nvPr/>
          </p:nvPicPr>
          <p:blipFill>
            <a:blip r:embed="rId5"/>
            <a:srcRect/>
            <a:stretch>
              <a:fillRect/>
            </a:stretch>
          </p:blipFill>
          <p:spPr bwMode="auto">
            <a:xfrm>
              <a:off x="1242214" y="4169949"/>
              <a:ext cx="720751" cy="392113"/>
            </a:xfrm>
            <a:prstGeom prst="rect">
              <a:avLst/>
            </a:prstGeom>
            <a:noFill/>
            <a:ln w="9525">
              <a:noFill/>
              <a:miter lim="800000"/>
              <a:headEnd/>
              <a:tailEnd/>
            </a:ln>
            <a:effectLst/>
          </p:spPr>
        </p:pic>
        <p:cxnSp>
          <p:nvCxnSpPr>
            <p:cNvPr id="93" name="AutoShape 11"/>
            <p:cNvCxnSpPr>
              <a:cxnSpLocks noChangeShapeType="1"/>
            </p:cNvCxnSpPr>
            <p:nvPr/>
          </p:nvCxnSpPr>
          <p:spPr bwMode="auto">
            <a:xfrm flipV="1">
              <a:off x="1918995" y="4106779"/>
              <a:ext cx="1930883" cy="639576"/>
            </a:xfrm>
            <a:prstGeom prst="straightConnector1">
              <a:avLst/>
            </a:prstGeom>
            <a:noFill/>
            <a:ln w="38100">
              <a:solidFill>
                <a:srgbClr val="009900"/>
              </a:solidFill>
              <a:round/>
              <a:headEnd/>
              <a:tailEnd/>
            </a:ln>
            <a:effectLst/>
          </p:spPr>
        </p:cxnSp>
        <p:cxnSp>
          <p:nvCxnSpPr>
            <p:cNvPr id="94" name="AutoShape 11"/>
            <p:cNvCxnSpPr>
              <a:cxnSpLocks noChangeShapeType="1"/>
            </p:cNvCxnSpPr>
            <p:nvPr/>
          </p:nvCxnSpPr>
          <p:spPr bwMode="auto">
            <a:xfrm flipV="1">
              <a:off x="2313323" y="4036089"/>
              <a:ext cx="1333108" cy="823"/>
            </a:xfrm>
            <a:prstGeom prst="straightConnector1">
              <a:avLst/>
            </a:prstGeom>
            <a:noFill/>
            <a:ln w="38100">
              <a:solidFill>
                <a:schemeClr val="accent1"/>
              </a:solidFill>
              <a:round/>
              <a:headEnd/>
              <a:tailEnd/>
            </a:ln>
            <a:effectLst/>
          </p:spPr>
        </p:cxnSp>
        <p:cxnSp>
          <p:nvCxnSpPr>
            <p:cNvPr id="95" name="AutoShape 11"/>
            <p:cNvCxnSpPr>
              <a:cxnSpLocks noChangeShapeType="1"/>
              <a:stCxn id="92" idx="3"/>
            </p:cNvCxnSpPr>
            <p:nvPr/>
          </p:nvCxnSpPr>
          <p:spPr bwMode="auto">
            <a:xfrm flipV="1">
              <a:off x="1962965" y="4058417"/>
              <a:ext cx="1692072" cy="307589"/>
            </a:xfrm>
            <a:prstGeom prst="straightConnector1">
              <a:avLst/>
            </a:prstGeom>
            <a:noFill/>
            <a:ln w="38100">
              <a:solidFill>
                <a:schemeClr val="accent6">
                  <a:lumMod val="60000"/>
                  <a:lumOff val="40000"/>
                </a:schemeClr>
              </a:solidFill>
              <a:round/>
              <a:headEnd/>
              <a:tailEnd/>
            </a:ln>
            <a:effectLst/>
          </p:spPr>
        </p:cxnSp>
        <p:sp>
          <p:nvSpPr>
            <p:cNvPr id="96" name="Text Box 27"/>
            <p:cNvSpPr txBox="1">
              <a:spLocks noChangeArrowheads="1"/>
            </p:cNvSpPr>
            <p:nvPr/>
          </p:nvSpPr>
          <p:spPr bwMode="auto">
            <a:xfrm>
              <a:off x="1706327" y="3579568"/>
              <a:ext cx="473053" cy="339569"/>
            </a:xfrm>
            <a:prstGeom prst="rect">
              <a:avLst/>
            </a:prstGeom>
            <a:noFill/>
            <a:ln w="9525">
              <a:noFill/>
              <a:miter lim="800000"/>
              <a:headEnd/>
              <a:tailEnd/>
            </a:ln>
            <a:effectLst/>
          </p:spPr>
          <p:txBody>
            <a:bodyPr wrap="none" lIns="73013" tIns="36506" rIns="73013" bIns="36506">
              <a:spAutoFit/>
            </a:bodyPr>
            <a:lstStyle>
              <a:defPPr>
                <a:defRPr lang="en-US"/>
              </a:defPPr>
              <a:lvl1pPr marL="0" algn="l" defTabSz="609417" rtl="0" eaLnBrk="1" latinLnBrk="0" hangingPunct="1">
                <a:defRPr sz="2400" kern="1200">
                  <a:solidFill>
                    <a:schemeClr val="tx1"/>
                  </a:solidFill>
                  <a:latin typeface="+mn-lt"/>
                  <a:ea typeface="+mn-ea"/>
                  <a:cs typeface="+mn-cs"/>
                </a:defRPr>
              </a:lvl1pPr>
              <a:lvl2pPr marL="609417" algn="l" defTabSz="609417" rtl="0" eaLnBrk="1" latinLnBrk="0" hangingPunct="1">
                <a:defRPr sz="2400" kern="1200">
                  <a:solidFill>
                    <a:schemeClr val="tx1"/>
                  </a:solidFill>
                  <a:latin typeface="+mn-lt"/>
                  <a:ea typeface="+mn-ea"/>
                  <a:cs typeface="+mn-cs"/>
                </a:defRPr>
              </a:lvl2pPr>
              <a:lvl3pPr marL="1218835" algn="l" defTabSz="609417" rtl="0" eaLnBrk="1" latinLnBrk="0" hangingPunct="1">
                <a:defRPr sz="2400" kern="1200">
                  <a:solidFill>
                    <a:schemeClr val="tx1"/>
                  </a:solidFill>
                  <a:latin typeface="+mn-lt"/>
                  <a:ea typeface="+mn-ea"/>
                  <a:cs typeface="+mn-cs"/>
                </a:defRPr>
              </a:lvl3pPr>
              <a:lvl4pPr marL="1828252" algn="l" defTabSz="609417" rtl="0" eaLnBrk="1" latinLnBrk="0" hangingPunct="1">
                <a:defRPr sz="2400" kern="1200">
                  <a:solidFill>
                    <a:schemeClr val="tx1"/>
                  </a:solidFill>
                  <a:latin typeface="+mn-lt"/>
                  <a:ea typeface="+mn-ea"/>
                  <a:cs typeface="+mn-cs"/>
                </a:defRPr>
              </a:lvl4pPr>
              <a:lvl5pPr marL="2437669" algn="l" defTabSz="609417" rtl="0" eaLnBrk="1" latinLnBrk="0" hangingPunct="1">
                <a:defRPr sz="2400" kern="1200">
                  <a:solidFill>
                    <a:schemeClr val="tx1"/>
                  </a:solidFill>
                  <a:latin typeface="+mn-lt"/>
                  <a:ea typeface="+mn-ea"/>
                  <a:cs typeface="+mn-cs"/>
                </a:defRPr>
              </a:lvl5pPr>
              <a:lvl6pPr marL="3047085" algn="l" defTabSz="609417" rtl="0" eaLnBrk="1" latinLnBrk="0" hangingPunct="1">
                <a:defRPr sz="2400" kern="1200">
                  <a:solidFill>
                    <a:schemeClr val="tx1"/>
                  </a:solidFill>
                  <a:latin typeface="+mn-lt"/>
                  <a:ea typeface="+mn-ea"/>
                  <a:cs typeface="+mn-cs"/>
                </a:defRPr>
              </a:lvl6pPr>
              <a:lvl7pPr marL="3656504" algn="l" defTabSz="609417" rtl="0" eaLnBrk="1" latinLnBrk="0" hangingPunct="1">
                <a:defRPr sz="2400" kern="1200">
                  <a:solidFill>
                    <a:schemeClr val="tx1"/>
                  </a:solidFill>
                  <a:latin typeface="+mn-lt"/>
                  <a:ea typeface="+mn-ea"/>
                  <a:cs typeface="+mn-cs"/>
                </a:defRPr>
              </a:lvl7pPr>
              <a:lvl8pPr marL="4265919" algn="l" defTabSz="609417" rtl="0" eaLnBrk="1" latinLnBrk="0" hangingPunct="1">
                <a:defRPr sz="2400" kern="1200">
                  <a:solidFill>
                    <a:schemeClr val="tx1"/>
                  </a:solidFill>
                  <a:latin typeface="+mn-lt"/>
                  <a:ea typeface="+mn-ea"/>
                  <a:cs typeface="+mn-cs"/>
                </a:defRPr>
              </a:lvl8pPr>
              <a:lvl9pPr marL="4875337" algn="l" defTabSz="609417" rtl="0" eaLnBrk="1" latinLnBrk="0" hangingPunct="1">
                <a:defRPr sz="2400" kern="1200">
                  <a:solidFill>
                    <a:schemeClr val="tx1"/>
                  </a:solidFill>
                  <a:latin typeface="+mn-lt"/>
                  <a:ea typeface="+mn-ea"/>
                  <a:cs typeface="+mn-cs"/>
                </a:defRPr>
              </a:lvl9pPr>
            </a:lstStyle>
            <a:p>
              <a:pPr algn="l">
                <a:lnSpc>
                  <a:spcPct val="100000"/>
                </a:lnSpc>
              </a:pPr>
              <a:r>
                <a:rPr lang="en-US" sz="1050" dirty="0">
                  <a:latin typeface="Arial" panose="020B0604020202020204" pitchFamily="34" charset="0"/>
                  <a:cs typeface="Arial" panose="020B0604020202020204" pitchFamily="34" charset="0"/>
                </a:rPr>
                <a:t>CE</a:t>
              </a:r>
            </a:p>
          </p:txBody>
        </p:sp>
        <p:sp>
          <p:nvSpPr>
            <p:cNvPr id="97" name="Text Box 27"/>
            <p:cNvSpPr txBox="1">
              <a:spLocks noChangeArrowheads="1"/>
            </p:cNvSpPr>
            <p:nvPr/>
          </p:nvSpPr>
          <p:spPr bwMode="auto">
            <a:xfrm>
              <a:off x="1693833" y="4456829"/>
              <a:ext cx="473053" cy="339569"/>
            </a:xfrm>
            <a:prstGeom prst="rect">
              <a:avLst/>
            </a:prstGeom>
            <a:noFill/>
            <a:ln w="9525">
              <a:noFill/>
              <a:miter lim="800000"/>
              <a:headEnd/>
              <a:tailEnd/>
            </a:ln>
            <a:effectLst/>
          </p:spPr>
          <p:txBody>
            <a:bodyPr wrap="none" lIns="73013" tIns="36506" rIns="73013" bIns="36506">
              <a:spAutoFit/>
            </a:bodyPr>
            <a:lstStyle>
              <a:defPPr>
                <a:defRPr lang="en-US"/>
              </a:defPPr>
              <a:lvl1pPr marL="0" algn="l" defTabSz="609417" rtl="0" eaLnBrk="1" latinLnBrk="0" hangingPunct="1">
                <a:defRPr sz="2400" kern="1200">
                  <a:solidFill>
                    <a:schemeClr val="tx1"/>
                  </a:solidFill>
                  <a:latin typeface="+mn-lt"/>
                  <a:ea typeface="+mn-ea"/>
                  <a:cs typeface="+mn-cs"/>
                </a:defRPr>
              </a:lvl1pPr>
              <a:lvl2pPr marL="609417" algn="l" defTabSz="609417" rtl="0" eaLnBrk="1" latinLnBrk="0" hangingPunct="1">
                <a:defRPr sz="2400" kern="1200">
                  <a:solidFill>
                    <a:schemeClr val="tx1"/>
                  </a:solidFill>
                  <a:latin typeface="+mn-lt"/>
                  <a:ea typeface="+mn-ea"/>
                  <a:cs typeface="+mn-cs"/>
                </a:defRPr>
              </a:lvl2pPr>
              <a:lvl3pPr marL="1218835" algn="l" defTabSz="609417" rtl="0" eaLnBrk="1" latinLnBrk="0" hangingPunct="1">
                <a:defRPr sz="2400" kern="1200">
                  <a:solidFill>
                    <a:schemeClr val="tx1"/>
                  </a:solidFill>
                  <a:latin typeface="+mn-lt"/>
                  <a:ea typeface="+mn-ea"/>
                  <a:cs typeface="+mn-cs"/>
                </a:defRPr>
              </a:lvl3pPr>
              <a:lvl4pPr marL="1828252" algn="l" defTabSz="609417" rtl="0" eaLnBrk="1" latinLnBrk="0" hangingPunct="1">
                <a:defRPr sz="2400" kern="1200">
                  <a:solidFill>
                    <a:schemeClr val="tx1"/>
                  </a:solidFill>
                  <a:latin typeface="+mn-lt"/>
                  <a:ea typeface="+mn-ea"/>
                  <a:cs typeface="+mn-cs"/>
                </a:defRPr>
              </a:lvl4pPr>
              <a:lvl5pPr marL="2437669" algn="l" defTabSz="609417" rtl="0" eaLnBrk="1" latinLnBrk="0" hangingPunct="1">
                <a:defRPr sz="2400" kern="1200">
                  <a:solidFill>
                    <a:schemeClr val="tx1"/>
                  </a:solidFill>
                  <a:latin typeface="+mn-lt"/>
                  <a:ea typeface="+mn-ea"/>
                  <a:cs typeface="+mn-cs"/>
                </a:defRPr>
              </a:lvl5pPr>
              <a:lvl6pPr marL="3047085" algn="l" defTabSz="609417" rtl="0" eaLnBrk="1" latinLnBrk="0" hangingPunct="1">
                <a:defRPr sz="2400" kern="1200">
                  <a:solidFill>
                    <a:schemeClr val="tx1"/>
                  </a:solidFill>
                  <a:latin typeface="+mn-lt"/>
                  <a:ea typeface="+mn-ea"/>
                  <a:cs typeface="+mn-cs"/>
                </a:defRPr>
              </a:lvl6pPr>
              <a:lvl7pPr marL="3656504" algn="l" defTabSz="609417" rtl="0" eaLnBrk="1" latinLnBrk="0" hangingPunct="1">
                <a:defRPr sz="2400" kern="1200">
                  <a:solidFill>
                    <a:schemeClr val="tx1"/>
                  </a:solidFill>
                  <a:latin typeface="+mn-lt"/>
                  <a:ea typeface="+mn-ea"/>
                  <a:cs typeface="+mn-cs"/>
                </a:defRPr>
              </a:lvl7pPr>
              <a:lvl8pPr marL="4265919" algn="l" defTabSz="609417" rtl="0" eaLnBrk="1" latinLnBrk="0" hangingPunct="1">
                <a:defRPr sz="2400" kern="1200">
                  <a:solidFill>
                    <a:schemeClr val="tx1"/>
                  </a:solidFill>
                  <a:latin typeface="+mn-lt"/>
                  <a:ea typeface="+mn-ea"/>
                  <a:cs typeface="+mn-cs"/>
                </a:defRPr>
              </a:lvl8pPr>
              <a:lvl9pPr marL="4875337" algn="l" defTabSz="609417" rtl="0" eaLnBrk="1" latinLnBrk="0" hangingPunct="1">
                <a:defRPr sz="2400" kern="1200">
                  <a:solidFill>
                    <a:schemeClr val="tx1"/>
                  </a:solidFill>
                  <a:latin typeface="+mn-lt"/>
                  <a:ea typeface="+mn-ea"/>
                  <a:cs typeface="+mn-cs"/>
                </a:defRPr>
              </a:lvl9pPr>
            </a:lstStyle>
            <a:p>
              <a:pPr algn="l">
                <a:lnSpc>
                  <a:spcPct val="100000"/>
                </a:lnSpc>
              </a:pPr>
              <a:r>
                <a:rPr lang="en-US" sz="1050" dirty="0">
                  <a:latin typeface="Arial" panose="020B0604020202020204" pitchFamily="34" charset="0"/>
                  <a:cs typeface="Arial" panose="020B0604020202020204" pitchFamily="34" charset="0"/>
                </a:rPr>
                <a:t>CE</a:t>
              </a:r>
            </a:p>
          </p:txBody>
        </p:sp>
        <p:sp>
          <p:nvSpPr>
            <p:cNvPr id="98" name="Text Box 27"/>
            <p:cNvSpPr txBox="1">
              <a:spLocks noChangeArrowheads="1"/>
            </p:cNvSpPr>
            <p:nvPr/>
          </p:nvSpPr>
          <p:spPr bwMode="auto">
            <a:xfrm>
              <a:off x="1288068" y="3914377"/>
              <a:ext cx="473053" cy="339569"/>
            </a:xfrm>
            <a:prstGeom prst="rect">
              <a:avLst/>
            </a:prstGeom>
            <a:noFill/>
            <a:ln w="9525">
              <a:noFill/>
              <a:miter lim="800000"/>
              <a:headEnd/>
              <a:tailEnd/>
            </a:ln>
            <a:effectLst/>
          </p:spPr>
          <p:txBody>
            <a:bodyPr wrap="none" lIns="73013" tIns="36506" rIns="73013" bIns="36506">
              <a:spAutoFit/>
            </a:bodyPr>
            <a:lstStyle>
              <a:defPPr>
                <a:defRPr lang="en-US"/>
              </a:defPPr>
              <a:lvl1pPr marL="0" algn="l" defTabSz="609417" rtl="0" eaLnBrk="1" latinLnBrk="0" hangingPunct="1">
                <a:defRPr sz="2400" kern="1200">
                  <a:solidFill>
                    <a:schemeClr val="tx1"/>
                  </a:solidFill>
                  <a:latin typeface="+mn-lt"/>
                  <a:ea typeface="+mn-ea"/>
                  <a:cs typeface="+mn-cs"/>
                </a:defRPr>
              </a:lvl1pPr>
              <a:lvl2pPr marL="609417" algn="l" defTabSz="609417" rtl="0" eaLnBrk="1" latinLnBrk="0" hangingPunct="1">
                <a:defRPr sz="2400" kern="1200">
                  <a:solidFill>
                    <a:schemeClr val="tx1"/>
                  </a:solidFill>
                  <a:latin typeface="+mn-lt"/>
                  <a:ea typeface="+mn-ea"/>
                  <a:cs typeface="+mn-cs"/>
                </a:defRPr>
              </a:lvl2pPr>
              <a:lvl3pPr marL="1218835" algn="l" defTabSz="609417" rtl="0" eaLnBrk="1" latinLnBrk="0" hangingPunct="1">
                <a:defRPr sz="2400" kern="1200">
                  <a:solidFill>
                    <a:schemeClr val="tx1"/>
                  </a:solidFill>
                  <a:latin typeface="+mn-lt"/>
                  <a:ea typeface="+mn-ea"/>
                  <a:cs typeface="+mn-cs"/>
                </a:defRPr>
              </a:lvl3pPr>
              <a:lvl4pPr marL="1828252" algn="l" defTabSz="609417" rtl="0" eaLnBrk="1" latinLnBrk="0" hangingPunct="1">
                <a:defRPr sz="2400" kern="1200">
                  <a:solidFill>
                    <a:schemeClr val="tx1"/>
                  </a:solidFill>
                  <a:latin typeface="+mn-lt"/>
                  <a:ea typeface="+mn-ea"/>
                  <a:cs typeface="+mn-cs"/>
                </a:defRPr>
              </a:lvl4pPr>
              <a:lvl5pPr marL="2437669" algn="l" defTabSz="609417" rtl="0" eaLnBrk="1" latinLnBrk="0" hangingPunct="1">
                <a:defRPr sz="2400" kern="1200">
                  <a:solidFill>
                    <a:schemeClr val="tx1"/>
                  </a:solidFill>
                  <a:latin typeface="+mn-lt"/>
                  <a:ea typeface="+mn-ea"/>
                  <a:cs typeface="+mn-cs"/>
                </a:defRPr>
              </a:lvl5pPr>
              <a:lvl6pPr marL="3047085" algn="l" defTabSz="609417" rtl="0" eaLnBrk="1" latinLnBrk="0" hangingPunct="1">
                <a:defRPr sz="2400" kern="1200">
                  <a:solidFill>
                    <a:schemeClr val="tx1"/>
                  </a:solidFill>
                  <a:latin typeface="+mn-lt"/>
                  <a:ea typeface="+mn-ea"/>
                  <a:cs typeface="+mn-cs"/>
                </a:defRPr>
              </a:lvl6pPr>
              <a:lvl7pPr marL="3656504" algn="l" defTabSz="609417" rtl="0" eaLnBrk="1" latinLnBrk="0" hangingPunct="1">
                <a:defRPr sz="2400" kern="1200">
                  <a:solidFill>
                    <a:schemeClr val="tx1"/>
                  </a:solidFill>
                  <a:latin typeface="+mn-lt"/>
                  <a:ea typeface="+mn-ea"/>
                  <a:cs typeface="+mn-cs"/>
                </a:defRPr>
              </a:lvl7pPr>
              <a:lvl8pPr marL="4265919" algn="l" defTabSz="609417" rtl="0" eaLnBrk="1" latinLnBrk="0" hangingPunct="1">
                <a:defRPr sz="2400" kern="1200">
                  <a:solidFill>
                    <a:schemeClr val="tx1"/>
                  </a:solidFill>
                  <a:latin typeface="+mn-lt"/>
                  <a:ea typeface="+mn-ea"/>
                  <a:cs typeface="+mn-cs"/>
                </a:defRPr>
              </a:lvl8pPr>
              <a:lvl9pPr marL="4875337" algn="l" defTabSz="609417" rtl="0" eaLnBrk="1" latinLnBrk="0" hangingPunct="1">
                <a:defRPr sz="2400" kern="1200">
                  <a:solidFill>
                    <a:schemeClr val="tx1"/>
                  </a:solidFill>
                  <a:latin typeface="+mn-lt"/>
                  <a:ea typeface="+mn-ea"/>
                  <a:cs typeface="+mn-cs"/>
                </a:defRPr>
              </a:lvl9pPr>
            </a:lstStyle>
            <a:p>
              <a:pPr algn="l">
                <a:lnSpc>
                  <a:spcPct val="100000"/>
                </a:lnSpc>
              </a:pPr>
              <a:r>
                <a:rPr lang="en-US" sz="1050" dirty="0">
                  <a:latin typeface="Arial" panose="020B0604020202020204" pitchFamily="34" charset="0"/>
                  <a:cs typeface="Arial" panose="020B0604020202020204" pitchFamily="34" charset="0"/>
                </a:rPr>
                <a:t>CE</a:t>
              </a:r>
            </a:p>
          </p:txBody>
        </p:sp>
        <p:sp>
          <p:nvSpPr>
            <p:cNvPr id="106" name="Text Box 80"/>
            <p:cNvSpPr txBox="1">
              <a:spLocks noChangeArrowheads="1"/>
            </p:cNvSpPr>
            <p:nvPr/>
          </p:nvSpPr>
          <p:spPr bwMode="auto">
            <a:xfrm>
              <a:off x="722604" y="3100790"/>
              <a:ext cx="2667458" cy="506124"/>
            </a:xfrm>
            <a:prstGeom prst="rect">
              <a:avLst/>
            </a:prstGeom>
            <a:solidFill>
              <a:schemeClr val="accent6">
                <a:lumMod val="40000"/>
                <a:lumOff val="60000"/>
              </a:schemeClr>
            </a:solidFill>
            <a:ln w="9525">
              <a:noFill/>
              <a:miter lim="800000"/>
              <a:headEnd/>
              <a:tailEnd/>
            </a:ln>
            <a:effectLst/>
          </p:spPr>
          <p:txBody>
            <a:bodyPr wrap="square" lIns="73013" tIns="36506" rIns="73013" bIns="36506">
              <a:spAutoFit/>
            </a:bodyPr>
            <a:lstStyle>
              <a:defPPr>
                <a:defRPr lang="en-US"/>
              </a:defPPr>
              <a:lvl1pPr marL="0" algn="l" defTabSz="609417" rtl="0" eaLnBrk="1" latinLnBrk="0" hangingPunct="1">
                <a:defRPr sz="2400" kern="1200">
                  <a:solidFill>
                    <a:schemeClr val="tx1"/>
                  </a:solidFill>
                  <a:latin typeface="+mn-lt"/>
                  <a:ea typeface="+mn-ea"/>
                  <a:cs typeface="+mn-cs"/>
                </a:defRPr>
              </a:lvl1pPr>
              <a:lvl2pPr marL="609417" algn="l" defTabSz="609417" rtl="0" eaLnBrk="1" latinLnBrk="0" hangingPunct="1">
                <a:defRPr sz="2400" kern="1200">
                  <a:solidFill>
                    <a:schemeClr val="tx1"/>
                  </a:solidFill>
                  <a:latin typeface="+mn-lt"/>
                  <a:ea typeface="+mn-ea"/>
                  <a:cs typeface="+mn-cs"/>
                </a:defRPr>
              </a:lvl2pPr>
              <a:lvl3pPr marL="1218835" algn="l" defTabSz="609417" rtl="0" eaLnBrk="1" latinLnBrk="0" hangingPunct="1">
                <a:defRPr sz="2400" kern="1200">
                  <a:solidFill>
                    <a:schemeClr val="tx1"/>
                  </a:solidFill>
                  <a:latin typeface="+mn-lt"/>
                  <a:ea typeface="+mn-ea"/>
                  <a:cs typeface="+mn-cs"/>
                </a:defRPr>
              </a:lvl3pPr>
              <a:lvl4pPr marL="1828252" algn="l" defTabSz="609417" rtl="0" eaLnBrk="1" latinLnBrk="0" hangingPunct="1">
                <a:defRPr sz="2400" kern="1200">
                  <a:solidFill>
                    <a:schemeClr val="tx1"/>
                  </a:solidFill>
                  <a:latin typeface="+mn-lt"/>
                  <a:ea typeface="+mn-ea"/>
                  <a:cs typeface="+mn-cs"/>
                </a:defRPr>
              </a:lvl4pPr>
              <a:lvl5pPr marL="2437669" algn="l" defTabSz="609417" rtl="0" eaLnBrk="1" latinLnBrk="0" hangingPunct="1">
                <a:defRPr sz="2400" kern="1200">
                  <a:solidFill>
                    <a:schemeClr val="tx1"/>
                  </a:solidFill>
                  <a:latin typeface="+mn-lt"/>
                  <a:ea typeface="+mn-ea"/>
                  <a:cs typeface="+mn-cs"/>
                </a:defRPr>
              </a:lvl5pPr>
              <a:lvl6pPr marL="3047085" algn="l" defTabSz="609417" rtl="0" eaLnBrk="1" latinLnBrk="0" hangingPunct="1">
                <a:defRPr sz="2400" kern="1200">
                  <a:solidFill>
                    <a:schemeClr val="tx1"/>
                  </a:solidFill>
                  <a:latin typeface="+mn-lt"/>
                  <a:ea typeface="+mn-ea"/>
                  <a:cs typeface="+mn-cs"/>
                </a:defRPr>
              </a:lvl6pPr>
              <a:lvl7pPr marL="3656504" algn="l" defTabSz="609417" rtl="0" eaLnBrk="1" latinLnBrk="0" hangingPunct="1">
                <a:defRPr sz="2400" kern="1200">
                  <a:solidFill>
                    <a:schemeClr val="tx1"/>
                  </a:solidFill>
                  <a:latin typeface="+mn-lt"/>
                  <a:ea typeface="+mn-ea"/>
                  <a:cs typeface="+mn-cs"/>
                </a:defRPr>
              </a:lvl7pPr>
              <a:lvl8pPr marL="4265919" algn="l" defTabSz="609417" rtl="0" eaLnBrk="1" latinLnBrk="0" hangingPunct="1">
                <a:defRPr sz="2400" kern="1200">
                  <a:solidFill>
                    <a:schemeClr val="tx1"/>
                  </a:solidFill>
                  <a:latin typeface="+mn-lt"/>
                  <a:ea typeface="+mn-ea"/>
                  <a:cs typeface="+mn-cs"/>
                </a:defRPr>
              </a:lvl8pPr>
              <a:lvl9pPr marL="4875337" algn="l" defTabSz="609417" rtl="0" eaLnBrk="1" latinLnBrk="0" hangingPunct="1">
                <a:defRPr sz="2400" kern="1200">
                  <a:solidFill>
                    <a:schemeClr val="tx1"/>
                  </a:solidFill>
                  <a:latin typeface="+mn-lt"/>
                  <a:ea typeface="+mn-ea"/>
                  <a:cs typeface="+mn-cs"/>
                </a:defRPr>
              </a:lvl9pPr>
            </a:lstStyle>
            <a:p>
              <a:pPr>
                <a:lnSpc>
                  <a:spcPct val="100000"/>
                </a:lnSpc>
              </a:pPr>
              <a:r>
                <a:rPr lang="en-US" sz="900" b="1" dirty="0" smtClean="0">
                  <a:latin typeface="Arial" panose="020B0604020202020204" pitchFamily="34" charset="0"/>
                  <a:cs typeface="Arial" panose="020B0604020202020204" pitchFamily="34" charset="0"/>
                </a:rPr>
                <a:t>MPLS VPN services, </a:t>
              </a:r>
              <a:r>
                <a:rPr lang="en-US" sz="900" b="1" dirty="0">
                  <a:latin typeface="Arial" panose="020B0604020202020204" pitchFamily="34" charset="0"/>
                  <a:cs typeface="Arial" panose="020B0604020202020204" pitchFamily="34" charset="0"/>
                </a:rPr>
                <a:t>TE are enabled </a:t>
              </a:r>
            </a:p>
          </p:txBody>
        </p:sp>
        <p:pic>
          <p:nvPicPr>
            <p:cNvPr id="107" name="Picture 106"/>
            <p:cNvPicPr>
              <a:picLocks noChangeArrowheads="1"/>
            </p:cNvPicPr>
            <p:nvPr/>
          </p:nvPicPr>
          <p:blipFill>
            <a:blip r:embed="rId5"/>
            <a:srcRect/>
            <a:stretch>
              <a:fillRect/>
            </a:stretch>
          </p:blipFill>
          <p:spPr bwMode="auto">
            <a:xfrm>
              <a:off x="9490947" y="4636619"/>
              <a:ext cx="629755" cy="392113"/>
            </a:xfrm>
            <a:prstGeom prst="rect">
              <a:avLst/>
            </a:prstGeom>
            <a:noFill/>
            <a:ln w="9525">
              <a:noFill/>
              <a:miter lim="800000"/>
              <a:headEnd/>
              <a:tailEnd/>
            </a:ln>
            <a:effectLst/>
          </p:spPr>
        </p:pic>
        <p:pic>
          <p:nvPicPr>
            <p:cNvPr id="108" name="Picture 107"/>
            <p:cNvPicPr>
              <a:picLocks noChangeArrowheads="1"/>
            </p:cNvPicPr>
            <p:nvPr/>
          </p:nvPicPr>
          <p:blipFill>
            <a:blip r:embed="rId5"/>
            <a:srcRect/>
            <a:stretch>
              <a:fillRect/>
            </a:stretch>
          </p:blipFill>
          <p:spPr bwMode="auto">
            <a:xfrm>
              <a:off x="9923974" y="4692941"/>
              <a:ext cx="629755" cy="392113"/>
            </a:xfrm>
            <a:prstGeom prst="rect">
              <a:avLst/>
            </a:prstGeom>
            <a:noFill/>
            <a:ln w="9525">
              <a:noFill/>
              <a:miter lim="800000"/>
              <a:headEnd/>
              <a:tailEnd/>
            </a:ln>
            <a:effectLst/>
          </p:spPr>
        </p:pic>
        <p:pic>
          <p:nvPicPr>
            <p:cNvPr id="109" name="Picture 108"/>
            <p:cNvPicPr>
              <a:picLocks noChangeArrowheads="1"/>
            </p:cNvPicPr>
            <p:nvPr/>
          </p:nvPicPr>
          <p:blipFill>
            <a:blip r:embed="rId5"/>
            <a:srcRect/>
            <a:stretch>
              <a:fillRect/>
            </a:stretch>
          </p:blipFill>
          <p:spPr bwMode="auto">
            <a:xfrm>
              <a:off x="10404241" y="4628573"/>
              <a:ext cx="629755" cy="392113"/>
            </a:xfrm>
            <a:prstGeom prst="rect">
              <a:avLst/>
            </a:prstGeom>
            <a:noFill/>
            <a:ln w="9525">
              <a:noFill/>
              <a:miter lim="800000"/>
              <a:headEnd/>
              <a:tailEnd/>
            </a:ln>
            <a:effectLst/>
          </p:spPr>
        </p:pic>
        <p:cxnSp>
          <p:nvCxnSpPr>
            <p:cNvPr id="110" name="AutoShape 15"/>
            <p:cNvCxnSpPr>
              <a:cxnSpLocks noChangeShapeType="1"/>
            </p:cNvCxnSpPr>
            <p:nvPr/>
          </p:nvCxnSpPr>
          <p:spPr bwMode="auto">
            <a:xfrm flipH="1" flipV="1">
              <a:off x="8390780" y="4058405"/>
              <a:ext cx="2102146" cy="627590"/>
            </a:xfrm>
            <a:prstGeom prst="straightConnector1">
              <a:avLst/>
            </a:prstGeom>
            <a:noFill/>
            <a:ln w="38100">
              <a:solidFill>
                <a:srgbClr val="0000FF"/>
              </a:solidFill>
              <a:round/>
              <a:headEnd/>
              <a:tailEnd/>
            </a:ln>
            <a:effectLst/>
          </p:spPr>
        </p:cxnSp>
        <p:cxnSp>
          <p:nvCxnSpPr>
            <p:cNvPr id="111" name="AutoShape 15"/>
            <p:cNvCxnSpPr>
              <a:cxnSpLocks noChangeShapeType="1"/>
              <a:stCxn id="107" idx="0"/>
            </p:cNvCxnSpPr>
            <p:nvPr/>
          </p:nvCxnSpPr>
          <p:spPr bwMode="auto">
            <a:xfrm flipH="1" flipV="1">
              <a:off x="8355351" y="4082541"/>
              <a:ext cx="1450474" cy="554078"/>
            </a:xfrm>
            <a:prstGeom prst="straightConnector1">
              <a:avLst/>
            </a:prstGeom>
            <a:noFill/>
            <a:ln w="38100">
              <a:solidFill>
                <a:srgbClr val="009900"/>
              </a:solidFill>
              <a:round/>
              <a:headEnd/>
              <a:tailEnd/>
            </a:ln>
            <a:effectLst/>
          </p:spPr>
        </p:cxnSp>
        <p:sp>
          <p:nvSpPr>
            <p:cNvPr id="118" name="Text Box 21"/>
            <p:cNvSpPr txBox="1">
              <a:spLocks noChangeArrowheads="1"/>
            </p:cNvSpPr>
            <p:nvPr/>
          </p:nvSpPr>
          <p:spPr bwMode="auto">
            <a:xfrm>
              <a:off x="10849007" y="4160791"/>
              <a:ext cx="473053" cy="339569"/>
            </a:xfrm>
            <a:prstGeom prst="rect">
              <a:avLst/>
            </a:prstGeom>
            <a:noFill/>
            <a:ln w="9525">
              <a:noFill/>
              <a:miter lim="800000"/>
              <a:headEnd/>
              <a:tailEnd/>
            </a:ln>
            <a:effectLst/>
          </p:spPr>
          <p:txBody>
            <a:bodyPr wrap="none" lIns="73013" tIns="36506" rIns="73013" bIns="36506">
              <a:spAutoFit/>
            </a:bodyPr>
            <a:lstStyle>
              <a:defPPr>
                <a:defRPr lang="en-US"/>
              </a:defPPr>
              <a:lvl1pPr marL="0" algn="l" defTabSz="609417" rtl="0" eaLnBrk="1" latinLnBrk="0" hangingPunct="1">
                <a:defRPr sz="2400" kern="1200">
                  <a:solidFill>
                    <a:schemeClr val="tx1"/>
                  </a:solidFill>
                  <a:latin typeface="+mn-lt"/>
                  <a:ea typeface="+mn-ea"/>
                  <a:cs typeface="+mn-cs"/>
                </a:defRPr>
              </a:lvl1pPr>
              <a:lvl2pPr marL="609417" algn="l" defTabSz="609417" rtl="0" eaLnBrk="1" latinLnBrk="0" hangingPunct="1">
                <a:defRPr sz="2400" kern="1200">
                  <a:solidFill>
                    <a:schemeClr val="tx1"/>
                  </a:solidFill>
                  <a:latin typeface="+mn-lt"/>
                  <a:ea typeface="+mn-ea"/>
                  <a:cs typeface="+mn-cs"/>
                </a:defRPr>
              </a:lvl2pPr>
              <a:lvl3pPr marL="1218835" algn="l" defTabSz="609417" rtl="0" eaLnBrk="1" latinLnBrk="0" hangingPunct="1">
                <a:defRPr sz="2400" kern="1200">
                  <a:solidFill>
                    <a:schemeClr val="tx1"/>
                  </a:solidFill>
                  <a:latin typeface="+mn-lt"/>
                  <a:ea typeface="+mn-ea"/>
                  <a:cs typeface="+mn-cs"/>
                </a:defRPr>
              </a:lvl3pPr>
              <a:lvl4pPr marL="1828252" algn="l" defTabSz="609417" rtl="0" eaLnBrk="1" latinLnBrk="0" hangingPunct="1">
                <a:defRPr sz="2400" kern="1200">
                  <a:solidFill>
                    <a:schemeClr val="tx1"/>
                  </a:solidFill>
                  <a:latin typeface="+mn-lt"/>
                  <a:ea typeface="+mn-ea"/>
                  <a:cs typeface="+mn-cs"/>
                </a:defRPr>
              </a:lvl4pPr>
              <a:lvl5pPr marL="2437669" algn="l" defTabSz="609417" rtl="0" eaLnBrk="1" latinLnBrk="0" hangingPunct="1">
                <a:defRPr sz="2400" kern="1200">
                  <a:solidFill>
                    <a:schemeClr val="tx1"/>
                  </a:solidFill>
                  <a:latin typeface="+mn-lt"/>
                  <a:ea typeface="+mn-ea"/>
                  <a:cs typeface="+mn-cs"/>
                </a:defRPr>
              </a:lvl5pPr>
              <a:lvl6pPr marL="3047085" algn="l" defTabSz="609417" rtl="0" eaLnBrk="1" latinLnBrk="0" hangingPunct="1">
                <a:defRPr sz="2400" kern="1200">
                  <a:solidFill>
                    <a:schemeClr val="tx1"/>
                  </a:solidFill>
                  <a:latin typeface="+mn-lt"/>
                  <a:ea typeface="+mn-ea"/>
                  <a:cs typeface="+mn-cs"/>
                </a:defRPr>
              </a:lvl6pPr>
              <a:lvl7pPr marL="3656504" algn="l" defTabSz="609417" rtl="0" eaLnBrk="1" latinLnBrk="0" hangingPunct="1">
                <a:defRPr sz="2400" kern="1200">
                  <a:solidFill>
                    <a:schemeClr val="tx1"/>
                  </a:solidFill>
                  <a:latin typeface="+mn-lt"/>
                  <a:ea typeface="+mn-ea"/>
                  <a:cs typeface="+mn-cs"/>
                </a:defRPr>
              </a:lvl7pPr>
              <a:lvl8pPr marL="4265919" algn="l" defTabSz="609417" rtl="0" eaLnBrk="1" latinLnBrk="0" hangingPunct="1">
                <a:defRPr sz="2400" kern="1200">
                  <a:solidFill>
                    <a:schemeClr val="tx1"/>
                  </a:solidFill>
                  <a:latin typeface="+mn-lt"/>
                  <a:ea typeface="+mn-ea"/>
                  <a:cs typeface="+mn-cs"/>
                </a:defRPr>
              </a:lvl8pPr>
              <a:lvl9pPr marL="4875337" algn="l" defTabSz="609417" rtl="0" eaLnBrk="1" latinLnBrk="0" hangingPunct="1">
                <a:defRPr sz="2400" kern="1200">
                  <a:solidFill>
                    <a:schemeClr val="tx1"/>
                  </a:solidFill>
                  <a:latin typeface="+mn-lt"/>
                  <a:ea typeface="+mn-ea"/>
                  <a:cs typeface="+mn-cs"/>
                </a:defRPr>
              </a:lvl9pPr>
            </a:lstStyle>
            <a:p>
              <a:pPr algn="l">
                <a:lnSpc>
                  <a:spcPct val="100000"/>
                </a:lnSpc>
              </a:pPr>
              <a:r>
                <a:rPr lang="en-US" sz="1050" dirty="0">
                  <a:latin typeface="Arial" panose="020B0604020202020204" pitchFamily="34" charset="0"/>
                  <a:cs typeface="Arial" panose="020B0604020202020204" pitchFamily="34" charset="0"/>
                </a:rPr>
                <a:t>CE</a:t>
              </a:r>
            </a:p>
          </p:txBody>
        </p:sp>
        <p:sp>
          <p:nvSpPr>
            <p:cNvPr id="120" name="Text Box 21"/>
            <p:cNvSpPr txBox="1">
              <a:spLocks noChangeArrowheads="1"/>
            </p:cNvSpPr>
            <p:nvPr/>
          </p:nvSpPr>
          <p:spPr bwMode="auto">
            <a:xfrm>
              <a:off x="10334757" y="4404593"/>
              <a:ext cx="473053" cy="339569"/>
            </a:xfrm>
            <a:prstGeom prst="rect">
              <a:avLst/>
            </a:prstGeom>
            <a:noFill/>
            <a:ln w="9525">
              <a:noFill/>
              <a:miter lim="800000"/>
              <a:headEnd/>
              <a:tailEnd/>
            </a:ln>
            <a:effectLst/>
          </p:spPr>
          <p:txBody>
            <a:bodyPr wrap="none" lIns="73013" tIns="36506" rIns="73013" bIns="36506">
              <a:spAutoFit/>
            </a:bodyPr>
            <a:lstStyle>
              <a:defPPr>
                <a:defRPr lang="en-US"/>
              </a:defPPr>
              <a:lvl1pPr marL="0" algn="l" defTabSz="609417" rtl="0" eaLnBrk="1" latinLnBrk="0" hangingPunct="1">
                <a:defRPr sz="2400" kern="1200">
                  <a:solidFill>
                    <a:schemeClr val="tx1"/>
                  </a:solidFill>
                  <a:latin typeface="+mn-lt"/>
                  <a:ea typeface="+mn-ea"/>
                  <a:cs typeface="+mn-cs"/>
                </a:defRPr>
              </a:lvl1pPr>
              <a:lvl2pPr marL="609417" algn="l" defTabSz="609417" rtl="0" eaLnBrk="1" latinLnBrk="0" hangingPunct="1">
                <a:defRPr sz="2400" kern="1200">
                  <a:solidFill>
                    <a:schemeClr val="tx1"/>
                  </a:solidFill>
                  <a:latin typeface="+mn-lt"/>
                  <a:ea typeface="+mn-ea"/>
                  <a:cs typeface="+mn-cs"/>
                </a:defRPr>
              </a:lvl2pPr>
              <a:lvl3pPr marL="1218835" algn="l" defTabSz="609417" rtl="0" eaLnBrk="1" latinLnBrk="0" hangingPunct="1">
                <a:defRPr sz="2400" kern="1200">
                  <a:solidFill>
                    <a:schemeClr val="tx1"/>
                  </a:solidFill>
                  <a:latin typeface="+mn-lt"/>
                  <a:ea typeface="+mn-ea"/>
                  <a:cs typeface="+mn-cs"/>
                </a:defRPr>
              </a:lvl3pPr>
              <a:lvl4pPr marL="1828252" algn="l" defTabSz="609417" rtl="0" eaLnBrk="1" latinLnBrk="0" hangingPunct="1">
                <a:defRPr sz="2400" kern="1200">
                  <a:solidFill>
                    <a:schemeClr val="tx1"/>
                  </a:solidFill>
                  <a:latin typeface="+mn-lt"/>
                  <a:ea typeface="+mn-ea"/>
                  <a:cs typeface="+mn-cs"/>
                </a:defRPr>
              </a:lvl4pPr>
              <a:lvl5pPr marL="2437669" algn="l" defTabSz="609417" rtl="0" eaLnBrk="1" latinLnBrk="0" hangingPunct="1">
                <a:defRPr sz="2400" kern="1200">
                  <a:solidFill>
                    <a:schemeClr val="tx1"/>
                  </a:solidFill>
                  <a:latin typeface="+mn-lt"/>
                  <a:ea typeface="+mn-ea"/>
                  <a:cs typeface="+mn-cs"/>
                </a:defRPr>
              </a:lvl5pPr>
              <a:lvl6pPr marL="3047085" algn="l" defTabSz="609417" rtl="0" eaLnBrk="1" latinLnBrk="0" hangingPunct="1">
                <a:defRPr sz="2400" kern="1200">
                  <a:solidFill>
                    <a:schemeClr val="tx1"/>
                  </a:solidFill>
                  <a:latin typeface="+mn-lt"/>
                  <a:ea typeface="+mn-ea"/>
                  <a:cs typeface="+mn-cs"/>
                </a:defRPr>
              </a:lvl6pPr>
              <a:lvl7pPr marL="3656504" algn="l" defTabSz="609417" rtl="0" eaLnBrk="1" latinLnBrk="0" hangingPunct="1">
                <a:defRPr sz="2400" kern="1200">
                  <a:solidFill>
                    <a:schemeClr val="tx1"/>
                  </a:solidFill>
                  <a:latin typeface="+mn-lt"/>
                  <a:ea typeface="+mn-ea"/>
                  <a:cs typeface="+mn-cs"/>
                </a:defRPr>
              </a:lvl7pPr>
              <a:lvl8pPr marL="4265919" algn="l" defTabSz="609417" rtl="0" eaLnBrk="1" latinLnBrk="0" hangingPunct="1">
                <a:defRPr sz="2400" kern="1200">
                  <a:solidFill>
                    <a:schemeClr val="tx1"/>
                  </a:solidFill>
                  <a:latin typeface="+mn-lt"/>
                  <a:ea typeface="+mn-ea"/>
                  <a:cs typeface="+mn-cs"/>
                </a:defRPr>
              </a:lvl8pPr>
              <a:lvl9pPr marL="4875337" algn="l" defTabSz="609417" rtl="0" eaLnBrk="1" latinLnBrk="0" hangingPunct="1">
                <a:defRPr sz="2400" kern="1200">
                  <a:solidFill>
                    <a:schemeClr val="tx1"/>
                  </a:solidFill>
                  <a:latin typeface="+mn-lt"/>
                  <a:ea typeface="+mn-ea"/>
                  <a:cs typeface="+mn-cs"/>
                </a:defRPr>
              </a:lvl9pPr>
            </a:lstStyle>
            <a:p>
              <a:pPr algn="l">
                <a:lnSpc>
                  <a:spcPct val="100000"/>
                </a:lnSpc>
              </a:pPr>
              <a:r>
                <a:rPr lang="en-US" sz="1050" dirty="0">
                  <a:latin typeface="Arial" panose="020B0604020202020204" pitchFamily="34" charset="0"/>
                  <a:cs typeface="Arial" panose="020B0604020202020204" pitchFamily="34" charset="0"/>
                </a:rPr>
                <a:t>CE</a:t>
              </a:r>
            </a:p>
          </p:txBody>
        </p:sp>
        <p:sp>
          <p:nvSpPr>
            <p:cNvPr id="121" name="Text Box 21"/>
            <p:cNvSpPr txBox="1">
              <a:spLocks noChangeArrowheads="1"/>
            </p:cNvSpPr>
            <p:nvPr/>
          </p:nvSpPr>
          <p:spPr bwMode="auto">
            <a:xfrm>
              <a:off x="9793713" y="4519328"/>
              <a:ext cx="473053" cy="339569"/>
            </a:xfrm>
            <a:prstGeom prst="rect">
              <a:avLst/>
            </a:prstGeom>
            <a:noFill/>
            <a:ln w="9525">
              <a:noFill/>
              <a:miter lim="800000"/>
              <a:headEnd/>
              <a:tailEnd/>
            </a:ln>
            <a:effectLst/>
          </p:spPr>
          <p:txBody>
            <a:bodyPr wrap="none" lIns="73013" tIns="36506" rIns="73013" bIns="36506">
              <a:spAutoFit/>
            </a:bodyPr>
            <a:lstStyle>
              <a:defPPr>
                <a:defRPr lang="en-US"/>
              </a:defPPr>
              <a:lvl1pPr marL="0" algn="l" defTabSz="609417" rtl="0" eaLnBrk="1" latinLnBrk="0" hangingPunct="1">
                <a:defRPr sz="2400" kern="1200">
                  <a:solidFill>
                    <a:schemeClr val="tx1"/>
                  </a:solidFill>
                  <a:latin typeface="+mn-lt"/>
                  <a:ea typeface="+mn-ea"/>
                  <a:cs typeface="+mn-cs"/>
                </a:defRPr>
              </a:lvl1pPr>
              <a:lvl2pPr marL="609417" algn="l" defTabSz="609417" rtl="0" eaLnBrk="1" latinLnBrk="0" hangingPunct="1">
                <a:defRPr sz="2400" kern="1200">
                  <a:solidFill>
                    <a:schemeClr val="tx1"/>
                  </a:solidFill>
                  <a:latin typeface="+mn-lt"/>
                  <a:ea typeface="+mn-ea"/>
                  <a:cs typeface="+mn-cs"/>
                </a:defRPr>
              </a:lvl2pPr>
              <a:lvl3pPr marL="1218835" algn="l" defTabSz="609417" rtl="0" eaLnBrk="1" latinLnBrk="0" hangingPunct="1">
                <a:defRPr sz="2400" kern="1200">
                  <a:solidFill>
                    <a:schemeClr val="tx1"/>
                  </a:solidFill>
                  <a:latin typeface="+mn-lt"/>
                  <a:ea typeface="+mn-ea"/>
                  <a:cs typeface="+mn-cs"/>
                </a:defRPr>
              </a:lvl3pPr>
              <a:lvl4pPr marL="1828252" algn="l" defTabSz="609417" rtl="0" eaLnBrk="1" latinLnBrk="0" hangingPunct="1">
                <a:defRPr sz="2400" kern="1200">
                  <a:solidFill>
                    <a:schemeClr val="tx1"/>
                  </a:solidFill>
                  <a:latin typeface="+mn-lt"/>
                  <a:ea typeface="+mn-ea"/>
                  <a:cs typeface="+mn-cs"/>
                </a:defRPr>
              </a:lvl4pPr>
              <a:lvl5pPr marL="2437669" algn="l" defTabSz="609417" rtl="0" eaLnBrk="1" latinLnBrk="0" hangingPunct="1">
                <a:defRPr sz="2400" kern="1200">
                  <a:solidFill>
                    <a:schemeClr val="tx1"/>
                  </a:solidFill>
                  <a:latin typeface="+mn-lt"/>
                  <a:ea typeface="+mn-ea"/>
                  <a:cs typeface="+mn-cs"/>
                </a:defRPr>
              </a:lvl5pPr>
              <a:lvl6pPr marL="3047085" algn="l" defTabSz="609417" rtl="0" eaLnBrk="1" latinLnBrk="0" hangingPunct="1">
                <a:defRPr sz="2400" kern="1200">
                  <a:solidFill>
                    <a:schemeClr val="tx1"/>
                  </a:solidFill>
                  <a:latin typeface="+mn-lt"/>
                  <a:ea typeface="+mn-ea"/>
                  <a:cs typeface="+mn-cs"/>
                </a:defRPr>
              </a:lvl6pPr>
              <a:lvl7pPr marL="3656504" algn="l" defTabSz="609417" rtl="0" eaLnBrk="1" latinLnBrk="0" hangingPunct="1">
                <a:defRPr sz="2400" kern="1200">
                  <a:solidFill>
                    <a:schemeClr val="tx1"/>
                  </a:solidFill>
                  <a:latin typeface="+mn-lt"/>
                  <a:ea typeface="+mn-ea"/>
                  <a:cs typeface="+mn-cs"/>
                </a:defRPr>
              </a:lvl7pPr>
              <a:lvl8pPr marL="4265919" algn="l" defTabSz="609417" rtl="0" eaLnBrk="1" latinLnBrk="0" hangingPunct="1">
                <a:defRPr sz="2400" kern="1200">
                  <a:solidFill>
                    <a:schemeClr val="tx1"/>
                  </a:solidFill>
                  <a:latin typeface="+mn-lt"/>
                  <a:ea typeface="+mn-ea"/>
                  <a:cs typeface="+mn-cs"/>
                </a:defRPr>
              </a:lvl8pPr>
              <a:lvl9pPr marL="4875337" algn="l" defTabSz="609417" rtl="0" eaLnBrk="1" latinLnBrk="0" hangingPunct="1">
                <a:defRPr sz="2400" kern="1200">
                  <a:solidFill>
                    <a:schemeClr val="tx1"/>
                  </a:solidFill>
                  <a:latin typeface="+mn-lt"/>
                  <a:ea typeface="+mn-ea"/>
                  <a:cs typeface="+mn-cs"/>
                </a:defRPr>
              </a:lvl9pPr>
            </a:lstStyle>
            <a:p>
              <a:pPr algn="l">
                <a:lnSpc>
                  <a:spcPct val="100000"/>
                </a:lnSpc>
              </a:pPr>
              <a:r>
                <a:rPr lang="en-US" sz="1050" dirty="0">
                  <a:latin typeface="Arial" panose="020B0604020202020204" pitchFamily="34" charset="0"/>
                  <a:cs typeface="Arial" panose="020B0604020202020204" pitchFamily="34" charset="0"/>
                </a:rPr>
                <a:t>CE</a:t>
              </a:r>
            </a:p>
          </p:txBody>
        </p:sp>
        <p:sp>
          <p:nvSpPr>
            <p:cNvPr id="122" name="Text Box 21"/>
            <p:cNvSpPr txBox="1">
              <a:spLocks noChangeArrowheads="1"/>
            </p:cNvSpPr>
            <p:nvPr/>
          </p:nvSpPr>
          <p:spPr bwMode="auto">
            <a:xfrm>
              <a:off x="9288332" y="4461476"/>
              <a:ext cx="473053" cy="339569"/>
            </a:xfrm>
            <a:prstGeom prst="rect">
              <a:avLst/>
            </a:prstGeom>
            <a:noFill/>
            <a:ln w="9525">
              <a:noFill/>
              <a:miter lim="800000"/>
              <a:headEnd/>
              <a:tailEnd/>
            </a:ln>
            <a:effectLst/>
          </p:spPr>
          <p:txBody>
            <a:bodyPr wrap="none" lIns="73013" tIns="36506" rIns="73013" bIns="36506">
              <a:spAutoFit/>
            </a:bodyPr>
            <a:lstStyle>
              <a:defPPr>
                <a:defRPr lang="en-US"/>
              </a:defPPr>
              <a:lvl1pPr marL="0" algn="l" defTabSz="609417" rtl="0" eaLnBrk="1" latinLnBrk="0" hangingPunct="1">
                <a:defRPr sz="2400" kern="1200">
                  <a:solidFill>
                    <a:schemeClr val="tx1"/>
                  </a:solidFill>
                  <a:latin typeface="+mn-lt"/>
                  <a:ea typeface="+mn-ea"/>
                  <a:cs typeface="+mn-cs"/>
                </a:defRPr>
              </a:lvl1pPr>
              <a:lvl2pPr marL="609417" algn="l" defTabSz="609417" rtl="0" eaLnBrk="1" latinLnBrk="0" hangingPunct="1">
                <a:defRPr sz="2400" kern="1200">
                  <a:solidFill>
                    <a:schemeClr val="tx1"/>
                  </a:solidFill>
                  <a:latin typeface="+mn-lt"/>
                  <a:ea typeface="+mn-ea"/>
                  <a:cs typeface="+mn-cs"/>
                </a:defRPr>
              </a:lvl2pPr>
              <a:lvl3pPr marL="1218835" algn="l" defTabSz="609417" rtl="0" eaLnBrk="1" latinLnBrk="0" hangingPunct="1">
                <a:defRPr sz="2400" kern="1200">
                  <a:solidFill>
                    <a:schemeClr val="tx1"/>
                  </a:solidFill>
                  <a:latin typeface="+mn-lt"/>
                  <a:ea typeface="+mn-ea"/>
                  <a:cs typeface="+mn-cs"/>
                </a:defRPr>
              </a:lvl3pPr>
              <a:lvl4pPr marL="1828252" algn="l" defTabSz="609417" rtl="0" eaLnBrk="1" latinLnBrk="0" hangingPunct="1">
                <a:defRPr sz="2400" kern="1200">
                  <a:solidFill>
                    <a:schemeClr val="tx1"/>
                  </a:solidFill>
                  <a:latin typeface="+mn-lt"/>
                  <a:ea typeface="+mn-ea"/>
                  <a:cs typeface="+mn-cs"/>
                </a:defRPr>
              </a:lvl4pPr>
              <a:lvl5pPr marL="2437669" algn="l" defTabSz="609417" rtl="0" eaLnBrk="1" latinLnBrk="0" hangingPunct="1">
                <a:defRPr sz="2400" kern="1200">
                  <a:solidFill>
                    <a:schemeClr val="tx1"/>
                  </a:solidFill>
                  <a:latin typeface="+mn-lt"/>
                  <a:ea typeface="+mn-ea"/>
                  <a:cs typeface="+mn-cs"/>
                </a:defRPr>
              </a:lvl5pPr>
              <a:lvl6pPr marL="3047085" algn="l" defTabSz="609417" rtl="0" eaLnBrk="1" latinLnBrk="0" hangingPunct="1">
                <a:defRPr sz="2400" kern="1200">
                  <a:solidFill>
                    <a:schemeClr val="tx1"/>
                  </a:solidFill>
                  <a:latin typeface="+mn-lt"/>
                  <a:ea typeface="+mn-ea"/>
                  <a:cs typeface="+mn-cs"/>
                </a:defRPr>
              </a:lvl6pPr>
              <a:lvl7pPr marL="3656504" algn="l" defTabSz="609417" rtl="0" eaLnBrk="1" latinLnBrk="0" hangingPunct="1">
                <a:defRPr sz="2400" kern="1200">
                  <a:solidFill>
                    <a:schemeClr val="tx1"/>
                  </a:solidFill>
                  <a:latin typeface="+mn-lt"/>
                  <a:ea typeface="+mn-ea"/>
                  <a:cs typeface="+mn-cs"/>
                </a:defRPr>
              </a:lvl7pPr>
              <a:lvl8pPr marL="4265919" algn="l" defTabSz="609417" rtl="0" eaLnBrk="1" latinLnBrk="0" hangingPunct="1">
                <a:defRPr sz="2400" kern="1200">
                  <a:solidFill>
                    <a:schemeClr val="tx1"/>
                  </a:solidFill>
                  <a:latin typeface="+mn-lt"/>
                  <a:ea typeface="+mn-ea"/>
                  <a:cs typeface="+mn-cs"/>
                </a:defRPr>
              </a:lvl8pPr>
              <a:lvl9pPr marL="4875337" algn="l" defTabSz="609417" rtl="0" eaLnBrk="1" latinLnBrk="0" hangingPunct="1">
                <a:defRPr sz="2400" kern="1200">
                  <a:solidFill>
                    <a:schemeClr val="tx1"/>
                  </a:solidFill>
                  <a:latin typeface="+mn-lt"/>
                  <a:ea typeface="+mn-ea"/>
                  <a:cs typeface="+mn-cs"/>
                </a:defRPr>
              </a:lvl9pPr>
            </a:lstStyle>
            <a:p>
              <a:pPr algn="l">
                <a:lnSpc>
                  <a:spcPct val="100000"/>
                </a:lnSpc>
              </a:pPr>
              <a:r>
                <a:rPr lang="en-US" sz="1050" dirty="0">
                  <a:latin typeface="Arial" panose="020B0604020202020204" pitchFamily="34" charset="0"/>
                  <a:cs typeface="Arial" panose="020B0604020202020204" pitchFamily="34" charset="0"/>
                </a:rPr>
                <a:t>CE</a:t>
              </a:r>
            </a:p>
          </p:txBody>
        </p:sp>
        <p:pic>
          <p:nvPicPr>
            <p:cNvPr id="123" name="Picture 122" descr="42-15646879 video conference"/>
            <p:cNvPicPr>
              <a:picLocks noChangeAspect="1" noChangeArrowheads="1"/>
            </p:cNvPicPr>
            <p:nvPr/>
          </p:nvPicPr>
          <p:blipFill>
            <a:blip r:embed="rId9" cstate="print"/>
            <a:srcRect t="13504" b="38774"/>
            <a:stretch>
              <a:fillRect/>
            </a:stretch>
          </p:blipFill>
          <p:spPr bwMode="auto">
            <a:xfrm>
              <a:off x="1195477" y="5043638"/>
              <a:ext cx="413960" cy="368061"/>
            </a:xfrm>
            <a:prstGeom prst="rect">
              <a:avLst/>
            </a:prstGeom>
            <a:noFill/>
            <a:ln w="9525">
              <a:noFill/>
              <a:miter lim="800000"/>
              <a:headEnd/>
              <a:tailEnd/>
            </a:ln>
          </p:spPr>
        </p:pic>
        <p:pic>
          <p:nvPicPr>
            <p:cNvPr id="124" name="Picture 123" descr="42-15646879 video conference"/>
            <p:cNvPicPr>
              <a:picLocks noChangeAspect="1" noChangeArrowheads="1"/>
            </p:cNvPicPr>
            <p:nvPr/>
          </p:nvPicPr>
          <p:blipFill>
            <a:blip r:embed="rId9" cstate="print"/>
            <a:srcRect t="13504" b="38774"/>
            <a:stretch>
              <a:fillRect/>
            </a:stretch>
          </p:blipFill>
          <p:spPr bwMode="auto">
            <a:xfrm>
              <a:off x="907869" y="3883634"/>
              <a:ext cx="413960" cy="368061"/>
            </a:xfrm>
            <a:prstGeom prst="rect">
              <a:avLst/>
            </a:prstGeom>
            <a:noFill/>
            <a:ln w="9525">
              <a:noFill/>
              <a:miter lim="800000"/>
              <a:headEnd/>
              <a:tailEnd/>
            </a:ln>
          </p:spPr>
        </p:pic>
        <p:pic>
          <p:nvPicPr>
            <p:cNvPr id="125" name="Picture 124" descr="CiscoLive_girl_with_tablet.jpg"/>
            <p:cNvPicPr>
              <a:picLocks noChangeAspect="1"/>
            </p:cNvPicPr>
            <p:nvPr/>
          </p:nvPicPr>
          <p:blipFill rotWithShape="1">
            <a:blip r:embed="rId8" cstate="print">
              <a:extLst>
                <a:ext uri="{28A0092B-C50C-407E-A947-70E740481C1C}">
                  <a14:useLocalDpi xmlns:a14="http://schemas.microsoft.com/office/drawing/2010/main" val="0"/>
                </a:ext>
              </a:extLst>
            </a:blip>
            <a:srcRect t="23851" b="23933"/>
            <a:stretch/>
          </p:blipFill>
          <p:spPr>
            <a:xfrm>
              <a:off x="273132" y="4342619"/>
              <a:ext cx="402460" cy="379563"/>
            </a:xfrm>
            <a:prstGeom prst="rect">
              <a:avLst/>
            </a:prstGeom>
          </p:spPr>
        </p:pic>
        <p:pic>
          <p:nvPicPr>
            <p:cNvPr id="126" name="Picture 125" descr="CiscoLive_girl_with_tablet.jpg"/>
            <p:cNvPicPr>
              <a:picLocks noChangeAspect="1"/>
            </p:cNvPicPr>
            <p:nvPr/>
          </p:nvPicPr>
          <p:blipFill rotWithShape="1">
            <a:blip r:embed="rId8" cstate="print">
              <a:extLst>
                <a:ext uri="{28A0092B-C50C-407E-A947-70E740481C1C}">
                  <a14:useLocalDpi xmlns:a14="http://schemas.microsoft.com/office/drawing/2010/main" val="0"/>
                </a:ext>
              </a:extLst>
            </a:blip>
            <a:srcRect t="23851" b="23933"/>
            <a:stretch/>
          </p:blipFill>
          <p:spPr>
            <a:xfrm>
              <a:off x="359317" y="4651689"/>
              <a:ext cx="402460" cy="379563"/>
            </a:xfrm>
            <a:prstGeom prst="rect">
              <a:avLst/>
            </a:prstGeom>
          </p:spPr>
        </p:pic>
        <p:pic>
          <p:nvPicPr>
            <p:cNvPr id="129" name="Picture 128" descr="HKJ17422.jpg"/>
            <p:cNvPicPr>
              <a:picLocks noChangeAspect="1"/>
            </p:cNvPicPr>
            <p:nvPr/>
          </p:nvPicPr>
          <p:blipFill>
            <a:blip r:embed="rId10" cstate="screen"/>
            <a:srcRect/>
            <a:stretch>
              <a:fillRect/>
            </a:stretch>
          </p:blipFill>
          <p:spPr>
            <a:xfrm>
              <a:off x="10742351" y="5015010"/>
              <a:ext cx="394795" cy="406019"/>
            </a:xfrm>
            <a:prstGeom prst="rect">
              <a:avLst/>
            </a:prstGeom>
            <a:noFill/>
            <a:ln w="9525">
              <a:solidFill>
                <a:schemeClr val="tx1">
                  <a:lumMod val="75000"/>
                </a:schemeClr>
              </a:solidFill>
              <a:miter lim="800000"/>
              <a:headEnd/>
              <a:tailEnd/>
            </a:ln>
            <a:effectLst>
              <a:outerShdw blurRad="50800" dist="38100" dir="2700000" algn="tl" rotWithShape="0">
                <a:prstClr val="black">
                  <a:alpha val="40000"/>
                </a:prstClr>
              </a:outerShdw>
            </a:effectLst>
          </p:spPr>
        </p:pic>
        <p:pic>
          <p:nvPicPr>
            <p:cNvPr id="130" name="Picture 129" descr="HKJ17422.jpg"/>
            <p:cNvPicPr>
              <a:picLocks noChangeAspect="1"/>
            </p:cNvPicPr>
            <p:nvPr/>
          </p:nvPicPr>
          <p:blipFill>
            <a:blip r:embed="rId10" cstate="screen"/>
            <a:srcRect/>
            <a:stretch>
              <a:fillRect/>
            </a:stretch>
          </p:blipFill>
          <p:spPr>
            <a:xfrm>
              <a:off x="11160674" y="4832508"/>
              <a:ext cx="394795" cy="406019"/>
            </a:xfrm>
            <a:prstGeom prst="rect">
              <a:avLst/>
            </a:prstGeom>
            <a:noFill/>
            <a:ln w="9525">
              <a:solidFill>
                <a:schemeClr val="tx1">
                  <a:lumMod val="75000"/>
                </a:schemeClr>
              </a:solidFill>
              <a:miter lim="800000"/>
              <a:headEnd/>
              <a:tailEnd/>
            </a:ln>
            <a:effectLst>
              <a:outerShdw blurRad="50800" dist="38100" dir="2700000" algn="tl" rotWithShape="0">
                <a:prstClr val="black">
                  <a:alpha val="40000"/>
                </a:prstClr>
              </a:outerShdw>
            </a:effectLst>
          </p:spPr>
        </p:pic>
        <p:pic>
          <p:nvPicPr>
            <p:cNvPr id="138" name="Picture 137" descr="HKJ17422.jpg"/>
            <p:cNvPicPr>
              <a:picLocks noChangeAspect="1"/>
            </p:cNvPicPr>
            <p:nvPr/>
          </p:nvPicPr>
          <p:blipFill>
            <a:blip r:embed="rId10" cstate="screen"/>
            <a:srcRect/>
            <a:stretch>
              <a:fillRect/>
            </a:stretch>
          </p:blipFill>
          <p:spPr>
            <a:xfrm>
              <a:off x="10285194" y="5091749"/>
              <a:ext cx="394795" cy="406019"/>
            </a:xfrm>
            <a:prstGeom prst="rect">
              <a:avLst/>
            </a:prstGeom>
            <a:noFill/>
            <a:ln w="9525">
              <a:solidFill>
                <a:schemeClr val="tx1">
                  <a:lumMod val="75000"/>
                </a:schemeClr>
              </a:solidFill>
              <a:miter lim="800000"/>
              <a:headEnd/>
              <a:tailEnd/>
            </a:ln>
            <a:effectLst>
              <a:outerShdw blurRad="50800" dist="38100" dir="2700000" algn="tl" rotWithShape="0">
                <a:prstClr val="black">
                  <a:alpha val="40000"/>
                </a:prstClr>
              </a:outerShdw>
            </a:effectLst>
          </p:spPr>
        </p:pic>
        <p:pic>
          <p:nvPicPr>
            <p:cNvPr id="139" name="Picture 138" descr="HKJ17422.jpg"/>
            <p:cNvPicPr>
              <a:picLocks noChangeAspect="1"/>
            </p:cNvPicPr>
            <p:nvPr/>
          </p:nvPicPr>
          <p:blipFill>
            <a:blip r:embed="rId10" cstate="screen"/>
            <a:srcRect/>
            <a:stretch>
              <a:fillRect/>
            </a:stretch>
          </p:blipFill>
          <p:spPr>
            <a:xfrm>
              <a:off x="9716061" y="5083167"/>
              <a:ext cx="394795" cy="406019"/>
            </a:xfrm>
            <a:prstGeom prst="rect">
              <a:avLst/>
            </a:prstGeom>
            <a:noFill/>
            <a:ln w="9525">
              <a:solidFill>
                <a:schemeClr val="tx1">
                  <a:lumMod val="75000"/>
                </a:schemeClr>
              </a:solidFill>
              <a:miter lim="800000"/>
              <a:headEnd/>
              <a:tailEnd/>
            </a:ln>
            <a:effectLst>
              <a:outerShdw blurRad="50800" dist="38100" dir="2700000" algn="tl" rotWithShape="0">
                <a:prstClr val="black">
                  <a:alpha val="40000"/>
                </a:prstClr>
              </a:outerShdw>
            </a:effectLst>
          </p:spPr>
        </p:pic>
        <p:pic>
          <p:nvPicPr>
            <p:cNvPr id="140" name="Picture 139" descr="CiscoLive_girl_with_tablet.jpg"/>
            <p:cNvPicPr>
              <a:picLocks noChangeAspect="1"/>
            </p:cNvPicPr>
            <p:nvPr/>
          </p:nvPicPr>
          <p:blipFill rotWithShape="1">
            <a:blip r:embed="rId8" cstate="print">
              <a:extLst>
                <a:ext uri="{28A0092B-C50C-407E-A947-70E740481C1C}">
                  <a14:useLocalDpi xmlns:a14="http://schemas.microsoft.com/office/drawing/2010/main" val="0"/>
                </a:ext>
              </a:extLst>
            </a:blip>
            <a:srcRect t="23851" b="23933"/>
            <a:stretch/>
          </p:blipFill>
          <p:spPr>
            <a:xfrm>
              <a:off x="755767" y="4855068"/>
              <a:ext cx="402460" cy="379563"/>
            </a:xfrm>
            <a:prstGeom prst="rect">
              <a:avLst/>
            </a:prstGeom>
          </p:spPr>
        </p:pic>
        <p:sp>
          <p:nvSpPr>
            <p:cNvPr id="154" name="Text Box 80"/>
            <p:cNvSpPr txBox="1">
              <a:spLocks noChangeArrowheads="1"/>
            </p:cNvSpPr>
            <p:nvPr/>
          </p:nvSpPr>
          <p:spPr bwMode="auto">
            <a:xfrm>
              <a:off x="8963397" y="3227968"/>
              <a:ext cx="2675608" cy="506124"/>
            </a:xfrm>
            <a:prstGeom prst="rect">
              <a:avLst/>
            </a:prstGeom>
            <a:solidFill>
              <a:schemeClr val="accent6">
                <a:lumMod val="40000"/>
                <a:lumOff val="60000"/>
              </a:schemeClr>
            </a:solidFill>
            <a:ln w="9525">
              <a:noFill/>
              <a:miter lim="800000"/>
              <a:headEnd/>
              <a:tailEnd/>
            </a:ln>
            <a:effectLst/>
          </p:spPr>
          <p:txBody>
            <a:bodyPr wrap="square" lIns="73013" tIns="36506" rIns="73013" bIns="36506">
              <a:spAutoFit/>
            </a:bodyPr>
            <a:lstStyle>
              <a:defPPr>
                <a:defRPr lang="en-US"/>
              </a:defPPr>
              <a:lvl1pPr marL="0" algn="l" defTabSz="609417" rtl="0" eaLnBrk="1" latinLnBrk="0" hangingPunct="1">
                <a:defRPr sz="2400" kern="1200">
                  <a:solidFill>
                    <a:schemeClr val="tx1"/>
                  </a:solidFill>
                  <a:latin typeface="+mn-lt"/>
                  <a:ea typeface="+mn-ea"/>
                  <a:cs typeface="+mn-cs"/>
                </a:defRPr>
              </a:lvl1pPr>
              <a:lvl2pPr marL="609417" algn="l" defTabSz="609417" rtl="0" eaLnBrk="1" latinLnBrk="0" hangingPunct="1">
                <a:defRPr sz="2400" kern="1200">
                  <a:solidFill>
                    <a:schemeClr val="tx1"/>
                  </a:solidFill>
                  <a:latin typeface="+mn-lt"/>
                  <a:ea typeface="+mn-ea"/>
                  <a:cs typeface="+mn-cs"/>
                </a:defRPr>
              </a:lvl2pPr>
              <a:lvl3pPr marL="1218835" algn="l" defTabSz="609417" rtl="0" eaLnBrk="1" latinLnBrk="0" hangingPunct="1">
                <a:defRPr sz="2400" kern="1200">
                  <a:solidFill>
                    <a:schemeClr val="tx1"/>
                  </a:solidFill>
                  <a:latin typeface="+mn-lt"/>
                  <a:ea typeface="+mn-ea"/>
                  <a:cs typeface="+mn-cs"/>
                </a:defRPr>
              </a:lvl3pPr>
              <a:lvl4pPr marL="1828252" algn="l" defTabSz="609417" rtl="0" eaLnBrk="1" latinLnBrk="0" hangingPunct="1">
                <a:defRPr sz="2400" kern="1200">
                  <a:solidFill>
                    <a:schemeClr val="tx1"/>
                  </a:solidFill>
                  <a:latin typeface="+mn-lt"/>
                  <a:ea typeface="+mn-ea"/>
                  <a:cs typeface="+mn-cs"/>
                </a:defRPr>
              </a:lvl4pPr>
              <a:lvl5pPr marL="2437669" algn="l" defTabSz="609417" rtl="0" eaLnBrk="1" latinLnBrk="0" hangingPunct="1">
                <a:defRPr sz="2400" kern="1200">
                  <a:solidFill>
                    <a:schemeClr val="tx1"/>
                  </a:solidFill>
                  <a:latin typeface="+mn-lt"/>
                  <a:ea typeface="+mn-ea"/>
                  <a:cs typeface="+mn-cs"/>
                </a:defRPr>
              </a:lvl5pPr>
              <a:lvl6pPr marL="3047085" algn="l" defTabSz="609417" rtl="0" eaLnBrk="1" latinLnBrk="0" hangingPunct="1">
                <a:defRPr sz="2400" kern="1200">
                  <a:solidFill>
                    <a:schemeClr val="tx1"/>
                  </a:solidFill>
                  <a:latin typeface="+mn-lt"/>
                  <a:ea typeface="+mn-ea"/>
                  <a:cs typeface="+mn-cs"/>
                </a:defRPr>
              </a:lvl6pPr>
              <a:lvl7pPr marL="3656504" algn="l" defTabSz="609417" rtl="0" eaLnBrk="1" latinLnBrk="0" hangingPunct="1">
                <a:defRPr sz="2400" kern="1200">
                  <a:solidFill>
                    <a:schemeClr val="tx1"/>
                  </a:solidFill>
                  <a:latin typeface="+mn-lt"/>
                  <a:ea typeface="+mn-ea"/>
                  <a:cs typeface="+mn-cs"/>
                </a:defRPr>
              </a:lvl7pPr>
              <a:lvl8pPr marL="4265919" algn="l" defTabSz="609417" rtl="0" eaLnBrk="1" latinLnBrk="0" hangingPunct="1">
                <a:defRPr sz="2400" kern="1200">
                  <a:solidFill>
                    <a:schemeClr val="tx1"/>
                  </a:solidFill>
                  <a:latin typeface="+mn-lt"/>
                  <a:ea typeface="+mn-ea"/>
                  <a:cs typeface="+mn-cs"/>
                </a:defRPr>
              </a:lvl8pPr>
              <a:lvl9pPr marL="4875337" algn="l" defTabSz="609417" rtl="0" eaLnBrk="1" latinLnBrk="0" hangingPunct="1">
                <a:defRPr sz="2400" kern="1200">
                  <a:solidFill>
                    <a:schemeClr val="tx1"/>
                  </a:solidFill>
                  <a:latin typeface="+mn-lt"/>
                  <a:ea typeface="+mn-ea"/>
                  <a:cs typeface="+mn-cs"/>
                </a:defRPr>
              </a:lvl9pPr>
            </a:lstStyle>
            <a:p>
              <a:pPr>
                <a:lnSpc>
                  <a:spcPct val="100000"/>
                </a:lnSpc>
              </a:pPr>
              <a:r>
                <a:rPr lang="en-US" sz="900" b="1" dirty="0" smtClean="0">
                  <a:latin typeface="Arial" panose="020B0604020202020204" pitchFamily="34" charset="0"/>
                  <a:cs typeface="Arial" panose="020B0604020202020204" pitchFamily="34" charset="0"/>
                </a:rPr>
                <a:t>MPLS VPN services, </a:t>
              </a:r>
              <a:r>
                <a:rPr lang="en-US" sz="900" b="1" dirty="0">
                  <a:latin typeface="Arial" panose="020B0604020202020204" pitchFamily="34" charset="0"/>
                  <a:cs typeface="Arial" panose="020B0604020202020204" pitchFamily="34" charset="0"/>
                </a:rPr>
                <a:t>TE are enabled </a:t>
              </a:r>
            </a:p>
          </p:txBody>
        </p:sp>
        <p:sp>
          <p:nvSpPr>
            <p:cNvPr id="155" name="Line 34"/>
            <p:cNvSpPr>
              <a:spLocks noChangeShapeType="1"/>
            </p:cNvSpPr>
            <p:nvPr/>
          </p:nvSpPr>
          <p:spPr bwMode="auto">
            <a:xfrm flipH="1">
              <a:off x="8422276" y="3498441"/>
              <a:ext cx="516877" cy="198576"/>
            </a:xfrm>
            <a:prstGeom prst="line">
              <a:avLst/>
            </a:prstGeom>
            <a:noFill/>
            <a:ln w="28575">
              <a:solidFill>
                <a:schemeClr val="tx1"/>
              </a:solidFill>
              <a:round/>
              <a:headEnd/>
              <a:tailEnd type="stealth" w="med" len="lg"/>
            </a:ln>
            <a:effectLst/>
          </p:spPr>
          <p:txBody>
            <a:bodyPr lIns="73013" tIns="36506" rIns="73013" bIns="36506"/>
            <a:lstStyle>
              <a:defPPr>
                <a:defRPr lang="en-US"/>
              </a:defPPr>
              <a:lvl1pPr marL="0" algn="l" defTabSz="609417" rtl="0" eaLnBrk="1" latinLnBrk="0" hangingPunct="1">
                <a:defRPr sz="2400" kern="1200">
                  <a:solidFill>
                    <a:schemeClr val="tx1"/>
                  </a:solidFill>
                  <a:latin typeface="+mn-lt"/>
                  <a:ea typeface="+mn-ea"/>
                  <a:cs typeface="+mn-cs"/>
                </a:defRPr>
              </a:lvl1pPr>
              <a:lvl2pPr marL="609417" algn="l" defTabSz="609417" rtl="0" eaLnBrk="1" latinLnBrk="0" hangingPunct="1">
                <a:defRPr sz="2400" kern="1200">
                  <a:solidFill>
                    <a:schemeClr val="tx1"/>
                  </a:solidFill>
                  <a:latin typeface="+mn-lt"/>
                  <a:ea typeface="+mn-ea"/>
                  <a:cs typeface="+mn-cs"/>
                </a:defRPr>
              </a:lvl2pPr>
              <a:lvl3pPr marL="1218835" algn="l" defTabSz="609417" rtl="0" eaLnBrk="1" latinLnBrk="0" hangingPunct="1">
                <a:defRPr sz="2400" kern="1200">
                  <a:solidFill>
                    <a:schemeClr val="tx1"/>
                  </a:solidFill>
                  <a:latin typeface="+mn-lt"/>
                  <a:ea typeface="+mn-ea"/>
                  <a:cs typeface="+mn-cs"/>
                </a:defRPr>
              </a:lvl3pPr>
              <a:lvl4pPr marL="1828252" algn="l" defTabSz="609417" rtl="0" eaLnBrk="1" latinLnBrk="0" hangingPunct="1">
                <a:defRPr sz="2400" kern="1200">
                  <a:solidFill>
                    <a:schemeClr val="tx1"/>
                  </a:solidFill>
                  <a:latin typeface="+mn-lt"/>
                  <a:ea typeface="+mn-ea"/>
                  <a:cs typeface="+mn-cs"/>
                </a:defRPr>
              </a:lvl4pPr>
              <a:lvl5pPr marL="2437669" algn="l" defTabSz="609417" rtl="0" eaLnBrk="1" latinLnBrk="0" hangingPunct="1">
                <a:defRPr sz="2400" kern="1200">
                  <a:solidFill>
                    <a:schemeClr val="tx1"/>
                  </a:solidFill>
                  <a:latin typeface="+mn-lt"/>
                  <a:ea typeface="+mn-ea"/>
                  <a:cs typeface="+mn-cs"/>
                </a:defRPr>
              </a:lvl5pPr>
              <a:lvl6pPr marL="3047085" algn="l" defTabSz="609417" rtl="0" eaLnBrk="1" latinLnBrk="0" hangingPunct="1">
                <a:defRPr sz="2400" kern="1200">
                  <a:solidFill>
                    <a:schemeClr val="tx1"/>
                  </a:solidFill>
                  <a:latin typeface="+mn-lt"/>
                  <a:ea typeface="+mn-ea"/>
                  <a:cs typeface="+mn-cs"/>
                </a:defRPr>
              </a:lvl6pPr>
              <a:lvl7pPr marL="3656504" algn="l" defTabSz="609417" rtl="0" eaLnBrk="1" latinLnBrk="0" hangingPunct="1">
                <a:defRPr sz="2400" kern="1200">
                  <a:solidFill>
                    <a:schemeClr val="tx1"/>
                  </a:solidFill>
                  <a:latin typeface="+mn-lt"/>
                  <a:ea typeface="+mn-ea"/>
                  <a:cs typeface="+mn-cs"/>
                </a:defRPr>
              </a:lvl7pPr>
              <a:lvl8pPr marL="4265919" algn="l" defTabSz="609417" rtl="0" eaLnBrk="1" latinLnBrk="0" hangingPunct="1">
                <a:defRPr sz="2400" kern="1200">
                  <a:solidFill>
                    <a:schemeClr val="tx1"/>
                  </a:solidFill>
                  <a:latin typeface="+mn-lt"/>
                  <a:ea typeface="+mn-ea"/>
                  <a:cs typeface="+mn-cs"/>
                </a:defRPr>
              </a:lvl8pPr>
              <a:lvl9pPr marL="4875337" algn="l" defTabSz="609417" rtl="0" eaLnBrk="1" latinLnBrk="0" hangingPunct="1">
                <a:defRPr sz="2400" kern="1200">
                  <a:solidFill>
                    <a:schemeClr val="tx1"/>
                  </a:solidFill>
                  <a:latin typeface="+mn-lt"/>
                  <a:ea typeface="+mn-ea"/>
                  <a:cs typeface="+mn-cs"/>
                </a:defRPr>
              </a:lvl9pPr>
            </a:lstStyle>
            <a:p>
              <a:endParaRPr lang="nl-BE" sz="1800">
                <a:latin typeface="Arial" panose="020B0604020202020204" pitchFamily="34" charset="0"/>
                <a:cs typeface="Arial" panose="020B0604020202020204" pitchFamily="34" charset="0"/>
              </a:endParaRPr>
            </a:p>
          </p:txBody>
        </p:sp>
        <p:pic>
          <p:nvPicPr>
            <p:cNvPr id="157" name="Picture 156" descr="42-15646879 video conference"/>
            <p:cNvPicPr>
              <a:picLocks noChangeAspect="1" noChangeArrowheads="1"/>
            </p:cNvPicPr>
            <p:nvPr/>
          </p:nvPicPr>
          <p:blipFill>
            <a:blip r:embed="rId9" cstate="print"/>
            <a:srcRect t="13504" b="38774"/>
            <a:stretch>
              <a:fillRect/>
            </a:stretch>
          </p:blipFill>
          <p:spPr bwMode="auto">
            <a:xfrm>
              <a:off x="11437972" y="4377262"/>
              <a:ext cx="413960" cy="368061"/>
            </a:xfrm>
            <a:prstGeom prst="rect">
              <a:avLst/>
            </a:prstGeom>
            <a:noFill/>
            <a:ln w="9525">
              <a:noFill/>
              <a:miter lim="800000"/>
              <a:headEnd/>
              <a:tailEnd/>
            </a:ln>
          </p:spPr>
        </p:pic>
        <p:pic>
          <p:nvPicPr>
            <p:cNvPr id="158" name="Picture 157" descr="42-15646879 video conference"/>
            <p:cNvPicPr>
              <a:picLocks noChangeAspect="1" noChangeArrowheads="1"/>
            </p:cNvPicPr>
            <p:nvPr/>
          </p:nvPicPr>
          <p:blipFill>
            <a:blip r:embed="rId9" cstate="print"/>
            <a:srcRect t="13504" b="38774"/>
            <a:stretch>
              <a:fillRect/>
            </a:stretch>
          </p:blipFill>
          <p:spPr bwMode="auto">
            <a:xfrm>
              <a:off x="1362726" y="3598730"/>
              <a:ext cx="413960" cy="368061"/>
            </a:xfrm>
            <a:prstGeom prst="rect">
              <a:avLst/>
            </a:prstGeom>
            <a:noFill/>
            <a:ln w="9525">
              <a:noFill/>
              <a:miter lim="800000"/>
              <a:headEnd/>
              <a:tailEnd/>
            </a:ln>
          </p:spPr>
        </p:pic>
        <p:pic>
          <p:nvPicPr>
            <p:cNvPr id="152" name="Picture 151"/>
            <p:cNvPicPr>
              <a:picLocks noChangeArrowheads="1"/>
            </p:cNvPicPr>
            <p:nvPr/>
          </p:nvPicPr>
          <p:blipFill>
            <a:blip r:embed="rId6"/>
            <a:srcRect/>
            <a:stretch>
              <a:fillRect/>
            </a:stretch>
          </p:blipFill>
          <p:spPr bwMode="auto">
            <a:xfrm>
              <a:off x="8158917" y="3198743"/>
              <a:ext cx="535351" cy="333977"/>
            </a:xfrm>
            <a:prstGeom prst="rect">
              <a:avLst/>
            </a:prstGeom>
            <a:noFill/>
            <a:ln w="9525">
              <a:noFill/>
              <a:miter lim="800000"/>
              <a:headEnd/>
              <a:tailEnd/>
            </a:ln>
            <a:effectLst/>
          </p:spPr>
        </p:pic>
      </p:grpSp>
      <p:sp>
        <p:nvSpPr>
          <p:cNvPr id="1133667" name="Rectangle 1133666"/>
          <p:cNvSpPr/>
          <p:nvPr/>
        </p:nvSpPr>
        <p:spPr>
          <a:xfrm>
            <a:off x="8545050" y="4752730"/>
            <a:ext cx="644728" cy="323165"/>
          </a:xfrm>
          <a:prstGeom prst="rect">
            <a:avLst/>
          </a:prstGeom>
        </p:spPr>
        <p:txBody>
          <a:bodyPr wrap="none">
            <a:spAutoFit/>
          </a:bodyPr>
          <a:lstStyle/>
          <a:p>
            <a:r>
              <a:rPr lang="en-US" sz="1500" dirty="0">
                <a:latin typeface="Arial" panose="020B0604020202020204" pitchFamily="34" charset="0"/>
                <a:cs typeface="Arial" panose="020B0604020202020204" pitchFamily="34" charset="0"/>
              </a:rPr>
              <a:t>Cont.</a:t>
            </a:r>
            <a:endParaRPr lang="en-US" sz="1500" dirty="0"/>
          </a:p>
        </p:txBody>
      </p:sp>
      <p:sp>
        <p:nvSpPr>
          <p:cNvPr id="1133668" name="Rectangle 1133667"/>
          <p:cNvSpPr/>
          <p:nvPr/>
        </p:nvSpPr>
        <p:spPr>
          <a:xfrm>
            <a:off x="80849" y="1002159"/>
            <a:ext cx="9521160" cy="1685077"/>
          </a:xfrm>
          <a:prstGeom prst="rect">
            <a:avLst/>
          </a:prstGeom>
        </p:spPr>
        <p:txBody>
          <a:bodyPr wrap="square">
            <a:spAutoFit/>
          </a:bodyPr>
          <a:lstStyle/>
          <a:p>
            <a:pPr marL="214313" indent="-214313">
              <a:buFont typeface="Wingdings" panose="05000000000000000000" pitchFamily="2" charset="2"/>
              <a:buChar char="§"/>
            </a:pPr>
            <a:r>
              <a:rPr lang="en-US" sz="1200" dirty="0">
                <a:cs typeface="Times New Roman" panose="02020603050405020304" pitchFamily="18" charset="0"/>
              </a:rPr>
              <a:t>Segment Routing replaces Label Distribution Protocol (LDP) for MPLS control plane:</a:t>
            </a:r>
          </a:p>
          <a:p>
            <a:pPr marL="671375" lvl="1" indent="-214313">
              <a:buFont typeface="Arial" panose="020B0604020202020204" pitchFamily="34" charset="0"/>
              <a:buChar char="•"/>
            </a:pPr>
            <a:r>
              <a:rPr lang="en-US" sz="1050" dirty="0">
                <a:solidFill>
                  <a:srgbClr val="0000FF"/>
                </a:solidFill>
                <a:cs typeface="Times New Roman" panose="02020603050405020304" pitchFamily="18" charset="0"/>
              </a:rPr>
              <a:t>IGP (IS-IS or OSPF) + LDP </a:t>
            </a:r>
            <a:r>
              <a:rPr lang="en-US" sz="1050" dirty="0">
                <a:solidFill>
                  <a:srgbClr val="0000FF"/>
                </a:solidFill>
                <a:cs typeface="Times New Roman" panose="02020603050405020304" pitchFamily="18" charset="0"/>
                <a:sym typeface="Wingdings" panose="05000000000000000000" pitchFamily="2" charset="2"/>
              </a:rPr>
              <a:t> IGP (IS-IS or OSPF) with Segment Routing extension = </a:t>
            </a:r>
            <a:r>
              <a:rPr lang="en-US" sz="1050" b="1" dirty="0">
                <a:solidFill>
                  <a:srgbClr val="0000FF"/>
                </a:solidFill>
                <a:cs typeface="Times New Roman" panose="02020603050405020304" pitchFamily="18" charset="0"/>
                <a:sym typeface="Wingdings" panose="05000000000000000000" pitchFamily="2" charset="2"/>
              </a:rPr>
              <a:t>Better Scale</a:t>
            </a:r>
            <a:r>
              <a:rPr lang="en-US" sz="1050" b="1" dirty="0">
                <a:solidFill>
                  <a:srgbClr val="0000FF"/>
                </a:solidFill>
                <a:cs typeface="Times New Roman" panose="02020603050405020304" pitchFamily="18" charset="0"/>
              </a:rPr>
              <a:t> </a:t>
            </a:r>
            <a:endParaRPr lang="en-US" sz="1050" b="1" dirty="0">
              <a:solidFill>
                <a:srgbClr val="0000FF"/>
              </a:solidFill>
              <a:cs typeface="Times New Roman" panose="02020603050405020304" pitchFamily="18" charset="0"/>
              <a:sym typeface="Wingdings" panose="05000000000000000000" pitchFamily="2" charset="2"/>
            </a:endParaRPr>
          </a:p>
          <a:p>
            <a:pPr marL="214313" indent="-214313">
              <a:buFont typeface="Wingdings" panose="05000000000000000000" pitchFamily="2" charset="2"/>
              <a:buChar char="§"/>
            </a:pPr>
            <a:endParaRPr lang="en-US" sz="1200" dirty="0">
              <a:cs typeface="Times New Roman" panose="02020603050405020304" pitchFamily="18" charset="0"/>
            </a:endParaRPr>
          </a:p>
          <a:p>
            <a:pPr marL="214313" indent="-214313">
              <a:buFont typeface="Wingdings" panose="05000000000000000000" pitchFamily="2" charset="2"/>
              <a:buChar char="§"/>
            </a:pPr>
            <a:r>
              <a:rPr lang="en-US" sz="1200" dirty="0">
                <a:cs typeface="Times New Roman" panose="02020603050405020304" pitchFamily="18" charset="0"/>
              </a:rPr>
              <a:t>Segment Routing replaces Resource Reservation Protocol (RSVP)  to build Engineered Label Switched paths (LSP):</a:t>
            </a:r>
          </a:p>
          <a:p>
            <a:pPr marL="671375" lvl="1" indent="-214313">
              <a:buFont typeface="Arial" panose="020B0604020202020204" pitchFamily="34" charset="0"/>
              <a:buChar char="•"/>
            </a:pPr>
            <a:r>
              <a:rPr lang="en-US" sz="1050" dirty="0">
                <a:solidFill>
                  <a:srgbClr val="0000FF"/>
                </a:solidFill>
                <a:cs typeface="Times New Roman" panose="02020603050405020304" pitchFamily="18" charset="0"/>
                <a:sym typeface="Wingdings" panose="05000000000000000000" pitchFamily="2" charset="2"/>
              </a:rPr>
              <a:t>RSVP Traffic engineering (RSVP-TE)  Segment Routing Traffic engineering (SR-TE) = </a:t>
            </a:r>
            <a:r>
              <a:rPr lang="en-US" sz="1050" b="1" dirty="0">
                <a:solidFill>
                  <a:srgbClr val="0000FF"/>
                </a:solidFill>
                <a:cs typeface="Times New Roman" panose="02020603050405020304" pitchFamily="18" charset="0"/>
                <a:sym typeface="Wingdings" panose="05000000000000000000" pitchFamily="2" charset="2"/>
              </a:rPr>
              <a:t>E</a:t>
            </a:r>
            <a:r>
              <a:rPr lang="en-US" sz="1050" b="1" dirty="0">
                <a:solidFill>
                  <a:srgbClr val="0000FF"/>
                </a:solidFill>
                <a:cs typeface="Times New Roman" panose="02020603050405020304" pitchFamily="18" charset="0"/>
              </a:rPr>
              <a:t>ase of deployment &amp; troubleshooting</a:t>
            </a:r>
            <a:endParaRPr lang="en-US" sz="1050" b="1" dirty="0">
              <a:solidFill>
                <a:srgbClr val="0000FF"/>
              </a:solidFill>
              <a:cs typeface="Times New Roman" panose="02020603050405020304" pitchFamily="18" charset="0"/>
              <a:sym typeface="Wingdings" panose="05000000000000000000" pitchFamily="2" charset="2"/>
            </a:endParaRPr>
          </a:p>
          <a:p>
            <a:pPr lvl="1"/>
            <a:r>
              <a:rPr lang="en-US" sz="1050" dirty="0">
                <a:solidFill>
                  <a:srgbClr val="0000FF"/>
                </a:solidFill>
                <a:cs typeface="Times New Roman" panose="02020603050405020304" pitchFamily="18" charset="0"/>
              </a:rPr>
              <a:t> </a:t>
            </a:r>
          </a:p>
          <a:p>
            <a:pPr lvl="1"/>
            <a:endParaRPr lang="en-US" sz="1200" dirty="0">
              <a:solidFill>
                <a:srgbClr val="4122FA"/>
              </a:solidFill>
              <a:cs typeface="Times New Roman" panose="02020603050405020304" pitchFamily="18" charset="0"/>
            </a:endParaRPr>
          </a:p>
          <a:p>
            <a:pPr lvl="3"/>
            <a:endParaRPr lang="en-US" sz="1200" dirty="0">
              <a:solidFill>
                <a:srgbClr val="4122FA"/>
              </a:solidFill>
              <a:cs typeface="Times New Roman" panose="02020603050405020304" pitchFamily="18" charset="0"/>
            </a:endParaRPr>
          </a:p>
          <a:p>
            <a:r>
              <a:rPr lang="en-US" sz="1200" dirty="0">
                <a:solidFill>
                  <a:srgbClr val="4122FA"/>
                </a:solidFill>
                <a:cs typeface="Times New Roman" panose="02020603050405020304" pitchFamily="18" charset="0"/>
              </a:rPr>
              <a:t> </a:t>
            </a:r>
            <a:endParaRPr lang="en-US" sz="1350" dirty="0">
              <a:solidFill>
                <a:srgbClr val="0000FF"/>
              </a:solidFill>
              <a:cs typeface="Times New Roman" panose="02020603050405020304" pitchFamily="18" charset="0"/>
              <a:sym typeface="Wingdings" panose="05000000000000000000" pitchFamily="2" charset="2"/>
            </a:endParaRPr>
          </a:p>
        </p:txBody>
      </p:sp>
      <p:sp>
        <p:nvSpPr>
          <p:cNvPr id="2" name="Rectangle 1"/>
          <p:cNvSpPr/>
          <p:nvPr/>
        </p:nvSpPr>
        <p:spPr>
          <a:xfrm>
            <a:off x="3685633" y="3332305"/>
            <a:ext cx="1569660" cy="300082"/>
          </a:xfrm>
          <a:prstGeom prst="rect">
            <a:avLst/>
          </a:prstGeom>
        </p:spPr>
        <p:txBody>
          <a:bodyPr wrap="none">
            <a:spAutoFit/>
          </a:bodyPr>
          <a:lstStyle/>
          <a:p>
            <a:r>
              <a:rPr lang="en-US" sz="1350" dirty="0">
                <a:latin typeface="Arial" panose="020B0604020202020204" pitchFamily="34" charset="0"/>
                <a:cs typeface="Arial" panose="020B0604020202020204" pitchFamily="34" charset="0"/>
              </a:rPr>
              <a:t>Segment Routing </a:t>
            </a:r>
            <a:endParaRPr lang="en-US" sz="1350" dirty="0"/>
          </a:p>
        </p:txBody>
      </p:sp>
    </p:spTree>
    <p:extLst>
      <p:ext uri="{BB962C8B-B14F-4D97-AF65-F5344CB8AC3E}">
        <p14:creationId xmlns:p14="http://schemas.microsoft.com/office/powerpoint/2010/main" val="2918169338"/>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80306" y="930392"/>
            <a:ext cx="4274622" cy="3262313"/>
          </a:xfrm>
        </p:spPr>
        <p:txBody>
          <a:bodyPr/>
          <a:lstStyle/>
          <a:p>
            <a:r>
              <a:rPr lang="en-US" sz="1800" dirty="0">
                <a:solidFill>
                  <a:schemeClr val="tx1"/>
                </a:solidFill>
              </a:rPr>
              <a:t>Source Routing along with the explicit path, stack of prefix and adjacency segments</a:t>
            </a:r>
          </a:p>
          <a:p>
            <a:r>
              <a:rPr lang="en-US" sz="1800" dirty="0">
                <a:solidFill>
                  <a:schemeClr val="tx1"/>
                </a:solidFill>
              </a:rPr>
              <a:t>Any</a:t>
            </a:r>
            <a:r>
              <a:rPr lang="en-US" sz="1800" dirty="0"/>
              <a:t> </a:t>
            </a:r>
            <a:r>
              <a:rPr lang="en-US" sz="1800" dirty="0">
                <a:solidFill>
                  <a:srgbClr val="00A2BF"/>
                </a:solidFill>
              </a:rPr>
              <a:t>explicit </a:t>
            </a:r>
            <a:r>
              <a:rPr lang="en-US" sz="1800" dirty="0" smtClean="0">
                <a:solidFill>
                  <a:srgbClr val="00A2BF"/>
                </a:solidFill>
              </a:rPr>
              <a:t>path Engineered SR-TE </a:t>
            </a:r>
            <a:r>
              <a:rPr lang="en-US" sz="1800" dirty="0">
                <a:solidFill>
                  <a:schemeClr val="tx1"/>
                </a:solidFill>
              </a:rPr>
              <a:t>can be expressed:</a:t>
            </a:r>
          </a:p>
          <a:p>
            <a:pPr marL="398860" lvl="1" indent="0">
              <a:buNone/>
            </a:pPr>
            <a:r>
              <a:rPr lang="en-US" sz="1500" dirty="0">
                <a:solidFill>
                  <a:schemeClr val="tx1"/>
                </a:solidFill>
              </a:rPr>
              <a:t>e.g. </a:t>
            </a:r>
            <a:r>
              <a:rPr lang="en-US" sz="1500" dirty="0" smtClean="0">
                <a:solidFill>
                  <a:schemeClr val="tx1"/>
                </a:solidFill>
              </a:rPr>
              <a:t>ACOZ     </a:t>
            </a:r>
            <a:r>
              <a:rPr lang="en-US" sz="1500" dirty="0">
                <a:solidFill>
                  <a:schemeClr val="tx1"/>
                </a:solidFill>
              </a:rPr>
              <a:t>– </a:t>
            </a:r>
            <a:r>
              <a:rPr lang="en-US" sz="1500" dirty="0">
                <a:solidFill>
                  <a:srgbClr val="0000FF"/>
                </a:solidFill>
              </a:rPr>
              <a:t>Loose </a:t>
            </a:r>
            <a:r>
              <a:rPr lang="en-US" sz="1500" dirty="0" smtClean="0">
                <a:solidFill>
                  <a:srgbClr val="0000FF"/>
                </a:solidFill>
              </a:rPr>
              <a:t>source routing</a:t>
            </a:r>
          </a:p>
          <a:p>
            <a:pPr marL="398860" lvl="1" indent="0">
              <a:buNone/>
            </a:pPr>
            <a:r>
              <a:rPr lang="en-US" sz="1500" dirty="0">
                <a:solidFill>
                  <a:schemeClr val="tx1"/>
                </a:solidFill>
              </a:rPr>
              <a:t>o</a:t>
            </a:r>
            <a:r>
              <a:rPr lang="en-US" sz="1500" dirty="0" smtClean="0">
                <a:solidFill>
                  <a:schemeClr val="tx1"/>
                </a:solidFill>
              </a:rPr>
              <a:t>r   ABCOPZ–  </a:t>
            </a:r>
            <a:r>
              <a:rPr lang="en-US" sz="1500" dirty="0" smtClean="0">
                <a:solidFill>
                  <a:srgbClr val="0000FF"/>
                </a:solidFill>
              </a:rPr>
              <a:t>Strict source routing</a:t>
            </a:r>
            <a:endParaRPr lang="en-US" sz="1500" dirty="0">
              <a:solidFill>
                <a:srgbClr val="0000FF"/>
              </a:solidFill>
            </a:endParaRPr>
          </a:p>
          <a:p>
            <a:r>
              <a:rPr lang="en-US" sz="1800" dirty="0" smtClean="0">
                <a:solidFill>
                  <a:srgbClr val="00A2BF"/>
                </a:solidFill>
              </a:rPr>
              <a:t>Per-flow </a:t>
            </a:r>
            <a:r>
              <a:rPr lang="en-US" sz="1800" dirty="0">
                <a:solidFill>
                  <a:srgbClr val="00A2BF"/>
                </a:solidFill>
              </a:rPr>
              <a:t>state only at head-end</a:t>
            </a:r>
          </a:p>
          <a:p>
            <a:pPr marL="398860" lvl="1" indent="0">
              <a:buNone/>
            </a:pPr>
            <a:r>
              <a:rPr lang="en-US" sz="1500" dirty="0">
                <a:solidFill>
                  <a:schemeClr val="tx1"/>
                </a:solidFill>
              </a:rPr>
              <a:t>not at midpoints</a:t>
            </a:r>
          </a:p>
          <a:p>
            <a:pPr marL="57132" indent="0">
              <a:buNone/>
            </a:pPr>
            <a:endParaRPr lang="en-US" sz="1800" dirty="0"/>
          </a:p>
          <a:p>
            <a:endParaRPr lang="en-US" sz="1800" dirty="0"/>
          </a:p>
          <a:p>
            <a:pPr marL="0" indent="0">
              <a:buNone/>
            </a:pPr>
            <a:endParaRPr lang="en-US" sz="1000" dirty="0" smtClean="0">
              <a:solidFill>
                <a:srgbClr val="39393B"/>
              </a:solidFill>
            </a:endParaRPr>
          </a:p>
          <a:p>
            <a:pPr marL="0" indent="0">
              <a:buNone/>
            </a:pPr>
            <a:r>
              <a:rPr lang="en-US" sz="1000" dirty="0" smtClean="0">
                <a:solidFill>
                  <a:srgbClr val="39393B"/>
                </a:solidFill>
              </a:rPr>
              <a:t>SR-TE = Segment Routing traffic Engineering</a:t>
            </a:r>
            <a:endParaRPr lang="en-US" sz="1000" dirty="0">
              <a:solidFill>
                <a:srgbClr val="39393B"/>
              </a:solidFill>
            </a:endParaRPr>
          </a:p>
        </p:txBody>
      </p:sp>
      <p:sp>
        <p:nvSpPr>
          <p:cNvPr id="2" name="Title 1"/>
          <p:cNvSpPr>
            <a:spLocks noGrp="1"/>
          </p:cNvSpPr>
          <p:nvPr>
            <p:ph type="ctrTitle"/>
          </p:nvPr>
        </p:nvSpPr>
        <p:spPr>
          <a:xfrm>
            <a:off x="61732" y="210817"/>
            <a:ext cx="8659976" cy="728782"/>
          </a:xfrm>
        </p:spPr>
        <p:txBody>
          <a:bodyPr/>
          <a:lstStyle/>
          <a:p>
            <a:r>
              <a:rPr lang="en-US" sz="3200" dirty="0" smtClean="0">
                <a:solidFill>
                  <a:srgbClr val="39393B"/>
                </a:solidFill>
              </a:rPr>
              <a:t>Segment Routing packet forwarding</a:t>
            </a:r>
            <a:endParaRPr lang="en-US" sz="3200" dirty="0">
              <a:solidFill>
                <a:srgbClr val="39393B"/>
              </a:solidFill>
            </a:endParaRPr>
          </a:p>
        </p:txBody>
      </p:sp>
      <p:sp>
        <p:nvSpPr>
          <p:cNvPr id="4" name="TextBox 3"/>
          <p:cNvSpPr txBox="1"/>
          <p:nvPr/>
        </p:nvSpPr>
        <p:spPr>
          <a:xfrm>
            <a:off x="4644211" y="2226797"/>
            <a:ext cx="354416" cy="230832"/>
          </a:xfrm>
          <a:prstGeom prst="rect">
            <a:avLst/>
          </a:prstGeom>
          <a:noFill/>
          <a:ln>
            <a:solidFill>
              <a:srgbClr val="000000"/>
            </a:solidFill>
          </a:ln>
        </p:spPr>
        <p:txBody>
          <a:bodyPr wrap="square" rtlCol="0">
            <a:spAutoFit/>
          </a:bodyPr>
          <a:lstStyle/>
          <a:p>
            <a:pPr algn="ctr"/>
            <a:r>
              <a:rPr lang="en-US" sz="900" dirty="0">
                <a:solidFill>
                  <a:srgbClr val="000000"/>
                </a:solidFill>
              </a:rPr>
              <a:t>A</a:t>
            </a:r>
          </a:p>
        </p:txBody>
      </p:sp>
      <p:sp>
        <p:nvSpPr>
          <p:cNvPr id="5" name="TextBox 4"/>
          <p:cNvSpPr txBox="1"/>
          <p:nvPr/>
        </p:nvSpPr>
        <p:spPr>
          <a:xfrm>
            <a:off x="5505128" y="2226796"/>
            <a:ext cx="354416" cy="230832"/>
          </a:xfrm>
          <a:prstGeom prst="rect">
            <a:avLst/>
          </a:prstGeom>
          <a:noFill/>
          <a:ln>
            <a:solidFill>
              <a:srgbClr val="000000"/>
            </a:solidFill>
          </a:ln>
        </p:spPr>
        <p:txBody>
          <a:bodyPr wrap="square" rtlCol="0">
            <a:spAutoFit/>
          </a:bodyPr>
          <a:lstStyle/>
          <a:p>
            <a:pPr algn="ctr"/>
            <a:r>
              <a:rPr lang="en-US" sz="900" dirty="0">
                <a:solidFill>
                  <a:srgbClr val="000000"/>
                </a:solidFill>
              </a:rPr>
              <a:t>B</a:t>
            </a:r>
          </a:p>
        </p:txBody>
      </p:sp>
      <p:sp>
        <p:nvSpPr>
          <p:cNvPr id="6" name="TextBox 5"/>
          <p:cNvSpPr txBox="1"/>
          <p:nvPr/>
        </p:nvSpPr>
        <p:spPr>
          <a:xfrm>
            <a:off x="6376343" y="2226795"/>
            <a:ext cx="354416" cy="230832"/>
          </a:xfrm>
          <a:prstGeom prst="rect">
            <a:avLst/>
          </a:prstGeom>
          <a:noFill/>
          <a:ln>
            <a:solidFill>
              <a:srgbClr val="000000"/>
            </a:solidFill>
          </a:ln>
        </p:spPr>
        <p:txBody>
          <a:bodyPr wrap="square" rtlCol="0">
            <a:spAutoFit/>
          </a:bodyPr>
          <a:lstStyle/>
          <a:p>
            <a:pPr algn="ctr"/>
            <a:r>
              <a:rPr lang="en-US" sz="900" dirty="0">
                <a:solidFill>
                  <a:srgbClr val="000000"/>
                </a:solidFill>
              </a:rPr>
              <a:t>C</a:t>
            </a:r>
          </a:p>
        </p:txBody>
      </p:sp>
      <p:sp>
        <p:nvSpPr>
          <p:cNvPr id="7" name="TextBox 6"/>
          <p:cNvSpPr txBox="1"/>
          <p:nvPr/>
        </p:nvSpPr>
        <p:spPr>
          <a:xfrm>
            <a:off x="4644211" y="2859057"/>
            <a:ext cx="354416" cy="230832"/>
          </a:xfrm>
          <a:prstGeom prst="rect">
            <a:avLst/>
          </a:prstGeom>
          <a:noFill/>
          <a:ln>
            <a:solidFill>
              <a:srgbClr val="000000"/>
            </a:solidFill>
          </a:ln>
        </p:spPr>
        <p:txBody>
          <a:bodyPr wrap="square" rtlCol="0">
            <a:spAutoFit/>
          </a:bodyPr>
          <a:lstStyle/>
          <a:p>
            <a:pPr algn="ctr"/>
            <a:r>
              <a:rPr lang="en-US" sz="900" dirty="0">
                <a:solidFill>
                  <a:srgbClr val="000000"/>
                </a:solidFill>
              </a:rPr>
              <a:t>M</a:t>
            </a:r>
          </a:p>
        </p:txBody>
      </p:sp>
      <p:sp>
        <p:nvSpPr>
          <p:cNvPr id="8" name="TextBox 7"/>
          <p:cNvSpPr txBox="1"/>
          <p:nvPr/>
        </p:nvSpPr>
        <p:spPr>
          <a:xfrm>
            <a:off x="5505128" y="2859640"/>
            <a:ext cx="354416" cy="230832"/>
          </a:xfrm>
          <a:prstGeom prst="rect">
            <a:avLst/>
          </a:prstGeom>
          <a:noFill/>
          <a:ln>
            <a:solidFill>
              <a:srgbClr val="000000"/>
            </a:solidFill>
          </a:ln>
        </p:spPr>
        <p:txBody>
          <a:bodyPr wrap="square" rtlCol="0">
            <a:spAutoFit/>
          </a:bodyPr>
          <a:lstStyle/>
          <a:p>
            <a:pPr algn="ctr"/>
            <a:r>
              <a:rPr lang="en-US" sz="900" dirty="0">
                <a:solidFill>
                  <a:srgbClr val="000000"/>
                </a:solidFill>
              </a:rPr>
              <a:t>N</a:t>
            </a:r>
          </a:p>
        </p:txBody>
      </p:sp>
      <p:cxnSp>
        <p:nvCxnSpPr>
          <p:cNvPr id="9" name="Straight Connector 8"/>
          <p:cNvCxnSpPr>
            <a:stCxn id="4" idx="3"/>
            <a:endCxn id="5" idx="1"/>
          </p:cNvCxnSpPr>
          <p:nvPr/>
        </p:nvCxnSpPr>
        <p:spPr>
          <a:xfrm flipV="1">
            <a:off x="4998626" y="2330671"/>
            <a:ext cx="506502" cy="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5" idx="3"/>
            <a:endCxn id="6" idx="1"/>
          </p:cNvCxnSpPr>
          <p:nvPr/>
        </p:nvCxnSpPr>
        <p:spPr>
          <a:xfrm flipV="1">
            <a:off x="5859544" y="2330670"/>
            <a:ext cx="516800" cy="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4" idx="2"/>
            <a:endCxn id="7" idx="0"/>
          </p:cNvCxnSpPr>
          <p:nvPr/>
        </p:nvCxnSpPr>
        <p:spPr>
          <a:xfrm>
            <a:off x="4821419" y="2434546"/>
            <a:ext cx="1" cy="42451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7" idx="3"/>
            <a:endCxn id="8" idx="1"/>
          </p:cNvCxnSpPr>
          <p:nvPr/>
        </p:nvCxnSpPr>
        <p:spPr>
          <a:xfrm>
            <a:off x="4998628" y="2962932"/>
            <a:ext cx="506501" cy="583"/>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5" idx="0"/>
            <a:endCxn id="6" idx="2"/>
          </p:cNvCxnSpPr>
          <p:nvPr/>
        </p:nvCxnSpPr>
        <p:spPr>
          <a:xfrm flipV="1">
            <a:off x="6553549" y="2434545"/>
            <a:ext cx="2" cy="428083"/>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0"/>
            <a:endCxn id="5" idx="2"/>
          </p:cNvCxnSpPr>
          <p:nvPr/>
        </p:nvCxnSpPr>
        <p:spPr>
          <a:xfrm flipV="1">
            <a:off x="5682336" y="2434545"/>
            <a:ext cx="0" cy="42509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376342" y="2862628"/>
            <a:ext cx="354416" cy="204179"/>
          </a:xfrm>
          <a:prstGeom prst="rect">
            <a:avLst/>
          </a:prstGeom>
          <a:noFill/>
          <a:ln>
            <a:solidFill>
              <a:srgbClr val="000000"/>
            </a:solidFill>
          </a:ln>
        </p:spPr>
        <p:txBody>
          <a:bodyPr wrap="square" rtlCol="0">
            <a:noAutofit/>
          </a:bodyPr>
          <a:lstStyle/>
          <a:p>
            <a:pPr algn="ctr"/>
            <a:r>
              <a:rPr lang="en-US" sz="900" dirty="0">
                <a:solidFill>
                  <a:srgbClr val="000000"/>
                </a:solidFill>
              </a:rPr>
              <a:t>O</a:t>
            </a:r>
          </a:p>
        </p:txBody>
      </p:sp>
      <p:sp>
        <p:nvSpPr>
          <p:cNvPr id="16" name="TextBox 15"/>
          <p:cNvSpPr txBox="1"/>
          <p:nvPr/>
        </p:nvSpPr>
        <p:spPr>
          <a:xfrm>
            <a:off x="8106316" y="2554186"/>
            <a:ext cx="354416" cy="230832"/>
          </a:xfrm>
          <a:prstGeom prst="rect">
            <a:avLst/>
          </a:prstGeom>
          <a:noFill/>
          <a:ln>
            <a:solidFill>
              <a:srgbClr val="000000"/>
            </a:solidFill>
          </a:ln>
        </p:spPr>
        <p:txBody>
          <a:bodyPr wrap="square" rtlCol="0">
            <a:spAutoFit/>
          </a:bodyPr>
          <a:lstStyle/>
          <a:p>
            <a:pPr algn="ctr"/>
            <a:r>
              <a:rPr lang="en-US" sz="900" dirty="0">
                <a:solidFill>
                  <a:srgbClr val="000000"/>
                </a:solidFill>
              </a:rPr>
              <a:t>Z</a:t>
            </a:r>
          </a:p>
        </p:txBody>
      </p:sp>
      <p:cxnSp>
        <p:nvCxnSpPr>
          <p:cNvPr id="17" name="Straight Connector 16"/>
          <p:cNvCxnSpPr>
            <a:stCxn id="20" idx="3"/>
            <a:endCxn id="16" idx="1"/>
          </p:cNvCxnSpPr>
          <p:nvPr/>
        </p:nvCxnSpPr>
        <p:spPr>
          <a:xfrm>
            <a:off x="7593100" y="2330672"/>
            <a:ext cx="513216" cy="327389"/>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21" idx="3"/>
          </p:cNvCxnSpPr>
          <p:nvPr/>
        </p:nvCxnSpPr>
        <p:spPr>
          <a:xfrm flipV="1">
            <a:off x="7599617" y="2684433"/>
            <a:ext cx="506700" cy="27908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8" idx="3"/>
            <a:endCxn id="15" idx="1"/>
          </p:cNvCxnSpPr>
          <p:nvPr/>
        </p:nvCxnSpPr>
        <p:spPr>
          <a:xfrm>
            <a:off x="5859544" y="2963515"/>
            <a:ext cx="516798" cy="120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238684" y="2226797"/>
            <a:ext cx="354416" cy="230832"/>
          </a:xfrm>
          <a:prstGeom prst="rect">
            <a:avLst/>
          </a:prstGeom>
          <a:noFill/>
          <a:ln>
            <a:solidFill>
              <a:srgbClr val="000000"/>
            </a:solidFill>
          </a:ln>
        </p:spPr>
        <p:txBody>
          <a:bodyPr wrap="square" rtlCol="0">
            <a:spAutoFit/>
          </a:bodyPr>
          <a:lstStyle/>
          <a:p>
            <a:pPr algn="ctr"/>
            <a:r>
              <a:rPr lang="en-US" sz="900" dirty="0">
                <a:solidFill>
                  <a:srgbClr val="000000"/>
                </a:solidFill>
              </a:rPr>
              <a:t>D</a:t>
            </a:r>
          </a:p>
        </p:txBody>
      </p:sp>
      <p:sp>
        <p:nvSpPr>
          <p:cNvPr id="21" name="TextBox 20"/>
          <p:cNvSpPr txBox="1"/>
          <p:nvPr/>
        </p:nvSpPr>
        <p:spPr>
          <a:xfrm>
            <a:off x="7245201" y="2859640"/>
            <a:ext cx="354416" cy="230832"/>
          </a:xfrm>
          <a:prstGeom prst="rect">
            <a:avLst/>
          </a:prstGeom>
          <a:noFill/>
          <a:ln>
            <a:solidFill>
              <a:srgbClr val="000000"/>
            </a:solidFill>
          </a:ln>
        </p:spPr>
        <p:txBody>
          <a:bodyPr wrap="square" rtlCol="0">
            <a:spAutoFit/>
          </a:bodyPr>
          <a:lstStyle/>
          <a:p>
            <a:pPr algn="ctr"/>
            <a:r>
              <a:rPr lang="en-US" sz="900" dirty="0">
                <a:solidFill>
                  <a:srgbClr val="000000"/>
                </a:solidFill>
              </a:rPr>
              <a:t>P</a:t>
            </a:r>
          </a:p>
        </p:txBody>
      </p:sp>
      <p:cxnSp>
        <p:nvCxnSpPr>
          <p:cNvPr id="22" name="Straight Connector 21"/>
          <p:cNvCxnSpPr>
            <a:stCxn id="6" idx="3"/>
            <a:endCxn id="20" idx="1"/>
          </p:cNvCxnSpPr>
          <p:nvPr/>
        </p:nvCxnSpPr>
        <p:spPr>
          <a:xfrm>
            <a:off x="6730759" y="2330670"/>
            <a:ext cx="507926" cy="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5" idx="3"/>
            <a:endCxn id="21" idx="1"/>
          </p:cNvCxnSpPr>
          <p:nvPr/>
        </p:nvCxnSpPr>
        <p:spPr>
          <a:xfrm flipV="1">
            <a:off x="6730758" y="2963515"/>
            <a:ext cx="514444" cy="120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0" idx="2"/>
            <a:endCxn id="21" idx="0"/>
          </p:cNvCxnSpPr>
          <p:nvPr/>
        </p:nvCxnSpPr>
        <p:spPr>
          <a:xfrm>
            <a:off x="7415892" y="2434546"/>
            <a:ext cx="6517" cy="425094"/>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6323792" y="2508028"/>
            <a:ext cx="1403350" cy="369332"/>
            <a:chOff x="4263795" y="3344036"/>
            <a:chExt cx="1403715" cy="492443"/>
          </a:xfrm>
        </p:grpSpPr>
        <p:sp>
          <p:nvSpPr>
            <p:cNvPr id="42" name="TextBox 41"/>
            <p:cNvSpPr txBox="1"/>
            <p:nvPr/>
          </p:nvSpPr>
          <p:spPr>
            <a:xfrm>
              <a:off x="4263795" y="3344036"/>
              <a:ext cx="1403715" cy="492443"/>
            </a:xfrm>
            <a:prstGeom prst="rect">
              <a:avLst/>
            </a:prstGeom>
            <a:noFill/>
          </p:spPr>
          <p:txBody>
            <a:bodyPr wrap="square" rtlCol="0">
              <a:spAutoFit/>
            </a:bodyPr>
            <a:lstStyle/>
            <a:p>
              <a:pPr algn="ctr"/>
              <a:r>
                <a:rPr lang="en-US" sz="900" dirty="0">
                  <a:solidFill>
                    <a:schemeClr val="accent1">
                      <a:lumMod val="60000"/>
                      <a:lumOff val="40000"/>
                    </a:schemeClr>
                  </a:solidFill>
                </a:rPr>
                <a:t>Pop </a:t>
              </a:r>
              <a:br>
                <a:rPr lang="en-US" sz="900" dirty="0">
                  <a:solidFill>
                    <a:schemeClr val="accent1">
                      <a:lumMod val="60000"/>
                      <a:lumOff val="40000"/>
                    </a:schemeClr>
                  </a:solidFill>
                </a:rPr>
              </a:br>
              <a:r>
                <a:rPr lang="en-US" sz="900" dirty="0">
                  <a:solidFill>
                    <a:schemeClr val="accent1">
                      <a:lumMod val="60000"/>
                      <a:lumOff val="40000"/>
                    </a:schemeClr>
                  </a:solidFill>
                </a:rPr>
                <a:t>9003</a:t>
              </a:r>
            </a:p>
          </p:txBody>
        </p:sp>
        <p:cxnSp>
          <p:nvCxnSpPr>
            <p:cNvPr id="41" name="Straight Arrow Connector 40"/>
            <p:cNvCxnSpPr/>
            <p:nvPr/>
          </p:nvCxnSpPr>
          <p:spPr>
            <a:xfrm>
              <a:off x="4670869" y="3405581"/>
              <a:ext cx="0" cy="372422"/>
            </a:xfrm>
            <a:prstGeom prst="straightConnector1">
              <a:avLst/>
            </a:prstGeom>
            <a:ln w="381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5970615" y="1250183"/>
            <a:ext cx="1165874" cy="658442"/>
            <a:chOff x="2048772" y="1283552"/>
            <a:chExt cx="1166178" cy="877923"/>
          </a:xfrm>
        </p:grpSpPr>
        <p:sp>
          <p:nvSpPr>
            <p:cNvPr id="36" name="TextBox 35"/>
            <p:cNvSpPr txBox="1"/>
            <p:nvPr/>
          </p:nvSpPr>
          <p:spPr>
            <a:xfrm>
              <a:off x="2048772" y="1837910"/>
              <a:ext cx="1166178" cy="323565"/>
            </a:xfrm>
            <a:prstGeom prst="rect">
              <a:avLst/>
            </a:prstGeom>
            <a:solidFill>
              <a:schemeClr val="bg1">
                <a:lumMod val="85000"/>
              </a:schemeClr>
            </a:solidFill>
            <a:ln>
              <a:solidFill>
                <a:srgbClr val="000000"/>
              </a:solidFill>
            </a:ln>
          </p:spPr>
          <p:txBody>
            <a:bodyPr wrap="square" rtlCol="0">
              <a:noAutofit/>
            </a:bodyPr>
            <a:lstStyle/>
            <a:p>
              <a:pPr algn="ctr"/>
              <a:r>
                <a:rPr lang="en-US" sz="900" dirty="0">
                  <a:solidFill>
                    <a:srgbClr val="000000"/>
                  </a:solidFill>
                </a:rPr>
                <a:t>Packet to Z</a:t>
              </a:r>
            </a:p>
          </p:txBody>
        </p:sp>
        <p:sp>
          <p:nvSpPr>
            <p:cNvPr id="37" name="TextBox 36"/>
            <p:cNvSpPr txBox="1"/>
            <p:nvPr/>
          </p:nvSpPr>
          <p:spPr>
            <a:xfrm>
              <a:off x="2048772" y="1560551"/>
              <a:ext cx="1166178" cy="307776"/>
            </a:xfrm>
            <a:prstGeom prst="rect">
              <a:avLst/>
            </a:prstGeom>
            <a:solidFill>
              <a:schemeClr val="accent5">
                <a:lumMod val="60000"/>
                <a:lumOff val="40000"/>
              </a:schemeClr>
            </a:solidFill>
            <a:ln>
              <a:solidFill>
                <a:srgbClr val="000000"/>
              </a:solidFill>
            </a:ln>
          </p:spPr>
          <p:txBody>
            <a:bodyPr wrap="square" rtlCol="0">
              <a:spAutoFit/>
            </a:bodyPr>
            <a:lstStyle/>
            <a:p>
              <a:pPr algn="ctr"/>
              <a:r>
                <a:rPr lang="en-US" sz="900" dirty="0" smtClean="0">
                  <a:solidFill>
                    <a:srgbClr val="000000"/>
                  </a:solidFill>
                </a:rPr>
                <a:t>16065</a:t>
              </a:r>
              <a:endParaRPr lang="en-US" sz="900" dirty="0">
                <a:solidFill>
                  <a:srgbClr val="000000"/>
                </a:solidFill>
              </a:endParaRPr>
            </a:p>
          </p:txBody>
        </p:sp>
        <p:sp>
          <p:nvSpPr>
            <p:cNvPr id="38" name="TextBox 37"/>
            <p:cNvSpPr txBox="1"/>
            <p:nvPr/>
          </p:nvSpPr>
          <p:spPr>
            <a:xfrm>
              <a:off x="2048772" y="1283552"/>
              <a:ext cx="1166178" cy="307776"/>
            </a:xfrm>
            <a:prstGeom prst="rect">
              <a:avLst/>
            </a:prstGeom>
            <a:solidFill>
              <a:schemeClr val="accent1">
                <a:lumMod val="40000"/>
                <a:lumOff val="60000"/>
              </a:schemeClr>
            </a:solidFill>
            <a:ln>
              <a:solidFill>
                <a:srgbClr val="000000"/>
              </a:solidFill>
            </a:ln>
          </p:spPr>
          <p:txBody>
            <a:bodyPr wrap="square" rtlCol="0">
              <a:spAutoFit/>
            </a:bodyPr>
            <a:lstStyle/>
            <a:p>
              <a:pPr algn="ctr"/>
              <a:r>
                <a:rPr lang="en-US" sz="900" dirty="0">
                  <a:solidFill>
                    <a:srgbClr val="000000"/>
                  </a:solidFill>
                </a:rPr>
                <a:t>9003</a:t>
              </a:r>
            </a:p>
          </p:txBody>
        </p:sp>
      </p:grpSp>
      <p:grpSp>
        <p:nvGrpSpPr>
          <p:cNvPr id="43" name="Group 42"/>
          <p:cNvGrpSpPr/>
          <p:nvPr/>
        </p:nvGrpSpPr>
        <p:grpSpPr>
          <a:xfrm>
            <a:off x="6839473" y="3394813"/>
            <a:ext cx="1165874" cy="450693"/>
            <a:chOff x="2048772" y="1560551"/>
            <a:chExt cx="1166178" cy="600924"/>
          </a:xfrm>
        </p:grpSpPr>
        <p:sp>
          <p:nvSpPr>
            <p:cNvPr id="44" name="TextBox 43"/>
            <p:cNvSpPr txBox="1"/>
            <p:nvPr/>
          </p:nvSpPr>
          <p:spPr>
            <a:xfrm>
              <a:off x="2048772" y="1837910"/>
              <a:ext cx="1166178" cy="323565"/>
            </a:xfrm>
            <a:prstGeom prst="rect">
              <a:avLst/>
            </a:prstGeom>
            <a:solidFill>
              <a:schemeClr val="bg1">
                <a:lumMod val="85000"/>
              </a:schemeClr>
            </a:solidFill>
            <a:ln>
              <a:solidFill>
                <a:srgbClr val="000000"/>
              </a:solidFill>
            </a:ln>
          </p:spPr>
          <p:txBody>
            <a:bodyPr wrap="square" rtlCol="0">
              <a:noAutofit/>
            </a:bodyPr>
            <a:lstStyle/>
            <a:p>
              <a:pPr algn="ctr"/>
              <a:r>
                <a:rPr lang="en-US" sz="900" dirty="0">
                  <a:solidFill>
                    <a:srgbClr val="000000"/>
                  </a:solidFill>
                </a:rPr>
                <a:t>Packet to Z</a:t>
              </a:r>
            </a:p>
          </p:txBody>
        </p:sp>
        <p:sp>
          <p:nvSpPr>
            <p:cNvPr id="45" name="TextBox 44"/>
            <p:cNvSpPr txBox="1"/>
            <p:nvPr/>
          </p:nvSpPr>
          <p:spPr>
            <a:xfrm>
              <a:off x="2048772" y="1560551"/>
              <a:ext cx="1166178" cy="307776"/>
            </a:xfrm>
            <a:prstGeom prst="rect">
              <a:avLst/>
            </a:prstGeom>
            <a:solidFill>
              <a:schemeClr val="accent5">
                <a:lumMod val="60000"/>
                <a:lumOff val="40000"/>
              </a:schemeClr>
            </a:solidFill>
            <a:ln>
              <a:solidFill>
                <a:srgbClr val="000000"/>
              </a:solidFill>
            </a:ln>
          </p:spPr>
          <p:txBody>
            <a:bodyPr wrap="square" rtlCol="0">
              <a:spAutoFit/>
            </a:bodyPr>
            <a:lstStyle/>
            <a:p>
              <a:pPr algn="ctr"/>
              <a:r>
                <a:rPr lang="en-US" sz="900" dirty="0" smtClean="0">
                  <a:solidFill>
                    <a:srgbClr val="000000"/>
                  </a:solidFill>
                </a:rPr>
                <a:t>16065</a:t>
              </a:r>
              <a:endParaRPr lang="en-US" sz="900" dirty="0">
                <a:solidFill>
                  <a:srgbClr val="000000"/>
                </a:solidFill>
              </a:endParaRPr>
            </a:p>
          </p:txBody>
        </p:sp>
      </p:grpSp>
      <p:sp>
        <p:nvSpPr>
          <p:cNvPr id="48" name="TextBox 47"/>
          <p:cNvSpPr txBox="1"/>
          <p:nvPr/>
        </p:nvSpPr>
        <p:spPr>
          <a:xfrm>
            <a:off x="7671244" y="3190236"/>
            <a:ext cx="1165874" cy="242674"/>
          </a:xfrm>
          <a:prstGeom prst="rect">
            <a:avLst/>
          </a:prstGeom>
          <a:solidFill>
            <a:schemeClr val="bg1">
              <a:lumMod val="85000"/>
            </a:schemeClr>
          </a:solidFill>
          <a:ln>
            <a:solidFill>
              <a:srgbClr val="000000"/>
            </a:solidFill>
          </a:ln>
        </p:spPr>
        <p:txBody>
          <a:bodyPr wrap="square" rtlCol="0">
            <a:noAutofit/>
          </a:bodyPr>
          <a:lstStyle/>
          <a:p>
            <a:pPr algn="ctr"/>
            <a:r>
              <a:rPr lang="en-US" sz="900" dirty="0">
                <a:solidFill>
                  <a:srgbClr val="000000"/>
                </a:solidFill>
              </a:rPr>
              <a:t>Packet to Z</a:t>
            </a:r>
          </a:p>
        </p:txBody>
      </p:sp>
      <p:grpSp>
        <p:nvGrpSpPr>
          <p:cNvPr id="50" name="Group 49"/>
          <p:cNvGrpSpPr/>
          <p:nvPr/>
        </p:nvGrpSpPr>
        <p:grpSpPr>
          <a:xfrm>
            <a:off x="5945702" y="3399157"/>
            <a:ext cx="1165874" cy="450693"/>
            <a:chOff x="2048772" y="1560551"/>
            <a:chExt cx="1166178" cy="600924"/>
          </a:xfrm>
        </p:grpSpPr>
        <p:sp>
          <p:nvSpPr>
            <p:cNvPr id="51" name="TextBox 50"/>
            <p:cNvSpPr txBox="1"/>
            <p:nvPr/>
          </p:nvSpPr>
          <p:spPr>
            <a:xfrm>
              <a:off x="2048772" y="1837910"/>
              <a:ext cx="1166178" cy="323565"/>
            </a:xfrm>
            <a:prstGeom prst="rect">
              <a:avLst/>
            </a:prstGeom>
            <a:solidFill>
              <a:schemeClr val="bg1">
                <a:lumMod val="85000"/>
              </a:schemeClr>
            </a:solidFill>
            <a:ln>
              <a:solidFill>
                <a:srgbClr val="000000"/>
              </a:solidFill>
            </a:ln>
          </p:spPr>
          <p:txBody>
            <a:bodyPr wrap="square" rtlCol="0">
              <a:noAutofit/>
            </a:bodyPr>
            <a:lstStyle/>
            <a:p>
              <a:pPr algn="ctr"/>
              <a:r>
                <a:rPr lang="en-US" sz="900" dirty="0">
                  <a:solidFill>
                    <a:srgbClr val="000000"/>
                  </a:solidFill>
                </a:rPr>
                <a:t>Packet to Z</a:t>
              </a:r>
            </a:p>
          </p:txBody>
        </p:sp>
        <p:sp>
          <p:nvSpPr>
            <p:cNvPr id="52" name="TextBox 51"/>
            <p:cNvSpPr txBox="1"/>
            <p:nvPr/>
          </p:nvSpPr>
          <p:spPr>
            <a:xfrm>
              <a:off x="2048772" y="1560551"/>
              <a:ext cx="1166178" cy="307776"/>
            </a:xfrm>
            <a:prstGeom prst="rect">
              <a:avLst/>
            </a:prstGeom>
            <a:solidFill>
              <a:schemeClr val="accent5">
                <a:lumMod val="60000"/>
                <a:lumOff val="40000"/>
              </a:schemeClr>
            </a:solidFill>
            <a:ln>
              <a:solidFill>
                <a:srgbClr val="000000"/>
              </a:solidFill>
            </a:ln>
          </p:spPr>
          <p:txBody>
            <a:bodyPr wrap="square" rtlCol="0">
              <a:spAutoFit/>
            </a:bodyPr>
            <a:lstStyle/>
            <a:p>
              <a:pPr algn="ctr"/>
              <a:r>
                <a:rPr lang="en-US" sz="900" dirty="0" smtClean="0">
                  <a:solidFill>
                    <a:srgbClr val="000000"/>
                  </a:solidFill>
                </a:rPr>
                <a:t>16065</a:t>
              </a:r>
              <a:endParaRPr lang="en-US" sz="900" dirty="0">
                <a:solidFill>
                  <a:srgbClr val="000000"/>
                </a:solidFill>
              </a:endParaRPr>
            </a:p>
          </p:txBody>
        </p:sp>
      </p:grpSp>
      <p:grpSp>
        <p:nvGrpSpPr>
          <p:cNvPr id="25" name="Group 24"/>
          <p:cNvGrpSpPr/>
          <p:nvPr/>
        </p:nvGrpSpPr>
        <p:grpSpPr>
          <a:xfrm>
            <a:off x="5099400" y="1042432"/>
            <a:ext cx="1165874" cy="866192"/>
            <a:chOff x="2246401" y="1345950"/>
            <a:chExt cx="1166178" cy="1154922"/>
          </a:xfrm>
        </p:grpSpPr>
        <p:sp>
          <p:nvSpPr>
            <p:cNvPr id="49" name="TextBox 48"/>
            <p:cNvSpPr txBox="1"/>
            <p:nvPr/>
          </p:nvSpPr>
          <p:spPr>
            <a:xfrm>
              <a:off x="2246401" y="2177307"/>
              <a:ext cx="1166178" cy="323565"/>
            </a:xfrm>
            <a:prstGeom prst="rect">
              <a:avLst/>
            </a:prstGeom>
            <a:solidFill>
              <a:schemeClr val="bg1">
                <a:lumMod val="85000"/>
              </a:schemeClr>
            </a:solidFill>
            <a:ln>
              <a:solidFill>
                <a:srgbClr val="000000"/>
              </a:solidFill>
            </a:ln>
          </p:spPr>
          <p:txBody>
            <a:bodyPr wrap="square" rtlCol="0">
              <a:noAutofit/>
            </a:bodyPr>
            <a:lstStyle/>
            <a:p>
              <a:pPr algn="ctr"/>
              <a:r>
                <a:rPr lang="en-US" sz="900" dirty="0">
                  <a:solidFill>
                    <a:srgbClr val="000000"/>
                  </a:solidFill>
                </a:rPr>
                <a:t>Packet to Z</a:t>
              </a:r>
            </a:p>
          </p:txBody>
        </p:sp>
        <p:sp>
          <p:nvSpPr>
            <p:cNvPr id="53" name="TextBox 52"/>
            <p:cNvSpPr txBox="1"/>
            <p:nvPr/>
          </p:nvSpPr>
          <p:spPr>
            <a:xfrm>
              <a:off x="2246401" y="1899948"/>
              <a:ext cx="1166178" cy="307776"/>
            </a:xfrm>
            <a:prstGeom prst="rect">
              <a:avLst/>
            </a:prstGeom>
            <a:solidFill>
              <a:schemeClr val="accent5">
                <a:lumMod val="60000"/>
                <a:lumOff val="40000"/>
              </a:schemeClr>
            </a:solidFill>
            <a:ln>
              <a:solidFill>
                <a:srgbClr val="000000"/>
              </a:solidFill>
            </a:ln>
          </p:spPr>
          <p:txBody>
            <a:bodyPr wrap="square" rtlCol="0">
              <a:spAutoFit/>
            </a:bodyPr>
            <a:lstStyle/>
            <a:p>
              <a:pPr algn="ctr"/>
              <a:r>
                <a:rPr lang="en-US" sz="900" dirty="0" smtClean="0">
                  <a:solidFill>
                    <a:srgbClr val="000000"/>
                  </a:solidFill>
                </a:rPr>
                <a:t>16065</a:t>
              </a:r>
              <a:endParaRPr lang="en-US" sz="900" dirty="0">
                <a:solidFill>
                  <a:srgbClr val="000000"/>
                </a:solidFill>
              </a:endParaRPr>
            </a:p>
          </p:txBody>
        </p:sp>
        <p:sp>
          <p:nvSpPr>
            <p:cNvPr id="54" name="TextBox 53"/>
            <p:cNvSpPr txBox="1"/>
            <p:nvPr/>
          </p:nvSpPr>
          <p:spPr>
            <a:xfrm>
              <a:off x="2246401" y="1622949"/>
              <a:ext cx="1166178" cy="307776"/>
            </a:xfrm>
            <a:prstGeom prst="rect">
              <a:avLst/>
            </a:prstGeom>
            <a:solidFill>
              <a:schemeClr val="accent1">
                <a:lumMod val="40000"/>
                <a:lumOff val="60000"/>
              </a:schemeClr>
            </a:solidFill>
            <a:ln>
              <a:solidFill>
                <a:srgbClr val="000000"/>
              </a:solidFill>
            </a:ln>
          </p:spPr>
          <p:txBody>
            <a:bodyPr wrap="square" rtlCol="0">
              <a:spAutoFit/>
            </a:bodyPr>
            <a:lstStyle/>
            <a:p>
              <a:pPr algn="ctr"/>
              <a:r>
                <a:rPr lang="en-US" sz="900" dirty="0">
                  <a:solidFill>
                    <a:srgbClr val="000000"/>
                  </a:solidFill>
                </a:rPr>
                <a:t>9003</a:t>
              </a:r>
            </a:p>
          </p:txBody>
        </p:sp>
        <p:sp>
          <p:nvSpPr>
            <p:cNvPr id="55" name="TextBox 54"/>
            <p:cNvSpPr txBox="1"/>
            <p:nvPr/>
          </p:nvSpPr>
          <p:spPr>
            <a:xfrm>
              <a:off x="2246401" y="1345950"/>
              <a:ext cx="1166178" cy="307776"/>
            </a:xfrm>
            <a:prstGeom prst="rect">
              <a:avLst/>
            </a:prstGeom>
            <a:solidFill>
              <a:schemeClr val="accent5">
                <a:lumMod val="60000"/>
                <a:lumOff val="40000"/>
              </a:schemeClr>
            </a:solidFill>
            <a:ln>
              <a:solidFill>
                <a:srgbClr val="000000"/>
              </a:solidFill>
            </a:ln>
          </p:spPr>
          <p:txBody>
            <a:bodyPr wrap="square" rtlCol="0">
              <a:spAutoFit/>
            </a:bodyPr>
            <a:lstStyle/>
            <a:p>
              <a:pPr algn="ctr"/>
              <a:r>
                <a:rPr lang="en-US" sz="900" dirty="0" smtClean="0">
                  <a:solidFill>
                    <a:srgbClr val="000000"/>
                  </a:solidFill>
                </a:rPr>
                <a:t>16072</a:t>
              </a:r>
              <a:endParaRPr lang="en-US" sz="900" dirty="0">
                <a:solidFill>
                  <a:srgbClr val="000000"/>
                </a:solidFill>
              </a:endParaRPr>
            </a:p>
          </p:txBody>
        </p:sp>
      </p:grpSp>
      <p:grpSp>
        <p:nvGrpSpPr>
          <p:cNvPr id="61" name="Group 60"/>
          <p:cNvGrpSpPr/>
          <p:nvPr/>
        </p:nvGrpSpPr>
        <p:grpSpPr>
          <a:xfrm>
            <a:off x="4238482" y="1042432"/>
            <a:ext cx="1165874" cy="866192"/>
            <a:chOff x="2246401" y="1345950"/>
            <a:chExt cx="1166178" cy="1154922"/>
          </a:xfrm>
        </p:grpSpPr>
        <p:sp>
          <p:nvSpPr>
            <p:cNvPr id="62" name="TextBox 61"/>
            <p:cNvSpPr txBox="1"/>
            <p:nvPr/>
          </p:nvSpPr>
          <p:spPr>
            <a:xfrm>
              <a:off x="2246401" y="2177307"/>
              <a:ext cx="1166178" cy="323565"/>
            </a:xfrm>
            <a:prstGeom prst="rect">
              <a:avLst/>
            </a:prstGeom>
            <a:solidFill>
              <a:schemeClr val="bg1">
                <a:lumMod val="85000"/>
              </a:schemeClr>
            </a:solidFill>
            <a:ln>
              <a:solidFill>
                <a:srgbClr val="000000"/>
              </a:solidFill>
            </a:ln>
          </p:spPr>
          <p:txBody>
            <a:bodyPr wrap="square" rtlCol="0">
              <a:noAutofit/>
            </a:bodyPr>
            <a:lstStyle/>
            <a:p>
              <a:pPr algn="ctr"/>
              <a:r>
                <a:rPr lang="en-US" sz="900" dirty="0">
                  <a:solidFill>
                    <a:srgbClr val="000000"/>
                  </a:solidFill>
                </a:rPr>
                <a:t>Packet to Z</a:t>
              </a:r>
            </a:p>
          </p:txBody>
        </p:sp>
        <p:sp>
          <p:nvSpPr>
            <p:cNvPr id="63" name="TextBox 62"/>
            <p:cNvSpPr txBox="1"/>
            <p:nvPr/>
          </p:nvSpPr>
          <p:spPr>
            <a:xfrm>
              <a:off x="2246401" y="1899948"/>
              <a:ext cx="1166178" cy="307776"/>
            </a:xfrm>
            <a:prstGeom prst="rect">
              <a:avLst/>
            </a:prstGeom>
            <a:solidFill>
              <a:schemeClr val="accent5">
                <a:lumMod val="60000"/>
                <a:lumOff val="40000"/>
              </a:schemeClr>
            </a:solidFill>
            <a:ln>
              <a:solidFill>
                <a:srgbClr val="000000"/>
              </a:solidFill>
            </a:ln>
          </p:spPr>
          <p:txBody>
            <a:bodyPr wrap="square" rtlCol="0">
              <a:spAutoFit/>
            </a:bodyPr>
            <a:lstStyle/>
            <a:p>
              <a:pPr algn="ctr"/>
              <a:r>
                <a:rPr lang="en-US" sz="900" dirty="0" smtClean="0">
                  <a:solidFill>
                    <a:srgbClr val="000000"/>
                  </a:solidFill>
                </a:rPr>
                <a:t>16065</a:t>
              </a:r>
              <a:endParaRPr lang="en-US" sz="900" dirty="0">
                <a:solidFill>
                  <a:srgbClr val="000000"/>
                </a:solidFill>
              </a:endParaRPr>
            </a:p>
          </p:txBody>
        </p:sp>
        <p:sp>
          <p:nvSpPr>
            <p:cNvPr id="64" name="TextBox 63"/>
            <p:cNvSpPr txBox="1"/>
            <p:nvPr/>
          </p:nvSpPr>
          <p:spPr>
            <a:xfrm>
              <a:off x="2246401" y="1622949"/>
              <a:ext cx="1166178" cy="307776"/>
            </a:xfrm>
            <a:prstGeom prst="rect">
              <a:avLst/>
            </a:prstGeom>
            <a:solidFill>
              <a:schemeClr val="accent1">
                <a:lumMod val="40000"/>
                <a:lumOff val="60000"/>
              </a:schemeClr>
            </a:solidFill>
            <a:ln>
              <a:solidFill>
                <a:srgbClr val="000000"/>
              </a:solidFill>
            </a:ln>
          </p:spPr>
          <p:txBody>
            <a:bodyPr wrap="square" rtlCol="0">
              <a:spAutoFit/>
            </a:bodyPr>
            <a:lstStyle/>
            <a:p>
              <a:pPr algn="ctr"/>
              <a:r>
                <a:rPr lang="en-US" sz="900" dirty="0">
                  <a:solidFill>
                    <a:srgbClr val="000000"/>
                  </a:solidFill>
                </a:rPr>
                <a:t>9003</a:t>
              </a:r>
            </a:p>
          </p:txBody>
        </p:sp>
        <p:sp>
          <p:nvSpPr>
            <p:cNvPr id="65" name="TextBox 64"/>
            <p:cNvSpPr txBox="1"/>
            <p:nvPr/>
          </p:nvSpPr>
          <p:spPr>
            <a:xfrm>
              <a:off x="2246401" y="1345950"/>
              <a:ext cx="1166178" cy="307776"/>
            </a:xfrm>
            <a:prstGeom prst="rect">
              <a:avLst/>
            </a:prstGeom>
            <a:solidFill>
              <a:schemeClr val="accent5">
                <a:lumMod val="60000"/>
                <a:lumOff val="40000"/>
              </a:schemeClr>
            </a:solidFill>
            <a:ln>
              <a:solidFill>
                <a:srgbClr val="000000"/>
              </a:solidFill>
            </a:ln>
          </p:spPr>
          <p:txBody>
            <a:bodyPr wrap="square" rtlCol="0">
              <a:spAutoFit/>
            </a:bodyPr>
            <a:lstStyle/>
            <a:p>
              <a:pPr algn="ctr"/>
              <a:r>
                <a:rPr lang="en-US" sz="900" dirty="0" smtClean="0">
                  <a:solidFill>
                    <a:srgbClr val="000000"/>
                  </a:solidFill>
                </a:rPr>
                <a:t>16072</a:t>
              </a:r>
              <a:endParaRPr lang="en-US" sz="900" dirty="0">
                <a:solidFill>
                  <a:srgbClr val="000000"/>
                </a:solidFill>
              </a:endParaRPr>
            </a:p>
          </p:txBody>
        </p:sp>
      </p:grpSp>
      <p:grpSp>
        <p:nvGrpSpPr>
          <p:cNvPr id="31" name="Group 30"/>
          <p:cNvGrpSpPr/>
          <p:nvPr/>
        </p:nvGrpSpPr>
        <p:grpSpPr>
          <a:xfrm>
            <a:off x="4623784" y="1937315"/>
            <a:ext cx="2319579" cy="323957"/>
            <a:chOff x="2563344" y="2583087"/>
            <a:chExt cx="2320181" cy="431943"/>
          </a:xfrm>
        </p:grpSpPr>
        <p:sp>
          <p:nvSpPr>
            <p:cNvPr id="46" name="TextBox 45"/>
            <p:cNvSpPr txBox="1"/>
            <p:nvPr/>
          </p:nvSpPr>
          <p:spPr>
            <a:xfrm>
              <a:off x="4258831" y="2676475"/>
              <a:ext cx="624694" cy="338555"/>
            </a:xfrm>
            <a:prstGeom prst="rect">
              <a:avLst/>
            </a:prstGeom>
            <a:noFill/>
          </p:spPr>
          <p:txBody>
            <a:bodyPr wrap="square" rtlCol="0">
              <a:spAutoFit/>
            </a:bodyPr>
            <a:lstStyle/>
            <a:p>
              <a:pPr algn="ctr"/>
              <a:r>
                <a:rPr lang="en-US" sz="1050" dirty="0" smtClean="0">
                  <a:solidFill>
                    <a:schemeClr val="accent5">
                      <a:lumMod val="75000"/>
                    </a:schemeClr>
                  </a:solidFill>
                </a:rPr>
                <a:t>16072</a:t>
              </a:r>
              <a:endParaRPr lang="en-US" sz="1050" dirty="0">
                <a:solidFill>
                  <a:schemeClr val="accent5">
                    <a:lumMod val="75000"/>
                  </a:schemeClr>
                </a:solidFill>
              </a:endParaRPr>
            </a:p>
          </p:txBody>
        </p:sp>
        <p:cxnSp>
          <p:nvCxnSpPr>
            <p:cNvPr id="69" name="Straight Arrow Connector 68"/>
            <p:cNvCxnSpPr/>
            <p:nvPr/>
          </p:nvCxnSpPr>
          <p:spPr>
            <a:xfrm>
              <a:off x="2563344" y="2874324"/>
              <a:ext cx="1830287" cy="0"/>
            </a:xfrm>
            <a:prstGeom prst="straightConnector1">
              <a:avLst/>
            </a:prstGeom>
            <a:ln w="38100">
              <a:solidFill>
                <a:srgbClr val="73C1CC"/>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2583777" y="2583087"/>
              <a:ext cx="624694" cy="338555"/>
            </a:xfrm>
            <a:prstGeom prst="rect">
              <a:avLst/>
            </a:prstGeom>
            <a:noFill/>
          </p:spPr>
          <p:txBody>
            <a:bodyPr wrap="square" rtlCol="0">
              <a:spAutoFit/>
            </a:bodyPr>
            <a:lstStyle/>
            <a:p>
              <a:pPr algn="ctr"/>
              <a:r>
                <a:rPr lang="en-US" sz="1050" dirty="0" smtClean="0">
                  <a:solidFill>
                    <a:schemeClr val="accent5">
                      <a:lumMod val="75000"/>
                    </a:schemeClr>
                  </a:solidFill>
                </a:rPr>
                <a:t>16072</a:t>
              </a:r>
              <a:endParaRPr lang="en-US" sz="1050" dirty="0">
                <a:solidFill>
                  <a:schemeClr val="accent5">
                    <a:lumMod val="75000"/>
                  </a:schemeClr>
                </a:solidFill>
              </a:endParaRPr>
            </a:p>
          </p:txBody>
        </p:sp>
      </p:grpSp>
      <p:grpSp>
        <p:nvGrpSpPr>
          <p:cNvPr id="30" name="Group 29"/>
          <p:cNvGrpSpPr/>
          <p:nvPr/>
        </p:nvGrpSpPr>
        <p:grpSpPr>
          <a:xfrm>
            <a:off x="6453595" y="2879066"/>
            <a:ext cx="1595810" cy="519350"/>
            <a:chOff x="4393631" y="3838755"/>
            <a:chExt cx="1596225" cy="692467"/>
          </a:xfrm>
        </p:grpSpPr>
        <p:sp>
          <p:nvSpPr>
            <p:cNvPr id="75" name="TextBox 74"/>
            <p:cNvSpPr txBox="1"/>
            <p:nvPr/>
          </p:nvSpPr>
          <p:spPr>
            <a:xfrm>
              <a:off x="4393631" y="4192667"/>
              <a:ext cx="624694" cy="338555"/>
            </a:xfrm>
            <a:prstGeom prst="rect">
              <a:avLst/>
            </a:prstGeom>
            <a:noFill/>
            <a:ln>
              <a:noFill/>
            </a:ln>
          </p:spPr>
          <p:txBody>
            <a:bodyPr wrap="square" rtlCol="0">
              <a:spAutoFit/>
            </a:bodyPr>
            <a:lstStyle/>
            <a:p>
              <a:pPr algn="ctr"/>
              <a:r>
                <a:rPr lang="en-US" sz="1050" dirty="0" smtClean="0">
                  <a:solidFill>
                    <a:schemeClr val="accent5">
                      <a:lumMod val="75000"/>
                    </a:schemeClr>
                  </a:solidFill>
                </a:rPr>
                <a:t>16065</a:t>
              </a:r>
              <a:endParaRPr lang="en-US" sz="1050" dirty="0">
                <a:solidFill>
                  <a:schemeClr val="accent5">
                    <a:lumMod val="75000"/>
                  </a:schemeClr>
                </a:solidFill>
              </a:endParaRPr>
            </a:p>
          </p:txBody>
        </p:sp>
        <p:cxnSp>
          <p:nvCxnSpPr>
            <p:cNvPr id="76" name="Straight Arrow Connector 75"/>
            <p:cNvCxnSpPr/>
            <p:nvPr/>
          </p:nvCxnSpPr>
          <p:spPr>
            <a:xfrm flipV="1">
              <a:off x="4571329" y="4199193"/>
              <a:ext cx="933050" cy="1199"/>
            </a:xfrm>
            <a:prstGeom prst="straightConnector1">
              <a:avLst/>
            </a:prstGeom>
            <a:ln w="38100">
              <a:solidFill>
                <a:srgbClr val="73C1CC"/>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5578139" y="3838755"/>
              <a:ext cx="411717" cy="323567"/>
            </a:xfrm>
            <a:prstGeom prst="straightConnector1">
              <a:avLst/>
            </a:prstGeom>
            <a:ln w="38100">
              <a:solidFill>
                <a:srgbClr val="73C1CC"/>
              </a:solidFill>
              <a:tailEnd type="arrow"/>
            </a:ln>
          </p:spPr>
          <p:style>
            <a:lnRef idx="1">
              <a:schemeClr val="accent1"/>
            </a:lnRef>
            <a:fillRef idx="0">
              <a:schemeClr val="accent1"/>
            </a:fillRef>
            <a:effectRef idx="0">
              <a:schemeClr val="accent1"/>
            </a:effectRef>
            <a:fontRef idx="minor">
              <a:schemeClr val="tx1"/>
            </a:fontRef>
          </p:style>
        </p:cxnSp>
      </p:grpSp>
      <p:sp>
        <p:nvSpPr>
          <p:cNvPr id="59" name="TextBox 58"/>
          <p:cNvSpPr txBox="1"/>
          <p:nvPr/>
        </p:nvSpPr>
        <p:spPr>
          <a:xfrm>
            <a:off x="8330486" y="2554186"/>
            <a:ext cx="624531" cy="253916"/>
          </a:xfrm>
          <a:prstGeom prst="rect">
            <a:avLst/>
          </a:prstGeom>
          <a:noFill/>
        </p:spPr>
        <p:txBody>
          <a:bodyPr wrap="square" rtlCol="0">
            <a:spAutoFit/>
          </a:bodyPr>
          <a:lstStyle/>
          <a:p>
            <a:pPr algn="ctr"/>
            <a:r>
              <a:rPr lang="en-US" sz="1050" dirty="0" smtClean="0">
                <a:solidFill>
                  <a:schemeClr val="accent5">
                    <a:lumMod val="75000"/>
                  </a:schemeClr>
                </a:solidFill>
              </a:rPr>
              <a:t>16065</a:t>
            </a:r>
            <a:endParaRPr lang="en-US" sz="1050" dirty="0">
              <a:solidFill>
                <a:schemeClr val="accent5">
                  <a:lumMod val="75000"/>
                </a:schemeClr>
              </a:solidFill>
            </a:endParaRPr>
          </a:p>
        </p:txBody>
      </p:sp>
      <p:sp>
        <p:nvSpPr>
          <p:cNvPr id="60" name="Freeform 59"/>
          <p:cNvSpPr/>
          <p:nvPr/>
        </p:nvSpPr>
        <p:spPr>
          <a:xfrm>
            <a:off x="4844442" y="2352490"/>
            <a:ext cx="3368398" cy="582433"/>
          </a:xfrm>
          <a:custGeom>
            <a:avLst/>
            <a:gdLst>
              <a:gd name="connsiteX0" fmla="*/ 0 w 3369275"/>
              <a:gd name="connsiteY0" fmla="*/ 53809 h 1192934"/>
              <a:gd name="connsiteX1" fmla="*/ 873211 w 3369275"/>
              <a:gd name="connsiteY1" fmla="*/ 4382 h 1192934"/>
              <a:gd name="connsiteX2" fmla="*/ 1622854 w 3369275"/>
              <a:gd name="connsiteY2" fmla="*/ 152663 h 1192934"/>
              <a:gd name="connsiteX3" fmla="*/ 1416908 w 3369275"/>
              <a:gd name="connsiteY3" fmla="*/ 597506 h 1192934"/>
              <a:gd name="connsiteX4" fmla="*/ 1598140 w 3369275"/>
              <a:gd name="connsiteY4" fmla="*/ 1149441 h 1192934"/>
              <a:gd name="connsiteX5" fmla="*/ 2166551 w 3369275"/>
              <a:gd name="connsiteY5" fmla="*/ 1132965 h 1192934"/>
              <a:gd name="connsiteX6" fmla="*/ 2537254 w 3369275"/>
              <a:gd name="connsiteY6" fmla="*/ 935257 h 1192934"/>
              <a:gd name="connsiteX7" fmla="*/ 2965621 w 3369275"/>
              <a:gd name="connsiteY7" fmla="*/ 902306 h 1192934"/>
              <a:gd name="connsiteX8" fmla="*/ 3369275 w 3369275"/>
              <a:gd name="connsiteY8" fmla="*/ 770501 h 1192934"/>
              <a:gd name="connsiteX0" fmla="*/ 0 w 3369275"/>
              <a:gd name="connsiteY0" fmla="*/ 53809 h 1192934"/>
              <a:gd name="connsiteX1" fmla="*/ 873211 w 3369275"/>
              <a:gd name="connsiteY1" fmla="*/ 4382 h 1192934"/>
              <a:gd name="connsiteX2" fmla="*/ 1622854 w 3369275"/>
              <a:gd name="connsiteY2" fmla="*/ 152663 h 1192934"/>
              <a:gd name="connsiteX3" fmla="*/ 1522772 w 3369275"/>
              <a:gd name="connsiteY3" fmla="*/ 597506 h 1192934"/>
              <a:gd name="connsiteX4" fmla="*/ 1598140 w 3369275"/>
              <a:gd name="connsiteY4" fmla="*/ 1149441 h 1192934"/>
              <a:gd name="connsiteX5" fmla="*/ 2166551 w 3369275"/>
              <a:gd name="connsiteY5" fmla="*/ 1132965 h 1192934"/>
              <a:gd name="connsiteX6" fmla="*/ 2537254 w 3369275"/>
              <a:gd name="connsiteY6" fmla="*/ 935257 h 1192934"/>
              <a:gd name="connsiteX7" fmla="*/ 2965621 w 3369275"/>
              <a:gd name="connsiteY7" fmla="*/ 902306 h 1192934"/>
              <a:gd name="connsiteX8" fmla="*/ 3369275 w 3369275"/>
              <a:gd name="connsiteY8" fmla="*/ 770501 h 1192934"/>
              <a:gd name="connsiteX0" fmla="*/ 0 w 3369275"/>
              <a:gd name="connsiteY0" fmla="*/ 73250 h 1212375"/>
              <a:gd name="connsiteX1" fmla="*/ 873211 w 3369275"/>
              <a:gd name="connsiteY1" fmla="*/ 23823 h 1212375"/>
              <a:gd name="connsiteX2" fmla="*/ 1622854 w 3369275"/>
              <a:gd name="connsiteY2" fmla="*/ 172104 h 1212375"/>
              <a:gd name="connsiteX3" fmla="*/ 1522772 w 3369275"/>
              <a:gd name="connsiteY3" fmla="*/ 616947 h 1212375"/>
              <a:gd name="connsiteX4" fmla="*/ 1598140 w 3369275"/>
              <a:gd name="connsiteY4" fmla="*/ 1168882 h 1212375"/>
              <a:gd name="connsiteX5" fmla="*/ 2166551 w 3369275"/>
              <a:gd name="connsiteY5" fmla="*/ 1152406 h 1212375"/>
              <a:gd name="connsiteX6" fmla="*/ 2537254 w 3369275"/>
              <a:gd name="connsiteY6" fmla="*/ 954698 h 1212375"/>
              <a:gd name="connsiteX7" fmla="*/ 2965621 w 3369275"/>
              <a:gd name="connsiteY7" fmla="*/ 921747 h 1212375"/>
              <a:gd name="connsiteX8" fmla="*/ 3369275 w 3369275"/>
              <a:gd name="connsiteY8" fmla="*/ 789942 h 1212375"/>
              <a:gd name="connsiteX0" fmla="*/ 0 w 3369275"/>
              <a:gd name="connsiteY0" fmla="*/ 53811 h 1225812"/>
              <a:gd name="connsiteX1" fmla="*/ 873211 w 3369275"/>
              <a:gd name="connsiteY1" fmla="*/ 4384 h 1225812"/>
              <a:gd name="connsiteX2" fmla="*/ 1622854 w 3369275"/>
              <a:gd name="connsiteY2" fmla="*/ 152665 h 1225812"/>
              <a:gd name="connsiteX3" fmla="*/ 1598140 w 3369275"/>
              <a:gd name="connsiteY3" fmla="*/ 1149443 h 1225812"/>
              <a:gd name="connsiteX4" fmla="*/ 2166551 w 3369275"/>
              <a:gd name="connsiteY4" fmla="*/ 1132967 h 1225812"/>
              <a:gd name="connsiteX5" fmla="*/ 2537254 w 3369275"/>
              <a:gd name="connsiteY5" fmla="*/ 935259 h 1225812"/>
              <a:gd name="connsiteX6" fmla="*/ 2965621 w 3369275"/>
              <a:gd name="connsiteY6" fmla="*/ 902308 h 1225812"/>
              <a:gd name="connsiteX7" fmla="*/ 3369275 w 3369275"/>
              <a:gd name="connsiteY7" fmla="*/ 770503 h 1225812"/>
              <a:gd name="connsiteX0" fmla="*/ 0 w 3369275"/>
              <a:gd name="connsiteY0" fmla="*/ 53809 h 1181788"/>
              <a:gd name="connsiteX1" fmla="*/ 873211 w 3369275"/>
              <a:gd name="connsiteY1" fmla="*/ 4382 h 1181788"/>
              <a:gd name="connsiteX2" fmla="*/ 1622854 w 3369275"/>
              <a:gd name="connsiteY2" fmla="*/ 152663 h 1181788"/>
              <a:gd name="connsiteX3" fmla="*/ 1598140 w 3369275"/>
              <a:gd name="connsiteY3" fmla="*/ 1149441 h 1181788"/>
              <a:gd name="connsiteX4" fmla="*/ 2537254 w 3369275"/>
              <a:gd name="connsiteY4" fmla="*/ 935257 h 1181788"/>
              <a:gd name="connsiteX5" fmla="*/ 2965621 w 3369275"/>
              <a:gd name="connsiteY5" fmla="*/ 902306 h 1181788"/>
              <a:gd name="connsiteX6" fmla="*/ 3369275 w 3369275"/>
              <a:gd name="connsiteY6" fmla="*/ 770501 h 1181788"/>
              <a:gd name="connsiteX0" fmla="*/ 0 w 3369275"/>
              <a:gd name="connsiteY0" fmla="*/ 53809 h 1181786"/>
              <a:gd name="connsiteX1" fmla="*/ 873211 w 3369275"/>
              <a:gd name="connsiteY1" fmla="*/ 4382 h 1181786"/>
              <a:gd name="connsiteX2" fmla="*/ 1622854 w 3369275"/>
              <a:gd name="connsiteY2" fmla="*/ 152663 h 1181786"/>
              <a:gd name="connsiteX3" fmla="*/ 1598140 w 3369275"/>
              <a:gd name="connsiteY3" fmla="*/ 1149441 h 1181786"/>
              <a:gd name="connsiteX4" fmla="*/ 2537254 w 3369275"/>
              <a:gd name="connsiteY4" fmla="*/ 935257 h 1181786"/>
              <a:gd name="connsiteX5" fmla="*/ 3369275 w 3369275"/>
              <a:gd name="connsiteY5" fmla="*/ 770501 h 1181786"/>
              <a:gd name="connsiteX0" fmla="*/ 0 w 3369275"/>
              <a:gd name="connsiteY0" fmla="*/ 53809 h 1245090"/>
              <a:gd name="connsiteX1" fmla="*/ 873211 w 3369275"/>
              <a:gd name="connsiteY1" fmla="*/ 4382 h 1245090"/>
              <a:gd name="connsiteX2" fmla="*/ 1622854 w 3369275"/>
              <a:gd name="connsiteY2" fmla="*/ 152663 h 1245090"/>
              <a:gd name="connsiteX3" fmla="*/ 1598140 w 3369275"/>
              <a:gd name="connsiteY3" fmla="*/ 1149441 h 1245090"/>
              <a:gd name="connsiteX4" fmla="*/ 2567342 w 3369275"/>
              <a:gd name="connsiteY4" fmla="*/ 1177314 h 1245090"/>
              <a:gd name="connsiteX5" fmla="*/ 3369275 w 3369275"/>
              <a:gd name="connsiteY5" fmla="*/ 770501 h 1245090"/>
              <a:gd name="connsiteX0" fmla="*/ 0 w 3369275"/>
              <a:gd name="connsiteY0" fmla="*/ 172139 h 1377183"/>
              <a:gd name="connsiteX1" fmla="*/ 873211 w 3369275"/>
              <a:gd name="connsiteY1" fmla="*/ 122712 h 1377183"/>
              <a:gd name="connsiteX2" fmla="*/ 1622854 w 3369275"/>
              <a:gd name="connsiteY2" fmla="*/ 77349 h 1377183"/>
              <a:gd name="connsiteX3" fmla="*/ 1598140 w 3369275"/>
              <a:gd name="connsiteY3" fmla="*/ 1267771 h 1377183"/>
              <a:gd name="connsiteX4" fmla="*/ 2567342 w 3369275"/>
              <a:gd name="connsiteY4" fmla="*/ 1295644 h 1377183"/>
              <a:gd name="connsiteX5" fmla="*/ 3369275 w 3369275"/>
              <a:gd name="connsiteY5" fmla="*/ 888831 h 1377183"/>
              <a:gd name="connsiteX0" fmla="*/ 0 w 3369275"/>
              <a:gd name="connsiteY0" fmla="*/ 47464 h 1373536"/>
              <a:gd name="connsiteX1" fmla="*/ 873211 w 3369275"/>
              <a:gd name="connsiteY1" fmla="*/ 119065 h 1373536"/>
              <a:gd name="connsiteX2" fmla="*/ 1622854 w 3369275"/>
              <a:gd name="connsiteY2" fmla="*/ 73702 h 1373536"/>
              <a:gd name="connsiteX3" fmla="*/ 1598140 w 3369275"/>
              <a:gd name="connsiteY3" fmla="*/ 1264124 h 1373536"/>
              <a:gd name="connsiteX4" fmla="*/ 2567342 w 3369275"/>
              <a:gd name="connsiteY4" fmla="*/ 1291997 h 1373536"/>
              <a:gd name="connsiteX5" fmla="*/ 3369275 w 3369275"/>
              <a:gd name="connsiteY5" fmla="*/ 885184 h 1373536"/>
              <a:gd name="connsiteX0" fmla="*/ 0 w 3369275"/>
              <a:gd name="connsiteY0" fmla="*/ 80043 h 1406115"/>
              <a:gd name="connsiteX1" fmla="*/ 873211 w 3369275"/>
              <a:gd name="connsiteY1" fmla="*/ 54821 h 1406115"/>
              <a:gd name="connsiteX2" fmla="*/ 1622854 w 3369275"/>
              <a:gd name="connsiteY2" fmla="*/ 106281 h 1406115"/>
              <a:gd name="connsiteX3" fmla="*/ 1598140 w 3369275"/>
              <a:gd name="connsiteY3" fmla="*/ 1296703 h 1406115"/>
              <a:gd name="connsiteX4" fmla="*/ 2567342 w 3369275"/>
              <a:gd name="connsiteY4" fmla="*/ 1324576 h 1406115"/>
              <a:gd name="connsiteX5" fmla="*/ 3369275 w 3369275"/>
              <a:gd name="connsiteY5" fmla="*/ 917763 h 140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9275" h="1406115">
                <a:moveTo>
                  <a:pt x="0" y="80043"/>
                </a:moveTo>
                <a:cubicBezTo>
                  <a:pt x="301367" y="47091"/>
                  <a:pt x="602735" y="50448"/>
                  <a:pt x="873211" y="54821"/>
                </a:cubicBezTo>
                <a:cubicBezTo>
                  <a:pt x="1143687" y="59194"/>
                  <a:pt x="1502033" y="-100699"/>
                  <a:pt x="1622854" y="106281"/>
                </a:cubicBezTo>
                <a:cubicBezTo>
                  <a:pt x="1743675" y="313261"/>
                  <a:pt x="1440725" y="1093654"/>
                  <a:pt x="1598140" y="1296703"/>
                </a:cubicBezTo>
                <a:cubicBezTo>
                  <a:pt x="1755555" y="1499752"/>
                  <a:pt x="2339429" y="1365765"/>
                  <a:pt x="2567342" y="1324576"/>
                </a:cubicBezTo>
                <a:cubicBezTo>
                  <a:pt x="2862531" y="1261419"/>
                  <a:pt x="3195937" y="952087"/>
                  <a:pt x="3369275" y="917763"/>
                </a:cubicBezTo>
              </a:path>
            </a:pathLst>
          </a:custGeom>
          <a:noFill/>
          <a:ln w="50800">
            <a:solidFill>
              <a:schemeClr val="accent6">
                <a:lumMod val="50000"/>
              </a:schemeClr>
            </a:solidFill>
            <a:headEnd type="none" w="med" len="med"/>
            <a:tailEnd type="triangle" w="med" len="med"/>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endParaRPr>
          </a:p>
        </p:txBody>
      </p:sp>
    </p:spTree>
    <p:extLst>
      <p:ext uri="{BB962C8B-B14F-4D97-AF65-F5344CB8AC3E}">
        <p14:creationId xmlns:p14="http://schemas.microsoft.com/office/powerpoint/2010/main" val="82234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dissolve">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dissolv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dissolv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dissolve">
                                      <p:cBhvr>
                                        <p:cTn id="27" dur="5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61"/>
                                        </p:tgtEl>
                                      </p:cBhvr>
                                    </p:animEffect>
                                    <p:set>
                                      <p:cBhvr>
                                        <p:cTn id="32" dur="1" fill="hold">
                                          <p:stCondLst>
                                            <p:cond delay="499"/>
                                          </p:stCondLst>
                                        </p:cTn>
                                        <p:tgtEl>
                                          <p:spTgt spid="61"/>
                                        </p:tgtEl>
                                        <p:attrNameLst>
                                          <p:attrName>style.visibility</p:attrName>
                                        </p:attrNameLst>
                                      </p:cBhvr>
                                      <p:to>
                                        <p:strVal val="hidden"/>
                                      </p:to>
                                    </p:set>
                                  </p:childTnLst>
                                </p:cTn>
                              </p:par>
                              <p:par>
                                <p:cTn id="33" presetID="9"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dissolv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25"/>
                                        </p:tgtEl>
                                      </p:cBhvr>
                                    </p:animEffect>
                                    <p:set>
                                      <p:cBhvr>
                                        <p:cTn id="40" dur="1" fill="hold">
                                          <p:stCondLst>
                                            <p:cond delay="499"/>
                                          </p:stCondLst>
                                        </p:cTn>
                                        <p:tgtEl>
                                          <p:spTgt spid="25"/>
                                        </p:tgtEl>
                                        <p:attrNameLst>
                                          <p:attrName>style.visibility</p:attrName>
                                        </p:attrNameLst>
                                      </p:cBhvr>
                                      <p:to>
                                        <p:strVal val="hidden"/>
                                      </p:to>
                                    </p:set>
                                  </p:childTnLst>
                                </p:cTn>
                              </p:par>
                              <p:par>
                                <p:cTn id="41" presetID="9"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dissolve">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27"/>
                                        </p:tgtEl>
                                      </p:cBhvr>
                                    </p:animEffect>
                                    <p:set>
                                      <p:cBhvr>
                                        <p:cTn id="48" dur="1" fill="hold">
                                          <p:stCondLst>
                                            <p:cond delay="499"/>
                                          </p:stCondLst>
                                        </p:cTn>
                                        <p:tgtEl>
                                          <p:spTgt spid="27"/>
                                        </p:tgtEl>
                                        <p:attrNameLst>
                                          <p:attrName>style.visibility</p:attrName>
                                        </p:attrNameLst>
                                      </p:cBhvr>
                                      <p:to>
                                        <p:strVal val="hidden"/>
                                      </p:to>
                                    </p:set>
                                  </p:childTnLst>
                                </p:cTn>
                              </p:par>
                              <p:par>
                                <p:cTn id="49" presetID="9" presetClass="entr" presetSubtype="0" fill="hold" nodeType="with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dissolve">
                                      <p:cBhvr>
                                        <p:cTn id="51" dur="500"/>
                                        <p:tgtEl>
                                          <p:spTgt spid="5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50"/>
                                        </p:tgtEl>
                                      </p:cBhvr>
                                    </p:animEffect>
                                    <p:set>
                                      <p:cBhvr>
                                        <p:cTn id="56" dur="1" fill="hold">
                                          <p:stCondLst>
                                            <p:cond delay="499"/>
                                          </p:stCondLst>
                                        </p:cTn>
                                        <p:tgtEl>
                                          <p:spTgt spid="50"/>
                                        </p:tgtEl>
                                        <p:attrNameLst>
                                          <p:attrName>style.visibility</p:attrName>
                                        </p:attrNameLst>
                                      </p:cBhvr>
                                      <p:to>
                                        <p:strVal val="hidden"/>
                                      </p:to>
                                    </p:set>
                                  </p:childTnLst>
                                </p:cTn>
                              </p:par>
                              <p:par>
                                <p:cTn id="57" presetID="9" presetClass="entr" presetSubtype="0" fill="hold"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dissolve">
                                      <p:cBhvr>
                                        <p:cTn id="59" dur="500"/>
                                        <p:tgtEl>
                                          <p:spTgt spid="4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43"/>
                                        </p:tgtEl>
                                      </p:cBhvr>
                                    </p:animEffect>
                                    <p:set>
                                      <p:cBhvr>
                                        <p:cTn id="64" dur="1" fill="hold">
                                          <p:stCondLst>
                                            <p:cond delay="499"/>
                                          </p:stCondLst>
                                        </p:cTn>
                                        <p:tgtEl>
                                          <p:spTgt spid="43"/>
                                        </p:tgtEl>
                                        <p:attrNameLst>
                                          <p:attrName>style.visibility</p:attrName>
                                        </p:attrNameLst>
                                      </p:cBhvr>
                                      <p:to>
                                        <p:strVal val="hidden"/>
                                      </p:to>
                                    </p:set>
                                  </p:childTnLst>
                                </p:cTn>
                              </p:par>
                              <p:par>
                                <p:cTn id="65" presetID="9"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dissolve">
                                      <p:cBhvr>
                                        <p:cTn id="6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449"/>
            <a:ext cx="9861333" cy="628650"/>
          </a:xfrm>
        </p:spPr>
        <p:txBody>
          <a:bodyPr anchor="ctr"/>
          <a:lstStyle/>
          <a:p>
            <a:r>
              <a:rPr lang="fr-FR" sz="3000" dirty="0">
                <a:solidFill>
                  <a:schemeClr val="tx1"/>
                </a:solidFill>
                <a:latin typeface="+mn-lt"/>
                <a:cs typeface="Times New Roman" panose="02020603050405020304" pitchFamily="18" charset="0"/>
              </a:rPr>
              <a:t>Segment </a:t>
            </a:r>
            <a:r>
              <a:rPr lang="fr-FR" sz="3000" dirty="0" err="1">
                <a:solidFill>
                  <a:schemeClr val="tx1"/>
                </a:solidFill>
                <a:latin typeface="+mn-lt"/>
                <a:cs typeface="Times New Roman" panose="02020603050405020304" pitchFamily="18" charset="0"/>
              </a:rPr>
              <a:t>Routing</a:t>
            </a:r>
            <a:r>
              <a:rPr lang="fr-FR" sz="3000" dirty="0">
                <a:solidFill>
                  <a:schemeClr val="tx1"/>
                </a:solidFill>
                <a:latin typeface="+mn-lt"/>
                <a:cs typeface="Times New Roman" panose="02020603050405020304" pitchFamily="18" charset="0"/>
              </a:rPr>
              <a:t> for Application </a:t>
            </a:r>
            <a:r>
              <a:rPr lang="fr-FR" sz="3000" dirty="0" err="1">
                <a:solidFill>
                  <a:schemeClr val="tx1"/>
                </a:solidFill>
                <a:latin typeface="+mn-lt"/>
                <a:cs typeface="Times New Roman" panose="02020603050405020304" pitchFamily="18" charset="0"/>
              </a:rPr>
              <a:t>Engineered</a:t>
            </a:r>
            <a:r>
              <a:rPr lang="fr-FR" sz="3000" dirty="0">
                <a:solidFill>
                  <a:schemeClr val="tx1"/>
                </a:solidFill>
                <a:latin typeface="+mn-lt"/>
                <a:cs typeface="Times New Roman" panose="02020603050405020304" pitchFamily="18" charset="0"/>
              </a:rPr>
              <a:t> </a:t>
            </a:r>
            <a:r>
              <a:rPr lang="fr-FR" sz="3000" dirty="0" err="1">
                <a:solidFill>
                  <a:schemeClr val="tx1"/>
                </a:solidFill>
                <a:latin typeface="+mn-lt"/>
                <a:cs typeface="Times New Roman" panose="02020603050405020304" pitchFamily="18" charset="0"/>
              </a:rPr>
              <a:t>Routing</a:t>
            </a:r>
            <a:r>
              <a:rPr lang="fr-FR" sz="2400" dirty="0">
                <a:solidFill>
                  <a:schemeClr val="tx1"/>
                </a:solidFill>
                <a:latin typeface="+mn-lt"/>
                <a:cs typeface="Times New Roman" panose="02020603050405020304" pitchFamily="18" charset="0"/>
              </a:rPr>
              <a:t/>
            </a:r>
            <a:br>
              <a:rPr lang="fr-FR" sz="2400" dirty="0">
                <a:solidFill>
                  <a:schemeClr val="tx1"/>
                </a:solidFill>
                <a:latin typeface="+mn-lt"/>
                <a:cs typeface="Times New Roman" panose="02020603050405020304" pitchFamily="18" charset="0"/>
              </a:rPr>
            </a:br>
            <a:r>
              <a:rPr lang="en-GB" sz="1500" dirty="0">
                <a:solidFill>
                  <a:srgbClr val="0000FF"/>
                </a:solidFill>
                <a:latin typeface="+mn-lt"/>
                <a:cs typeface="Times New Roman" panose="02020603050405020304" pitchFamily="18" charset="0"/>
              </a:rPr>
              <a:t>“Centralized SDN Controller”</a:t>
            </a:r>
            <a:r>
              <a:rPr lang="fr-FR" sz="1500" dirty="0">
                <a:solidFill>
                  <a:srgbClr val="0000FF"/>
                </a:solidFill>
                <a:latin typeface="+mn-lt"/>
                <a:cs typeface="Times New Roman" panose="02020603050405020304" pitchFamily="18" charset="0"/>
              </a:rPr>
              <a:t/>
            </a:r>
            <a:br>
              <a:rPr lang="fr-FR" sz="1500" dirty="0">
                <a:solidFill>
                  <a:srgbClr val="0000FF"/>
                </a:solidFill>
                <a:latin typeface="+mn-lt"/>
                <a:cs typeface="Times New Roman" panose="02020603050405020304" pitchFamily="18" charset="0"/>
              </a:rPr>
            </a:br>
            <a:endParaRPr lang="en-US" sz="1500" dirty="0">
              <a:solidFill>
                <a:srgbClr val="0000FF"/>
              </a:solidFill>
              <a:latin typeface="+mn-lt"/>
              <a:cs typeface="Times New Roman" panose="02020603050405020304" pitchFamily="18" charset="0"/>
            </a:endParaRPr>
          </a:p>
        </p:txBody>
      </p:sp>
      <p:sp>
        <p:nvSpPr>
          <p:cNvPr id="3" name="Content Placeholder 2"/>
          <p:cNvSpPr>
            <a:spLocks noGrp="1"/>
          </p:cNvSpPr>
          <p:nvPr>
            <p:ph idx="4294967295"/>
          </p:nvPr>
        </p:nvSpPr>
        <p:spPr>
          <a:xfrm>
            <a:off x="-146915" y="996944"/>
            <a:ext cx="9801278" cy="1503304"/>
          </a:xfrm>
        </p:spPr>
        <p:txBody>
          <a:bodyPr lIns="91424" tIns="45712" rIns="91424" bIns="45712">
            <a:noAutofit/>
          </a:bodyPr>
          <a:lstStyle/>
          <a:p>
            <a:pPr lvl="1">
              <a:spcBef>
                <a:spcPts val="0"/>
              </a:spcBef>
              <a:buSzPct val="80000"/>
              <a:buFont typeface="Wingdings" panose="05000000000000000000" pitchFamily="2" charset="2"/>
              <a:buChar char="§"/>
            </a:pPr>
            <a:r>
              <a:rPr lang="en-US" dirty="0">
                <a:solidFill>
                  <a:srgbClr val="000000"/>
                </a:solidFill>
                <a:cs typeface="Times New Roman" panose="02020603050405020304" pitchFamily="18" charset="0"/>
              </a:rPr>
              <a:t>Centralized </a:t>
            </a:r>
            <a:r>
              <a:rPr lang="en-US" dirty="0" smtClean="0">
                <a:solidFill>
                  <a:srgbClr val="000000"/>
                </a:solidFill>
                <a:cs typeface="Times New Roman" panose="02020603050405020304" pitchFamily="18" charset="0"/>
              </a:rPr>
              <a:t>Optimization for the Path via an SDN controller (Path Computation element “PCE”):</a:t>
            </a:r>
            <a:endParaRPr lang="en-US" dirty="0">
              <a:solidFill>
                <a:srgbClr val="000000"/>
              </a:solidFill>
              <a:cs typeface="Times New Roman" panose="02020603050405020304" pitchFamily="18" charset="0"/>
            </a:endParaRPr>
          </a:p>
          <a:p>
            <a:pPr marL="2528488" lvl="7">
              <a:spcBef>
                <a:spcPts val="0"/>
              </a:spcBef>
              <a:buFont typeface="Wingdings" panose="05000000000000000000" pitchFamily="2" charset="2"/>
              <a:buChar char="ü"/>
            </a:pPr>
            <a:r>
              <a:rPr lang="en-US" sz="1050" dirty="0">
                <a:solidFill>
                  <a:srgbClr val="0000FF"/>
                </a:solidFill>
                <a:cs typeface="Times New Roman" panose="02020603050405020304" pitchFamily="18" charset="0"/>
              </a:rPr>
              <a:t>Tight Integration of Applications with Segment Routing &amp; SDN Controller</a:t>
            </a:r>
          </a:p>
          <a:p>
            <a:pPr marL="2528488" lvl="7">
              <a:spcBef>
                <a:spcPts val="0"/>
              </a:spcBef>
              <a:buFont typeface="Wingdings" panose="05000000000000000000" pitchFamily="2" charset="2"/>
              <a:buChar char="ü"/>
            </a:pPr>
            <a:r>
              <a:rPr lang="en-US" sz="1050" dirty="0">
                <a:solidFill>
                  <a:srgbClr val="0000FF"/>
                </a:solidFill>
                <a:cs typeface="Times New Roman" panose="02020603050405020304" pitchFamily="18" charset="0"/>
              </a:rPr>
              <a:t>SDN Controller engineers the Segment Routing path to meet the Service Level Agreement (SLA)  </a:t>
            </a:r>
          </a:p>
        </p:txBody>
      </p:sp>
      <p:grpSp>
        <p:nvGrpSpPr>
          <p:cNvPr id="6" name="Group 5"/>
          <p:cNvGrpSpPr/>
          <p:nvPr/>
        </p:nvGrpSpPr>
        <p:grpSpPr>
          <a:xfrm>
            <a:off x="1790235" y="2716572"/>
            <a:ext cx="3424369" cy="812870"/>
            <a:chOff x="1749638" y="1975014"/>
            <a:chExt cx="2811237" cy="332578"/>
          </a:xfrm>
        </p:grpSpPr>
        <p:sp>
          <p:nvSpPr>
            <p:cNvPr id="40" name="Freeform 39"/>
            <p:cNvSpPr/>
            <p:nvPr/>
          </p:nvSpPr>
          <p:spPr>
            <a:xfrm rot="10800000">
              <a:off x="1749638" y="1975014"/>
              <a:ext cx="2389900" cy="125954"/>
            </a:xfrm>
            <a:custGeom>
              <a:avLst/>
              <a:gdLst>
                <a:gd name="connsiteX0" fmla="*/ 2161310 w 2161310"/>
                <a:gd name="connsiteY0" fmla="*/ 26178 h 298231"/>
                <a:gd name="connsiteX1" fmla="*/ 1020199 w 2161310"/>
                <a:gd name="connsiteY1" fmla="*/ 26178 h 298231"/>
                <a:gd name="connsiteX2" fmla="*/ 0 w 2161310"/>
                <a:gd name="connsiteY2" fmla="*/ 298231 h 298231"/>
              </a:gdLst>
              <a:ahLst/>
              <a:cxnLst>
                <a:cxn ang="0">
                  <a:pos x="connsiteX0" y="connsiteY0"/>
                </a:cxn>
                <a:cxn ang="0">
                  <a:pos x="connsiteX1" y="connsiteY1"/>
                </a:cxn>
                <a:cxn ang="0">
                  <a:pos x="connsiteX2" y="connsiteY2"/>
                </a:cxn>
              </a:cxnLst>
              <a:rect l="l" t="t" r="r" b="b"/>
              <a:pathLst>
                <a:path w="2161310" h="298231">
                  <a:moveTo>
                    <a:pt x="2161310" y="26178"/>
                  </a:moveTo>
                  <a:cubicBezTo>
                    <a:pt x="1770863" y="3507"/>
                    <a:pt x="1380417" y="-19164"/>
                    <a:pt x="1020199" y="26178"/>
                  </a:cubicBezTo>
                  <a:cubicBezTo>
                    <a:pt x="659981" y="71520"/>
                    <a:pt x="329990" y="184875"/>
                    <a:pt x="0" y="298231"/>
                  </a:cubicBezTo>
                </a:path>
              </a:pathLst>
            </a:custGeom>
            <a:noFill/>
            <a:ln w="28575" cmpd="sng">
              <a:solidFill>
                <a:schemeClr val="accent1">
                  <a:lumMod val="75000"/>
                </a:schemeClr>
              </a:solidFill>
              <a:headEnd type="none" w="med" len="med"/>
              <a:tailEnd type="triangle" w="med" len="med"/>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4"/>
              <a:endParaRPr lang="en-US" sz="1425">
                <a:solidFill>
                  <a:srgbClr val="0000FF"/>
                </a:solidFill>
                <a:latin typeface="Arial" panose="020B0604020202020204" pitchFamily="34" charset="0"/>
                <a:cs typeface="Arial" panose="020B0604020202020204" pitchFamily="34" charset="0"/>
              </a:endParaRPr>
            </a:p>
          </p:txBody>
        </p:sp>
        <p:sp>
          <p:nvSpPr>
            <p:cNvPr id="41" name="TextBox 40"/>
            <p:cNvSpPr txBox="1"/>
            <p:nvPr/>
          </p:nvSpPr>
          <p:spPr>
            <a:xfrm>
              <a:off x="1866414" y="2137595"/>
              <a:ext cx="2694461" cy="169997"/>
            </a:xfrm>
            <a:prstGeom prst="rect">
              <a:avLst/>
            </a:prstGeom>
            <a:noFill/>
            <a:ln>
              <a:noFill/>
            </a:ln>
          </p:spPr>
          <p:txBody>
            <a:bodyPr wrap="square" rtlCol="0">
              <a:spAutoFit/>
            </a:bodyPr>
            <a:lstStyle/>
            <a:p>
              <a:pPr defTabSz="914164"/>
              <a:r>
                <a:rPr lang="en-US" sz="1050" dirty="0">
                  <a:solidFill>
                    <a:srgbClr val="0000FF"/>
                  </a:solidFill>
                  <a:latin typeface="Arial" panose="020B0604020202020204" pitchFamily="34" charset="0"/>
                  <a:cs typeface="Arial" panose="020B0604020202020204" pitchFamily="34" charset="0"/>
                </a:rPr>
                <a:t>Download the path to meet Application </a:t>
              </a:r>
            </a:p>
            <a:p>
              <a:pPr defTabSz="914164"/>
              <a:r>
                <a:rPr lang="en-US" sz="1050" dirty="0">
                  <a:solidFill>
                    <a:srgbClr val="0000FF"/>
                  </a:solidFill>
                  <a:latin typeface="Arial" panose="020B0604020202020204" pitchFamily="34" charset="0"/>
                  <a:cs typeface="Arial" panose="020B0604020202020204" pitchFamily="34" charset="0"/>
                </a:rPr>
                <a:t>SLA to node Z {66, 9001, 65}</a:t>
              </a:r>
            </a:p>
          </p:txBody>
        </p:sp>
      </p:grpSp>
      <p:grpSp>
        <p:nvGrpSpPr>
          <p:cNvPr id="11" name="Group 10"/>
          <p:cNvGrpSpPr/>
          <p:nvPr/>
        </p:nvGrpSpPr>
        <p:grpSpPr>
          <a:xfrm>
            <a:off x="5279954" y="2101307"/>
            <a:ext cx="3378235" cy="1420428"/>
            <a:chOff x="4764504" y="1368936"/>
            <a:chExt cx="3379114" cy="1893904"/>
          </a:xfrm>
        </p:grpSpPr>
        <p:cxnSp>
          <p:nvCxnSpPr>
            <p:cNvPr id="21" name="Straight Arrow Connector 20"/>
            <p:cNvCxnSpPr/>
            <p:nvPr/>
          </p:nvCxnSpPr>
          <p:spPr>
            <a:xfrm>
              <a:off x="4764504" y="1560521"/>
              <a:ext cx="1222408" cy="0"/>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6289267" y="2819639"/>
              <a:ext cx="1524063" cy="443201"/>
            </a:xfrm>
            <a:custGeom>
              <a:avLst/>
              <a:gdLst>
                <a:gd name="connsiteX0" fmla="*/ 0 w 1568918"/>
                <a:gd name="connsiteY0" fmla="*/ 394636 h 440146"/>
                <a:gd name="connsiteX1" fmla="*/ 991402 w 1568918"/>
                <a:gd name="connsiteY1" fmla="*/ 404261 h 440146"/>
                <a:gd name="connsiteX2" fmla="*/ 1568918 w 1568918"/>
                <a:gd name="connsiteY2" fmla="*/ 0 h 440146"/>
              </a:gdLst>
              <a:ahLst/>
              <a:cxnLst>
                <a:cxn ang="0">
                  <a:pos x="connsiteX0" y="connsiteY0"/>
                </a:cxn>
                <a:cxn ang="0">
                  <a:pos x="connsiteX1" y="connsiteY1"/>
                </a:cxn>
                <a:cxn ang="0">
                  <a:pos x="connsiteX2" y="connsiteY2"/>
                </a:cxn>
              </a:cxnLst>
              <a:rect l="l" t="t" r="r" b="b"/>
              <a:pathLst>
                <a:path w="1568918" h="440146">
                  <a:moveTo>
                    <a:pt x="0" y="394636"/>
                  </a:moveTo>
                  <a:cubicBezTo>
                    <a:pt x="364958" y="432335"/>
                    <a:pt x="729916" y="470034"/>
                    <a:pt x="991402" y="404261"/>
                  </a:cubicBezTo>
                  <a:cubicBezTo>
                    <a:pt x="1252888" y="338488"/>
                    <a:pt x="1410903" y="169244"/>
                    <a:pt x="1568918" y="0"/>
                  </a:cubicBezTo>
                </a:path>
              </a:pathLst>
            </a:custGeom>
            <a:noFill/>
            <a:ln w="25400">
              <a:solidFill>
                <a:schemeClr val="accent2"/>
              </a:solidFill>
              <a:headEnd type="none" w="med" len="med"/>
              <a:tailEnd type="triangle" w="med" len="med"/>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4"/>
              <a:endParaRPr lang="en-US" sz="1425">
                <a:solidFill>
                  <a:srgbClr val="FFFFFF"/>
                </a:solidFill>
                <a:latin typeface="Arial" panose="020B0604020202020204" pitchFamily="34" charset="0"/>
                <a:cs typeface="Arial" panose="020B0604020202020204" pitchFamily="34" charset="0"/>
              </a:endParaRPr>
            </a:p>
          </p:txBody>
        </p:sp>
        <p:cxnSp>
          <p:nvCxnSpPr>
            <p:cNvPr id="25" name="Straight Arrow Connector 24"/>
            <p:cNvCxnSpPr/>
            <p:nvPr/>
          </p:nvCxnSpPr>
          <p:spPr>
            <a:xfrm>
              <a:off x="6289376" y="2244218"/>
              <a:ext cx="0" cy="372751"/>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48492" y="1368936"/>
              <a:ext cx="587141" cy="254662"/>
            </a:xfrm>
            <a:prstGeom prst="rect">
              <a:avLst/>
            </a:prstGeom>
            <a:noFill/>
            <a:ln>
              <a:noFill/>
            </a:ln>
          </p:spPr>
          <p:txBody>
            <a:bodyPr wrap="square" rtlCol="0">
              <a:noAutofit/>
            </a:bodyPr>
            <a:lstStyle/>
            <a:p>
              <a:pPr algn="ctr" defTabSz="914164"/>
              <a:r>
                <a:rPr lang="en-US" sz="1425" dirty="0">
                  <a:solidFill>
                    <a:srgbClr val="0000FF"/>
                  </a:solidFill>
                  <a:latin typeface="Arial" panose="020B0604020202020204" pitchFamily="34" charset="0"/>
                  <a:cs typeface="Arial" panose="020B0604020202020204" pitchFamily="34" charset="0"/>
                </a:rPr>
                <a:t>66</a:t>
              </a:r>
            </a:p>
          </p:txBody>
        </p:sp>
        <p:sp>
          <p:nvSpPr>
            <p:cNvPr id="55" name="TextBox 54"/>
            <p:cNvSpPr txBox="1"/>
            <p:nvPr/>
          </p:nvSpPr>
          <p:spPr>
            <a:xfrm>
              <a:off x="7556477" y="1975576"/>
              <a:ext cx="587141" cy="254662"/>
            </a:xfrm>
            <a:prstGeom prst="rect">
              <a:avLst/>
            </a:prstGeom>
            <a:noFill/>
            <a:ln>
              <a:noFill/>
            </a:ln>
          </p:spPr>
          <p:txBody>
            <a:bodyPr wrap="square" rtlCol="0">
              <a:noAutofit/>
            </a:bodyPr>
            <a:lstStyle/>
            <a:p>
              <a:pPr algn="ctr" defTabSz="914164"/>
              <a:r>
                <a:rPr lang="en-US" sz="1425" dirty="0">
                  <a:solidFill>
                    <a:srgbClr val="0000FF"/>
                  </a:solidFill>
                  <a:latin typeface="Arial" panose="020B0604020202020204" pitchFamily="34" charset="0"/>
                  <a:cs typeface="Arial" panose="020B0604020202020204" pitchFamily="34" charset="0"/>
                </a:rPr>
                <a:t>65</a:t>
              </a:r>
            </a:p>
          </p:txBody>
        </p:sp>
        <p:sp>
          <p:nvSpPr>
            <p:cNvPr id="56" name="TextBox 55"/>
            <p:cNvSpPr txBox="1"/>
            <p:nvPr/>
          </p:nvSpPr>
          <p:spPr>
            <a:xfrm>
              <a:off x="6216728" y="2209812"/>
              <a:ext cx="726706" cy="254662"/>
            </a:xfrm>
            <a:prstGeom prst="rect">
              <a:avLst/>
            </a:prstGeom>
            <a:noFill/>
            <a:ln>
              <a:noFill/>
            </a:ln>
          </p:spPr>
          <p:txBody>
            <a:bodyPr wrap="square" rtlCol="0">
              <a:noAutofit/>
            </a:bodyPr>
            <a:lstStyle>
              <a:defPPr>
                <a:defRPr lang="en-US"/>
              </a:defPPr>
              <a:lvl1pPr algn="ctr">
                <a:defRPr b="1">
                  <a:solidFill>
                    <a:schemeClr val="accent2"/>
                  </a:solidFill>
                </a:defRPr>
              </a:lvl1pPr>
            </a:lstStyle>
            <a:p>
              <a:pPr defTabSz="914164"/>
              <a:r>
                <a:rPr lang="en-US" sz="1425" b="0" dirty="0">
                  <a:solidFill>
                    <a:srgbClr val="0000FF"/>
                  </a:solidFill>
                  <a:latin typeface="Arial" panose="020B0604020202020204" pitchFamily="34" charset="0"/>
                  <a:cs typeface="Arial" panose="020B0604020202020204" pitchFamily="34" charset="0"/>
                </a:rPr>
                <a:t>9001</a:t>
              </a:r>
            </a:p>
          </p:txBody>
        </p:sp>
      </p:grpSp>
      <p:grpSp>
        <p:nvGrpSpPr>
          <p:cNvPr id="12" name="Group 11"/>
          <p:cNvGrpSpPr/>
          <p:nvPr/>
        </p:nvGrpSpPr>
        <p:grpSpPr>
          <a:xfrm>
            <a:off x="478331" y="3883325"/>
            <a:ext cx="4511220" cy="729497"/>
            <a:chOff x="463931" y="2795864"/>
            <a:chExt cx="4054307" cy="947610"/>
          </a:xfrm>
        </p:grpSpPr>
        <p:sp>
          <p:nvSpPr>
            <p:cNvPr id="4" name="Cloud Callout 3"/>
            <p:cNvSpPr/>
            <p:nvPr/>
          </p:nvSpPr>
          <p:spPr>
            <a:xfrm>
              <a:off x="463931" y="2795864"/>
              <a:ext cx="3944263" cy="947610"/>
            </a:xfrm>
            <a:prstGeom prst="cloudCallout">
              <a:avLst>
                <a:gd name="adj1" fmla="val -22147"/>
                <a:gd name="adj2" fmla="val -118399"/>
              </a:avLst>
            </a:prstGeom>
            <a:noFill/>
            <a:ln w="12700">
              <a:solidFill>
                <a:schemeClr val="accent1">
                  <a:lumMod val="75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4"/>
              <a:endParaRPr lang="en-US" sz="1425">
                <a:solidFill>
                  <a:srgbClr val="FFFFFF"/>
                </a:solidFill>
                <a:latin typeface="Arial" panose="020B0604020202020204" pitchFamily="34" charset="0"/>
                <a:cs typeface="Arial" panose="020B0604020202020204" pitchFamily="34" charset="0"/>
              </a:endParaRPr>
            </a:p>
          </p:txBody>
        </p:sp>
        <p:sp>
          <p:nvSpPr>
            <p:cNvPr id="7" name="TextBox 6"/>
            <p:cNvSpPr txBox="1"/>
            <p:nvPr/>
          </p:nvSpPr>
          <p:spPr>
            <a:xfrm>
              <a:off x="929519" y="2939671"/>
              <a:ext cx="3588719" cy="571855"/>
            </a:xfrm>
            <a:prstGeom prst="rect">
              <a:avLst/>
            </a:prstGeom>
            <a:noFill/>
            <a:ln>
              <a:noFill/>
            </a:ln>
          </p:spPr>
          <p:txBody>
            <a:bodyPr wrap="square" rtlCol="0">
              <a:noAutofit/>
            </a:bodyPr>
            <a:lstStyle/>
            <a:p>
              <a:pPr defTabSz="914164"/>
              <a:r>
                <a:rPr lang="en-US" sz="900" b="1" dirty="0">
                  <a:solidFill>
                    <a:srgbClr val="000000"/>
                  </a:solidFill>
                  <a:latin typeface="Arial" panose="020B0604020202020204" pitchFamily="34" charset="0"/>
                  <a:cs typeface="Arial" panose="020B0604020202020204" pitchFamily="34" charset="0"/>
                </a:rPr>
                <a:t>SDN Controller engineers  &amp; downloads the Path that meets Application SLA via Path Computation Element Protocol (PCEP)</a:t>
              </a:r>
            </a:p>
          </p:txBody>
        </p:sp>
      </p:grpSp>
      <p:sp>
        <p:nvSpPr>
          <p:cNvPr id="10" name="TextBox 9"/>
          <p:cNvSpPr txBox="1"/>
          <p:nvPr/>
        </p:nvSpPr>
        <p:spPr>
          <a:xfrm>
            <a:off x="6490235" y="2427302"/>
            <a:ext cx="1179757" cy="201150"/>
          </a:xfrm>
          <a:prstGeom prst="rect">
            <a:avLst/>
          </a:prstGeom>
          <a:noFill/>
          <a:ln>
            <a:noFill/>
          </a:ln>
        </p:spPr>
        <p:txBody>
          <a:bodyPr wrap="square" lIns="91416" tIns="45708" rIns="91416" bIns="45708" rtlCol="0">
            <a:noAutofit/>
          </a:bodyPr>
          <a:lstStyle/>
          <a:p>
            <a:pPr algn="ctr" defTabSz="914164"/>
            <a:r>
              <a:rPr lang="en-US" sz="825" b="1" dirty="0">
                <a:solidFill>
                  <a:srgbClr val="FF0000"/>
                </a:solidFill>
                <a:latin typeface="Arial" panose="020B0604020202020204" pitchFamily="34" charset="0"/>
                <a:cs typeface="Arial" panose="020B0604020202020204" pitchFamily="34" charset="0"/>
              </a:rPr>
              <a:t>Congested</a:t>
            </a:r>
          </a:p>
        </p:txBody>
      </p:sp>
      <p:cxnSp>
        <p:nvCxnSpPr>
          <p:cNvPr id="33" name="Straight Connector 32"/>
          <p:cNvCxnSpPr/>
          <p:nvPr/>
        </p:nvCxnSpPr>
        <p:spPr>
          <a:xfrm flipV="1">
            <a:off x="5038075" y="2649985"/>
            <a:ext cx="605537" cy="9652"/>
          </a:xfrm>
          <a:prstGeom prst="line">
            <a:avLst/>
          </a:prstGeom>
          <a:ln>
            <a:solidFill>
              <a:srgbClr val="0096D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971392" y="2651648"/>
            <a:ext cx="516800" cy="0"/>
          </a:xfrm>
          <a:prstGeom prst="line">
            <a:avLst/>
          </a:prstGeom>
          <a:ln>
            <a:solidFill>
              <a:srgbClr val="0096D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930386" y="2732502"/>
            <a:ext cx="1" cy="366822"/>
          </a:xfrm>
          <a:prstGeom prst="line">
            <a:avLst/>
          </a:prstGeom>
          <a:ln>
            <a:solidFill>
              <a:srgbClr val="0096D6"/>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69" idx="1"/>
          </p:cNvCxnSpPr>
          <p:nvPr/>
        </p:nvCxnSpPr>
        <p:spPr>
          <a:xfrm>
            <a:off x="5134228" y="3205411"/>
            <a:ext cx="528904" cy="365"/>
          </a:xfrm>
          <a:prstGeom prst="line">
            <a:avLst/>
          </a:prstGeom>
          <a:ln>
            <a:solidFill>
              <a:srgbClr val="0096D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6662516" y="2732501"/>
            <a:ext cx="2" cy="365267"/>
          </a:xfrm>
          <a:prstGeom prst="line">
            <a:avLst/>
          </a:prstGeom>
          <a:ln>
            <a:solidFill>
              <a:srgbClr val="0096D6"/>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817936" y="2705867"/>
            <a:ext cx="0" cy="367406"/>
          </a:xfrm>
          <a:prstGeom prst="line">
            <a:avLst/>
          </a:prstGeom>
          <a:ln>
            <a:solidFill>
              <a:srgbClr val="0096D6"/>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60" idx="3"/>
          </p:cNvCxnSpPr>
          <p:nvPr/>
        </p:nvCxnSpPr>
        <p:spPr>
          <a:xfrm>
            <a:off x="7668169" y="2627620"/>
            <a:ext cx="547114" cy="299552"/>
          </a:xfrm>
          <a:prstGeom prst="line">
            <a:avLst/>
          </a:prstGeom>
          <a:ln>
            <a:solidFill>
              <a:srgbClr val="0096D6"/>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7708584" y="2924702"/>
            <a:ext cx="506702" cy="307923"/>
          </a:xfrm>
          <a:prstGeom prst="line">
            <a:avLst/>
          </a:prstGeom>
          <a:ln>
            <a:solidFill>
              <a:srgbClr val="0096D6"/>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5935221" y="3202620"/>
            <a:ext cx="571084" cy="10031"/>
          </a:xfrm>
          <a:prstGeom prst="line">
            <a:avLst/>
          </a:prstGeom>
          <a:ln>
            <a:solidFill>
              <a:srgbClr val="0096D6"/>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801486" y="2619851"/>
            <a:ext cx="537099" cy="350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6799774" y="3195962"/>
            <a:ext cx="592077" cy="13124"/>
          </a:xfrm>
          <a:prstGeom prst="line">
            <a:avLst/>
          </a:prstGeom>
          <a:ln>
            <a:solidFill>
              <a:srgbClr val="0096D6"/>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524860" y="2732502"/>
            <a:ext cx="6516" cy="367404"/>
          </a:xfrm>
          <a:prstGeom prst="line">
            <a:avLst/>
          </a:prstGeom>
          <a:ln>
            <a:solidFill>
              <a:srgbClr val="0096D6"/>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5673224" y="2794454"/>
            <a:ext cx="0" cy="279317"/>
          </a:xfrm>
          <a:prstGeom prst="straightConnector1">
            <a:avLst/>
          </a:prstGeom>
          <a:ln w="38100">
            <a:noFill/>
            <a:tailEnd type="arrow"/>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1839930" y="1908208"/>
            <a:ext cx="3141981" cy="998876"/>
            <a:chOff x="1581273" y="1169523"/>
            <a:chExt cx="2950578" cy="630865"/>
          </a:xfrm>
        </p:grpSpPr>
        <p:sp>
          <p:nvSpPr>
            <p:cNvPr id="71" name="Freeform 70"/>
            <p:cNvSpPr/>
            <p:nvPr/>
          </p:nvSpPr>
          <p:spPr>
            <a:xfrm rot="676987">
              <a:off x="1581273" y="1411782"/>
              <a:ext cx="2597696" cy="388606"/>
            </a:xfrm>
            <a:custGeom>
              <a:avLst/>
              <a:gdLst>
                <a:gd name="connsiteX0" fmla="*/ 2161310 w 2161310"/>
                <a:gd name="connsiteY0" fmla="*/ 26178 h 298231"/>
                <a:gd name="connsiteX1" fmla="*/ 1020199 w 2161310"/>
                <a:gd name="connsiteY1" fmla="*/ 26178 h 298231"/>
                <a:gd name="connsiteX2" fmla="*/ 0 w 2161310"/>
                <a:gd name="connsiteY2" fmla="*/ 298231 h 298231"/>
              </a:gdLst>
              <a:ahLst/>
              <a:cxnLst>
                <a:cxn ang="0">
                  <a:pos x="connsiteX0" y="connsiteY0"/>
                </a:cxn>
                <a:cxn ang="0">
                  <a:pos x="connsiteX1" y="connsiteY1"/>
                </a:cxn>
                <a:cxn ang="0">
                  <a:pos x="connsiteX2" y="connsiteY2"/>
                </a:cxn>
              </a:cxnLst>
              <a:rect l="l" t="t" r="r" b="b"/>
              <a:pathLst>
                <a:path w="2161310" h="298231">
                  <a:moveTo>
                    <a:pt x="2161310" y="26178"/>
                  </a:moveTo>
                  <a:cubicBezTo>
                    <a:pt x="1770863" y="3507"/>
                    <a:pt x="1380417" y="-19164"/>
                    <a:pt x="1020199" y="26178"/>
                  </a:cubicBezTo>
                  <a:cubicBezTo>
                    <a:pt x="659981" y="71520"/>
                    <a:pt x="329990" y="184875"/>
                    <a:pt x="0" y="298231"/>
                  </a:cubicBezTo>
                </a:path>
              </a:pathLst>
            </a:custGeom>
            <a:noFill/>
            <a:ln w="28575" cmpd="sng">
              <a:solidFill>
                <a:schemeClr val="accent1">
                  <a:lumMod val="75000"/>
                </a:schemeClr>
              </a:solidFill>
              <a:headEnd type="none" w="med" len="med"/>
              <a:tailEnd type="triangle" w="med" len="med"/>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4"/>
              <a:endParaRPr lang="en-US" sz="1050">
                <a:solidFill>
                  <a:srgbClr val="0000FF"/>
                </a:solidFill>
                <a:latin typeface="Arial" panose="020B0604020202020204" pitchFamily="34" charset="0"/>
                <a:cs typeface="Arial" panose="020B0604020202020204" pitchFamily="34" charset="0"/>
              </a:endParaRPr>
            </a:p>
          </p:txBody>
        </p:sp>
        <p:sp>
          <p:nvSpPr>
            <p:cNvPr id="72" name="TextBox 71"/>
            <p:cNvSpPr txBox="1"/>
            <p:nvPr/>
          </p:nvSpPr>
          <p:spPr>
            <a:xfrm>
              <a:off x="2625507" y="1169523"/>
              <a:ext cx="1906344" cy="262418"/>
            </a:xfrm>
            <a:prstGeom prst="rect">
              <a:avLst/>
            </a:prstGeom>
            <a:noFill/>
            <a:ln w="28575" cmpd="sng">
              <a:noFill/>
            </a:ln>
          </p:spPr>
          <p:txBody>
            <a:bodyPr wrap="square" rtlCol="0">
              <a:spAutoFit/>
            </a:bodyPr>
            <a:lstStyle/>
            <a:p>
              <a:pPr algn="ctr" defTabSz="914164"/>
              <a:r>
                <a:rPr lang="en-US" sz="1050" dirty="0">
                  <a:solidFill>
                    <a:srgbClr val="0000FF"/>
                  </a:solidFill>
                  <a:latin typeface="Arial" panose="020B0604020202020204" pitchFamily="34" charset="0"/>
                  <a:cs typeface="Arial" panose="020B0604020202020204" pitchFamily="34" charset="0"/>
                </a:rPr>
                <a:t>Collect network </a:t>
              </a:r>
            </a:p>
            <a:p>
              <a:pPr algn="ctr" defTabSz="914164"/>
              <a:r>
                <a:rPr lang="en-US" sz="1050" dirty="0">
                  <a:solidFill>
                    <a:srgbClr val="0000FF"/>
                  </a:solidFill>
                  <a:latin typeface="Arial" panose="020B0604020202020204" pitchFamily="34" charset="0"/>
                  <a:cs typeface="Arial" panose="020B0604020202020204" pitchFamily="34" charset="0"/>
                </a:rPr>
                <a:t>status information</a:t>
              </a:r>
            </a:p>
          </p:txBody>
        </p:sp>
      </p:grpSp>
      <p:sp>
        <p:nvSpPr>
          <p:cNvPr id="75" name="TextBox 74"/>
          <p:cNvSpPr txBox="1"/>
          <p:nvPr/>
        </p:nvSpPr>
        <p:spPr>
          <a:xfrm flipH="1">
            <a:off x="1808889" y="1798076"/>
            <a:ext cx="1447786" cy="577057"/>
          </a:xfrm>
          <a:prstGeom prst="rect">
            <a:avLst/>
          </a:prstGeom>
          <a:noFill/>
          <a:ln w="28575" cmpd="sng">
            <a:noFill/>
          </a:ln>
        </p:spPr>
        <p:txBody>
          <a:bodyPr wrap="square" lIns="91416" tIns="45708" rIns="91416" bIns="45708" rtlCol="0">
            <a:spAutoFit/>
          </a:bodyPr>
          <a:lstStyle/>
          <a:p>
            <a:pPr defTabSz="914164"/>
            <a:r>
              <a:rPr lang="en-US" sz="1050" dirty="0">
                <a:solidFill>
                  <a:srgbClr val="0000FF"/>
                </a:solidFill>
                <a:latin typeface="Arial" panose="020B0604020202020204" pitchFamily="34" charset="0"/>
                <a:cs typeface="Arial" panose="020B0604020202020204" pitchFamily="34" charset="0"/>
              </a:rPr>
              <a:t>Need 2Gbps from Toronto to Vancouver with SLA</a:t>
            </a:r>
          </a:p>
        </p:txBody>
      </p:sp>
      <p:sp>
        <p:nvSpPr>
          <p:cNvPr id="5" name="Rectangle 4"/>
          <p:cNvSpPr/>
          <p:nvPr/>
        </p:nvSpPr>
        <p:spPr>
          <a:xfrm>
            <a:off x="-45417" y="4770169"/>
            <a:ext cx="1415772" cy="276999"/>
          </a:xfrm>
          <a:prstGeom prst="rect">
            <a:avLst/>
          </a:prstGeom>
        </p:spPr>
        <p:txBody>
          <a:bodyPr wrap="none">
            <a:spAutoFit/>
          </a:bodyPr>
          <a:lstStyle/>
          <a:p>
            <a:r>
              <a:rPr lang="en-GB" sz="600" dirty="0">
                <a:latin typeface="Arial" panose="020B0604020202020204" pitchFamily="34" charset="0"/>
                <a:cs typeface="Arial" panose="020B0604020202020204" pitchFamily="34" charset="0"/>
              </a:rPr>
              <a:t>SDN= Software Defined Networking</a:t>
            </a:r>
          </a:p>
          <a:p>
            <a:r>
              <a:rPr lang="en-GB" sz="600" dirty="0">
                <a:latin typeface="Arial" panose="020B0604020202020204" pitchFamily="34" charset="0"/>
                <a:cs typeface="Arial" panose="020B0604020202020204" pitchFamily="34" charset="0"/>
              </a:rPr>
              <a:t>SLA = Service Level Agreement</a:t>
            </a:r>
            <a:endParaRPr lang="en-US" sz="600" dirty="0">
              <a:latin typeface="Arial" panose="020B0604020202020204" pitchFamily="34" charset="0"/>
              <a:cs typeface="Arial" panose="020B0604020202020204" pitchFamily="34" charset="0"/>
            </a:endParaRPr>
          </a:p>
        </p:txBody>
      </p:sp>
      <p:pic>
        <p:nvPicPr>
          <p:cNvPr id="52" name="Picture 51"/>
          <p:cNvPicPr>
            <a:picLocks noChangeArrowheads="1"/>
          </p:cNvPicPr>
          <p:nvPr/>
        </p:nvPicPr>
        <p:blipFill>
          <a:blip r:embed="rId3"/>
          <a:srcRect/>
          <a:stretch>
            <a:fillRect/>
          </a:stretch>
        </p:blipFill>
        <p:spPr bwMode="auto">
          <a:xfrm>
            <a:off x="4795339" y="2530135"/>
            <a:ext cx="339365" cy="268205"/>
          </a:xfrm>
          <a:prstGeom prst="rect">
            <a:avLst/>
          </a:prstGeom>
          <a:noFill/>
          <a:ln w="9525">
            <a:noFill/>
            <a:miter lim="800000"/>
            <a:headEnd/>
            <a:tailEnd/>
          </a:ln>
          <a:effectLst/>
        </p:spPr>
      </p:pic>
      <p:sp>
        <p:nvSpPr>
          <p:cNvPr id="9" name="Rectangle 8"/>
          <p:cNvSpPr/>
          <p:nvPr/>
        </p:nvSpPr>
        <p:spPr>
          <a:xfrm>
            <a:off x="4635014" y="2314156"/>
            <a:ext cx="649538" cy="253916"/>
          </a:xfrm>
          <a:prstGeom prst="rect">
            <a:avLst/>
          </a:prstGeom>
        </p:spPr>
        <p:txBody>
          <a:bodyPr wrap="none">
            <a:spAutoFit/>
          </a:bodyPr>
          <a:lstStyle/>
          <a:p>
            <a:pPr algn="ctr" defTabSz="914164"/>
            <a:r>
              <a:rPr lang="en-US" sz="1050" dirty="0">
                <a:solidFill>
                  <a:srgbClr val="0096D6"/>
                </a:solidFill>
                <a:latin typeface="Arial" panose="020B0604020202020204" pitchFamily="34" charset="0"/>
                <a:cs typeface="Arial" panose="020B0604020202020204" pitchFamily="34" charset="0"/>
              </a:rPr>
              <a:t>Toronto</a:t>
            </a:r>
          </a:p>
        </p:txBody>
      </p:sp>
      <p:pic>
        <p:nvPicPr>
          <p:cNvPr id="53" name="Picture 52"/>
          <p:cNvPicPr>
            <a:picLocks noChangeArrowheads="1"/>
          </p:cNvPicPr>
          <p:nvPr/>
        </p:nvPicPr>
        <p:blipFill>
          <a:blip r:embed="rId3"/>
          <a:srcRect/>
          <a:stretch>
            <a:fillRect/>
          </a:stretch>
        </p:blipFill>
        <p:spPr bwMode="auto">
          <a:xfrm>
            <a:off x="5642047" y="2511271"/>
            <a:ext cx="339365" cy="268205"/>
          </a:xfrm>
          <a:prstGeom prst="rect">
            <a:avLst/>
          </a:prstGeom>
          <a:noFill/>
          <a:ln w="9525">
            <a:noFill/>
            <a:miter lim="800000"/>
            <a:headEnd/>
            <a:tailEnd/>
          </a:ln>
          <a:effectLst/>
        </p:spPr>
      </p:pic>
      <p:sp>
        <p:nvSpPr>
          <p:cNvPr id="54" name="Rectangle 53"/>
          <p:cNvSpPr/>
          <p:nvPr/>
        </p:nvSpPr>
        <p:spPr>
          <a:xfrm>
            <a:off x="5417109" y="2290235"/>
            <a:ext cx="748924" cy="253916"/>
          </a:xfrm>
          <a:prstGeom prst="rect">
            <a:avLst/>
          </a:prstGeom>
        </p:spPr>
        <p:txBody>
          <a:bodyPr wrap="none">
            <a:spAutoFit/>
          </a:bodyPr>
          <a:lstStyle/>
          <a:p>
            <a:pPr algn="ctr" defTabSz="914164"/>
            <a:r>
              <a:rPr lang="en-US" sz="1050" dirty="0">
                <a:solidFill>
                  <a:srgbClr val="0096D6"/>
                </a:solidFill>
                <a:latin typeface="Arial" panose="020B0604020202020204" pitchFamily="34" charset="0"/>
                <a:cs typeface="Arial" panose="020B0604020202020204" pitchFamily="34" charset="0"/>
              </a:rPr>
              <a:t>Winnipeg</a:t>
            </a:r>
          </a:p>
        </p:txBody>
      </p:sp>
      <p:pic>
        <p:nvPicPr>
          <p:cNvPr id="58" name="Picture 57"/>
          <p:cNvPicPr>
            <a:picLocks noChangeArrowheads="1"/>
          </p:cNvPicPr>
          <p:nvPr/>
        </p:nvPicPr>
        <p:blipFill>
          <a:blip r:embed="rId3"/>
          <a:srcRect/>
          <a:stretch>
            <a:fillRect/>
          </a:stretch>
        </p:blipFill>
        <p:spPr bwMode="auto">
          <a:xfrm>
            <a:off x="6495413" y="2492406"/>
            <a:ext cx="339365" cy="268205"/>
          </a:xfrm>
          <a:prstGeom prst="rect">
            <a:avLst/>
          </a:prstGeom>
          <a:noFill/>
          <a:ln w="9525">
            <a:noFill/>
            <a:miter lim="800000"/>
            <a:headEnd/>
            <a:tailEnd/>
          </a:ln>
          <a:effectLst/>
        </p:spPr>
      </p:pic>
      <p:sp>
        <p:nvSpPr>
          <p:cNvPr id="59" name="Rectangle 58"/>
          <p:cNvSpPr/>
          <p:nvPr/>
        </p:nvSpPr>
        <p:spPr>
          <a:xfrm>
            <a:off x="6243221" y="2287895"/>
            <a:ext cx="800220" cy="253916"/>
          </a:xfrm>
          <a:prstGeom prst="rect">
            <a:avLst/>
          </a:prstGeom>
        </p:spPr>
        <p:txBody>
          <a:bodyPr wrap="none">
            <a:spAutoFit/>
          </a:bodyPr>
          <a:lstStyle/>
          <a:p>
            <a:pPr algn="ctr" defTabSz="914164"/>
            <a:r>
              <a:rPr lang="en-US" sz="1050" dirty="0">
                <a:solidFill>
                  <a:srgbClr val="0096D6"/>
                </a:solidFill>
                <a:latin typeface="Arial" panose="020B0604020202020204" pitchFamily="34" charset="0"/>
                <a:cs typeface="Arial" panose="020B0604020202020204" pitchFamily="34" charset="0"/>
              </a:rPr>
              <a:t>Edmonton</a:t>
            </a:r>
          </a:p>
        </p:txBody>
      </p:sp>
      <p:pic>
        <p:nvPicPr>
          <p:cNvPr id="60" name="Picture 59"/>
          <p:cNvPicPr>
            <a:picLocks noChangeArrowheads="1"/>
          </p:cNvPicPr>
          <p:nvPr/>
        </p:nvPicPr>
        <p:blipFill>
          <a:blip r:embed="rId3"/>
          <a:srcRect/>
          <a:stretch>
            <a:fillRect/>
          </a:stretch>
        </p:blipFill>
        <p:spPr bwMode="auto">
          <a:xfrm>
            <a:off x="7328804" y="2493517"/>
            <a:ext cx="339365" cy="268205"/>
          </a:xfrm>
          <a:prstGeom prst="rect">
            <a:avLst/>
          </a:prstGeom>
          <a:noFill/>
          <a:ln w="9525">
            <a:noFill/>
            <a:miter lim="800000"/>
            <a:headEnd/>
            <a:tailEnd/>
          </a:ln>
          <a:effectLst/>
        </p:spPr>
      </p:pic>
      <p:sp>
        <p:nvSpPr>
          <p:cNvPr id="62" name="Rectangle 61"/>
          <p:cNvSpPr/>
          <p:nvPr/>
        </p:nvSpPr>
        <p:spPr>
          <a:xfrm>
            <a:off x="7083765" y="2280743"/>
            <a:ext cx="829074" cy="253916"/>
          </a:xfrm>
          <a:prstGeom prst="rect">
            <a:avLst/>
          </a:prstGeom>
        </p:spPr>
        <p:txBody>
          <a:bodyPr wrap="none">
            <a:spAutoFit/>
          </a:bodyPr>
          <a:lstStyle/>
          <a:p>
            <a:pPr algn="ctr" defTabSz="914164"/>
            <a:r>
              <a:rPr lang="en-US" sz="1050" dirty="0">
                <a:solidFill>
                  <a:srgbClr val="0096D6"/>
                </a:solidFill>
                <a:latin typeface="Arial" panose="020B0604020202020204" pitchFamily="34" charset="0"/>
                <a:cs typeface="Arial" panose="020B0604020202020204" pitchFamily="34" charset="0"/>
              </a:rPr>
              <a:t>Whitecourt</a:t>
            </a:r>
          </a:p>
        </p:txBody>
      </p:sp>
      <p:pic>
        <p:nvPicPr>
          <p:cNvPr id="63" name="Picture 62"/>
          <p:cNvPicPr>
            <a:picLocks noChangeArrowheads="1"/>
          </p:cNvPicPr>
          <p:nvPr/>
        </p:nvPicPr>
        <p:blipFill>
          <a:blip r:embed="rId3"/>
          <a:srcRect/>
          <a:stretch>
            <a:fillRect/>
          </a:stretch>
        </p:blipFill>
        <p:spPr bwMode="auto">
          <a:xfrm>
            <a:off x="4796449" y="3097196"/>
            <a:ext cx="339365" cy="268205"/>
          </a:xfrm>
          <a:prstGeom prst="rect">
            <a:avLst/>
          </a:prstGeom>
          <a:noFill/>
          <a:ln w="9525">
            <a:noFill/>
            <a:miter lim="800000"/>
            <a:headEnd/>
            <a:tailEnd/>
          </a:ln>
          <a:effectLst/>
        </p:spPr>
      </p:pic>
      <p:sp>
        <p:nvSpPr>
          <p:cNvPr id="64" name="Rectangle 63"/>
          <p:cNvSpPr/>
          <p:nvPr/>
        </p:nvSpPr>
        <p:spPr>
          <a:xfrm>
            <a:off x="4483962" y="3308588"/>
            <a:ext cx="957313" cy="253916"/>
          </a:xfrm>
          <a:prstGeom prst="rect">
            <a:avLst/>
          </a:prstGeom>
        </p:spPr>
        <p:txBody>
          <a:bodyPr wrap="none">
            <a:spAutoFit/>
          </a:bodyPr>
          <a:lstStyle/>
          <a:p>
            <a:pPr algn="ctr" defTabSz="914164"/>
            <a:r>
              <a:rPr lang="en-US" sz="1050" dirty="0">
                <a:solidFill>
                  <a:srgbClr val="0096D6"/>
                </a:solidFill>
                <a:latin typeface="Arial" panose="020B0604020202020204" pitchFamily="34" charset="0"/>
                <a:cs typeface="Arial" panose="020B0604020202020204" pitchFamily="34" charset="0"/>
              </a:rPr>
              <a:t>Thunder Bay</a:t>
            </a:r>
          </a:p>
        </p:txBody>
      </p:sp>
      <p:pic>
        <p:nvPicPr>
          <p:cNvPr id="69" name="Picture 68"/>
          <p:cNvPicPr>
            <a:picLocks noChangeArrowheads="1"/>
          </p:cNvPicPr>
          <p:nvPr/>
        </p:nvPicPr>
        <p:blipFill>
          <a:blip r:embed="rId3"/>
          <a:srcRect/>
          <a:stretch>
            <a:fillRect/>
          </a:stretch>
        </p:blipFill>
        <p:spPr bwMode="auto">
          <a:xfrm>
            <a:off x="5663131" y="3071673"/>
            <a:ext cx="339365" cy="268205"/>
          </a:xfrm>
          <a:prstGeom prst="rect">
            <a:avLst/>
          </a:prstGeom>
          <a:noFill/>
          <a:ln w="9525">
            <a:noFill/>
            <a:miter lim="800000"/>
            <a:headEnd/>
            <a:tailEnd/>
          </a:ln>
          <a:effectLst/>
        </p:spPr>
      </p:pic>
      <p:sp>
        <p:nvSpPr>
          <p:cNvPr id="73" name="Rectangle 72"/>
          <p:cNvSpPr/>
          <p:nvPr/>
        </p:nvSpPr>
        <p:spPr>
          <a:xfrm>
            <a:off x="5487391" y="3304644"/>
            <a:ext cx="710451" cy="253916"/>
          </a:xfrm>
          <a:prstGeom prst="rect">
            <a:avLst/>
          </a:prstGeom>
        </p:spPr>
        <p:txBody>
          <a:bodyPr wrap="none">
            <a:spAutoFit/>
          </a:bodyPr>
          <a:lstStyle/>
          <a:p>
            <a:pPr algn="ctr" defTabSz="914164"/>
            <a:r>
              <a:rPr lang="en-US" sz="1050" dirty="0">
                <a:solidFill>
                  <a:srgbClr val="0096D6"/>
                </a:solidFill>
                <a:latin typeface="Arial" panose="020B0604020202020204" pitchFamily="34" charset="0"/>
                <a:cs typeface="Arial" panose="020B0604020202020204" pitchFamily="34" charset="0"/>
              </a:rPr>
              <a:t>Montreal</a:t>
            </a:r>
          </a:p>
        </p:txBody>
      </p:sp>
      <p:pic>
        <p:nvPicPr>
          <p:cNvPr id="74" name="Picture 73"/>
          <p:cNvPicPr>
            <a:picLocks noChangeArrowheads="1"/>
          </p:cNvPicPr>
          <p:nvPr/>
        </p:nvPicPr>
        <p:blipFill>
          <a:blip r:embed="rId3"/>
          <a:srcRect/>
          <a:stretch>
            <a:fillRect/>
          </a:stretch>
        </p:blipFill>
        <p:spPr bwMode="auto">
          <a:xfrm>
            <a:off x="6496522" y="3059466"/>
            <a:ext cx="339365" cy="268205"/>
          </a:xfrm>
          <a:prstGeom prst="rect">
            <a:avLst/>
          </a:prstGeom>
          <a:noFill/>
          <a:ln w="9525">
            <a:noFill/>
            <a:miter lim="800000"/>
            <a:headEnd/>
            <a:tailEnd/>
          </a:ln>
          <a:effectLst/>
        </p:spPr>
      </p:pic>
      <p:sp>
        <p:nvSpPr>
          <p:cNvPr id="76" name="Rectangle 75"/>
          <p:cNvSpPr/>
          <p:nvPr/>
        </p:nvSpPr>
        <p:spPr>
          <a:xfrm>
            <a:off x="6363754" y="3277515"/>
            <a:ext cx="651140" cy="253916"/>
          </a:xfrm>
          <a:prstGeom prst="rect">
            <a:avLst/>
          </a:prstGeom>
        </p:spPr>
        <p:txBody>
          <a:bodyPr wrap="none">
            <a:spAutoFit/>
          </a:bodyPr>
          <a:lstStyle/>
          <a:p>
            <a:pPr algn="ctr" defTabSz="914164"/>
            <a:r>
              <a:rPr lang="en-US" sz="1050" dirty="0">
                <a:solidFill>
                  <a:srgbClr val="0096D6"/>
                </a:solidFill>
                <a:latin typeface="Arial" panose="020B0604020202020204" pitchFamily="34" charset="0"/>
                <a:cs typeface="Arial" panose="020B0604020202020204" pitchFamily="34" charset="0"/>
              </a:rPr>
              <a:t>Calgary</a:t>
            </a:r>
          </a:p>
        </p:txBody>
      </p:sp>
      <p:pic>
        <p:nvPicPr>
          <p:cNvPr id="77" name="Picture 76"/>
          <p:cNvPicPr>
            <a:picLocks noChangeArrowheads="1"/>
          </p:cNvPicPr>
          <p:nvPr/>
        </p:nvPicPr>
        <p:blipFill>
          <a:blip r:embed="rId3"/>
          <a:srcRect/>
          <a:stretch>
            <a:fillRect/>
          </a:stretch>
        </p:blipFill>
        <p:spPr bwMode="auto">
          <a:xfrm>
            <a:off x="7383180" y="3067234"/>
            <a:ext cx="339365" cy="268205"/>
          </a:xfrm>
          <a:prstGeom prst="rect">
            <a:avLst/>
          </a:prstGeom>
          <a:noFill/>
          <a:ln w="9525">
            <a:noFill/>
            <a:miter lim="800000"/>
            <a:headEnd/>
            <a:tailEnd/>
          </a:ln>
          <a:effectLst/>
        </p:spPr>
      </p:pic>
      <p:sp>
        <p:nvSpPr>
          <p:cNvPr id="78" name="Rectangle 77"/>
          <p:cNvSpPr/>
          <p:nvPr/>
        </p:nvSpPr>
        <p:spPr>
          <a:xfrm>
            <a:off x="7203988" y="3271967"/>
            <a:ext cx="704040" cy="253916"/>
          </a:xfrm>
          <a:prstGeom prst="rect">
            <a:avLst/>
          </a:prstGeom>
        </p:spPr>
        <p:txBody>
          <a:bodyPr wrap="none">
            <a:spAutoFit/>
          </a:bodyPr>
          <a:lstStyle/>
          <a:p>
            <a:pPr algn="ctr" defTabSz="914164"/>
            <a:r>
              <a:rPr lang="en-US" sz="1050" dirty="0">
                <a:solidFill>
                  <a:srgbClr val="0096D6"/>
                </a:solidFill>
                <a:latin typeface="Arial" panose="020B0604020202020204" pitchFamily="34" charset="0"/>
                <a:cs typeface="Arial" panose="020B0604020202020204" pitchFamily="34" charset="0"/>
              </a:rPr>
              <a:t>Kelowna</a:t>
            </a:r>
          </a:p>
        </p:txBody>
      </p:sp>
      <p:pic>
        <p:nvPicPr>
          <p:cNvPr id="82" name="Picture 81"/>
          <p:cNvPicPr>
            <a:picLocks noChangeArrowheads="1"/>
          </p:cNvPicPr>
          <p:nvPr/>
        </p:nvPicPr>
        <p:blipFill>
          <a:blip r:embed="rId3"/>
          <a:srcRect/>
          <a:stretch>
            <a:fillRect/>
          </a:stretch>
        </p:blipFill>
        <p:spPr bwMode="auto">
          <a:xfrm>
            <a:off x="8163305" y="2802013"/>
            <a:ext cx="339365" cy="268205"/>
          </a:xfrm>
          <a:prstGeom prst="rect">
            <a:avLst/>
          </a:prstGeom>
          <a:noFill/>
          <a:ln w="9525">
            <a:noFill/>
            <a:miter lim="800000"/>
            <a:headEnd/>
            <a:tailEnd/>
          </a:ln>
          <a:effectLst/>
        </p:spPr>
      </p:pic>
      <p:sp>
        <p:nvSpPr>
          <p:cNvPr id="83" name="Rectangle 82"/>
          <p:cNvSpPr/>
          <p:nvPr/>
        </p:nvSpPr>
        <p:spPr>
          <a:xfrm>
            <a:off x="7954326" y="2998483"/>
            <a:ext cx="830677" cy="253916"/>
          </a:xfrm>
          <a:prstGeom prst="rect">
            <a:avLst/>
          </a:prstGeom>
        </p:spPr>
        <p:txBody>
          <a:bodyPr wrap="none">
            <a:spAutoFit/>
          </a:bodyPr>
          <a:lstStyle/>
          <a:p>
            <a:pPr algn="ctr" defTabSz="914164"/>
            <a:r>
              <a:rPr lang="en-US" sz="1050" dirty="0">
                <a:solidFill>
                  <a:srgbClr val="0096D6"/>
                </a:solidFill>
                <a:latin typeface="Arial" panose="020B0604020202020204" pitchFamily="34" charset="0"/>
                <a:cs typeface="Arial" panose="020B0604020202020204" pitchFamily="34" charset="0"/>
              </a:rPr>
              <a:t>Vancouver</a:t>
            </a:r>
          </a:p>
        </p:txBody>
      </p:sp>
      <p:sp>
        <p:nvSpPr>
          <p:cNvPr id="14" name="Rectangle 13"/>
          <p:cNvSpPr/>
          <p:nvPr/>
        </p:nvSpPr>
        <p:spPr>
          <a:xfrm>
            <a:off x="700098" y="1701627"/>
            <a:ext cx="982961" cy="715581"/>
          </a:xfrm>
          <a:prstGeom prst="rect">
            <a:avLst/>
          </a:prstGeom>
        </p:spPr>
        <p:txBody>
          <a:bodyPr wrap="none">
            <a:spAutoFit/>
          </a:bodyPr>
          <a:lstStyle/>
          <a:p>
            <a:pPr algn="ctr" defTabSz="914164"/>
            <a:r>
              <a:rPr lang="en-US" sz="1350" dirty="0">
                <a:solidFill>
                  <a:srgbClr val="0000FF"/>
                </a:solidFill>
                <a:latin typeface="Arial" panose="020B0604020202020204" pitchFamily="34" charset="0"/>
                <a:cs typeface="Arial" panose="020B0604020202020204" pitchFamily="34" charset="0"/>
              </a:rPr>
              <a:t>SDN</a:t>
            </a:r>
          </a:p>
          <a:p>
            <a:pPr algn="ctr" defTabSz="914164"/>
            <a:r>
              <a:rPr lang="en-US" sz="1350" dirty="0">
                <a:solidFill>
                  <a:srgbClr val="0000FF"/>
                </a:solidFill>
                <a:latin typeface="Arial" panose="020B0604020202020204" pitchFamily="34" charset="0"/>
                <a:cs typeface="Arial" panose="020B0604020202020204" pitchFamily="34" charset="0"/>
              </a:rPr>
              <a:t> </a:t>
            </a:r>
            <a:r>
              <a:rPr lang="en-US" sz="1350" dirty="0" smtClean="0">
                <a:solidFill>
                  <a:srgbClr val="0000FF"/>
                </a:solidFill>
                <a:latin typeface="Arial" panose="020B0604020202020204" pitchFamily="34" charset="0"/>
                <a:cs typeface="Arial" panose="020B0604020202020204" pitchFamily="34" charset="0"/>
              </a:rPr>
              <a:t>Controller</a:t>
            </a:r>
          </a:p>
          <a:p>
            <a:pPr algn="ctr" defTabSz="914164"/>
            <a:r>
              <a:rPr lang="en-US" sz="1350" dirty="0" smtClean="0">
                <a:solidFill>
                  <a:srgbClr val="0000FF"/>
                </a:solidFill>
                <a:latin typeface="Arial" panose="020B0604020202020204" pitchFamily="34" charset="0"/>
                <a:cs typeface="Arial" panose="020B0604020202020204" pitchFamily="34" charset="0"/>
              </a:rPr>
              <a:t>“PCE”</a:t>
            </a:r>
            <a:endParaRPr lang="en-US" sz="1350" dirty="0">
              <a:solidFill>
                <a:srgbClr val="0000FF"/>
              </a:solidFill>
              <a:latin typeface="Arial" panose="020B0604020202020204" pitchFamily="34" charset="0"/>
              <a:cs typeface="Arial" panose="020B0604020202020204" pitchFamily="34" charset="0"/>
            </a:endParaRPr>
          </a:p>
        </p:txBody>
      </p:sp>
      <p:pic>
        <p:nvPicPr>
          <p:cNvPr id="61" name="Picture 45" descr="Web_Server"/>
          <p:cNvPicPr>
            <a:picLocks noChangeAspect="1" noChangeArrowheads="1"/>
          </p:cNvPicPr>
          <p:nvPr/>
        </p:nvPicPr>
        <p:blipFill>
          <a:blip r:embed="rId4" cstate="print"/>
          <a:srcRect/>
          <a:stretch>
            <a:fillRect/>
          </a:stretch>
        </p:blipFill>
        <p:spPr bwMode="auto">
          <a:xfrm>
            <a:off x="648158" y="2346163"/>
            <a:ext cx="1081188" cy="1062959"/>
          </a:xfrm>
          <a:prstGeom prst="rect">
            <a:avLst/>
          </a:prstGeom>
          <a:noFill/>
        </p:spPr>
      </p:pic>
    </p:spTree>
    <p:extLst>
      <p:ext uri="{BB962C8B-B14F-4D97-AF65-F5344CB8AC3E}">
        <p14:creationId xmlns:p14="http://schemas.microsoft.com/office/powerpoint/2010/main" val="3655876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par>
                          <p:cTn id="21" fill="hold">
                            <p:stCondLst>
                              <p:cond delay="500"/>
                            </p:stCondLst>
                            <p:childTnLst>
                              <p:par>
                                <p:cTn id="22" presetID="9" presetClass="entr" presetSubtype="0" fill="hold" nodeType="afterEffect">
                                  <p:stCondLst>
                                    <p:cond delay="100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108" y="208299"/>
            <a:ext cx="8513064" cy="434974"/>
          </a:xfrm>
        </p:spPr>
        <p:txBody>
          <a:bodyPr/>
          <a:lstStyle/>
          <a:p>
            <a:r>
              <a:rPr lang="en-US" dirty="0" smtClean="0">
                <a:solidFill>
                  <a:srgbClr val="0000FF"/>
                </a:solidFill>
                <a:latin typeface="+mn-lt"/>
                <a:cs typeface="Times New Roman" panose="02020603050405020304" pitchFamily="18" charset="0"/>
              </a:rPr>
              <a:t>MPLS session </a:t>
            </a:r>
            <a:endParaRPr lang="en-US" dirty="0">
              <a:solidFill>
                <a:srgbClr val="0000FF"/>
              </a:solidFill>
              <a:latin typeface="+mn-lt"/>
              <a:cs typeface="Times New Roman" panose="02020603050405020304" pitchFamily="18" charset="0"/>
            </a:endParaRPr>
          </a:p>
        </p:txBody>
      </p:sp>
      <p:sp>
        <p:nvSpPr>
          <p:cNvPr id="4" name="Text Placeholder 3"/>
          <p:cNvSpPr>
            <a:spLocks noGrp="1"/>
          </p:cNvSpPr>
          <p:nvPr>
            <p:ph type="body" sz="quarter" idx="4294967295"/>
          </p:nvPr>
        </p:nvSpPr>
        <p:spPr>
          <a:xfrm>
            <a:off x="139661" y="600178"/>
            <a:ext cx="8403336" cy="313754"/>
          </a:xfrm>
          <a:prstGeom prst="rect">
            <a:avLst/>
          </a:prstGeom>
        </p:spPr>
        <p:txBody>
          <a:bodyPr/>
          <a:lstStyle/>
          <a:p>
            <a:pPr marL="1785" indent="0">
              <a:buNone/>
            </a:pPr>
            <a:r>
              <a:rPr lang="en-US" dirty="0" smtClean="0">
                <a:solidFill>
                  <a:srgbClr val="0000FF"/>
                </a:solidFill>
                <a:cs typeface="Times New Roman" panose="02020603050405020304" pitchFamily="18" charset="0"/>
              </a:rPr>
              <a:t>Key Takeaways</a:t>
            </a:r>
            <a:endParaRPr lang="en-US" dirty="0">
              <a:solidFill>
                <a:srgbClr val="0000FF"/>
              </a:solidFill>
              <a:cs typeface="Times New Roman" panose="02020603050405020304" pitchFamily="18" charset="0"/>
            </a:endParaRPr>
          </a:p>
        </p:txBody>
      </p:sp>
      <p:sp>
        <p:nvSpPr>
          <p:cNvPr id="5" name="Slide Number Placeholder 4"/>
          <p:cNvSpPr>
            <a:spLocks noGrp="1"/>
          </p:cNvSpPr>
          <p:nvPr>
            <p:ph type="sldNum" sz="quarter" idx="4"/>
          </p:nvPr>
        </p:nvSpPr>
        <p:spPr/>
        <p:txBody>
          <a:bodyPr/>
          <a:lstStyle/>
          <a:p>
            <a:fld id="{2F5CCB13-0A32-4557-88E9-079F0C330695}" type="slidenum">
              <a:rPr lang="en-US" smtClean="0"/>
              <a:pPr/>
              <a:t>29</a:t>
            </a:fld>
            <a:endParaRPr lang="en-US"/>
          </a:p>
        </p:txBody>
      </p:sp>
      <p:sp>
        <p:nvSpPr>
          <p:cNvPr id="6" name="Rounded Rectangle 5"/>
          <p:cNvSpPr/>
          <p:nvPr/>
        </p:nvSpPr>
        <p:spPr bwMode="auto">
          <a:xfrm>
            <a:off x="286692" y="1447397"/>
            <a:ext cx="8472880" cy="2751741"/>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82124" tIns="41061" rIns="82124" bIns="41061" numCol="1" rtlCol="0" anchor="t" anchorCtr="0" compatLnSpc="1">
            <a:prstTxWarp prst="textNoShape">
              <a:avLst/>
            </a:prstTxWarp>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3000" b="1" i="0" u="none" strike="noStrike" cap="none" normalizeH="0" baseline="0" smtClean="0">
              <a:ln>
                <a:noFill/>
              </a:ln>
              <a:solidFill>
                <a:schemeClr val="tx1"/>
              </a:solidFill>
              <a:effectLst/>
              <a:latin typeface="Arial" charset="0"/>
            </a:endParaRPr>
          </a:p>
        </p:txBody>
      </p:sp>
      <p:sp>
        <p:nvSpPr>
          <p:cNvPr id="7" name="Content Placeholder 2"/>
          <p:cNvSpPr>
            <a:spLocks noGrp="1"/>
          </p:cNvSpPr>
          <p:nvPr>
            <p:ph idx="4294967295"/>
          </p:nvPr>
        </p:nvSpPr>
        <p:spPr>
          <a:xfrm>
            <a:off x="543479" y="1598338"/>
            <a:ext cx="8413138" cy="3454531"/>
          </a:xfrm>
          <a:prstGeom prst="rect">
            <a:avLst/>
          </a:prstGeom>
        </p:spPr>
        <p:txBody>
          <a:bodyPr/>
          <a:lstStyle/>
          <a:p>
            <a:pPr marL="342900" indent="-342900">
              <a:buClr>
                <a:srgbClr val="0000FF"/>
              </a:buClr>
              <a:buFont typeface="+mj-lt"/>
              <a:buAutoNum type="arabicPeriod"/>
            </a:pPr>
            <a:r>
              <a:rPr lang="en-US" sz="1200" dirty="0">
                <a:cs typeface="Times New Roman" panose="02020603050405020304" pitchFamily="18" charset="0"/>
              </a:rPr>
              <a:t>MPLS networks consist of PE routers at ingress/egress and P routers in </a:t>
            </a:r>
            <a:r>
              <a:rPr lang="en-US" sz="1200" dirty="0" smtClean="0">
                <a:cs typeface="Times New Roman" panose="02020603050405020304" pitchFamily="18" charset="0"/>
              </a:rPr>
              <a:t>the core</a:t>
            </a:r>
            <a:endParaRPr lang="en-US" sz="1200" dirty="0">
              <a:cs typeface="Times New Roman" panose="02020603050405020304" pitchFamily="18" charset="0"/>
            </a:endParaRPr>
          </a:p>
          <a:p>
            <a:pPr marL="342900" indent="-342900">
              <a:buClr>
                <a:srgbClr val="0000FF"/>
              </a:buClr>
              <a:buFont typeface="+mj-lt"/>
              <a:buAutoNum type="arabicPeriod"/>
            </a:pPr>
            <a:r>
              <a:rPr lang="en-US" sz="1200" b="0" dirty="0" smtClean="0">
                <a:solidFill>
                  <a:schemeClr val="tx1"/>
                </a:solidFill>
                <a:cs typeface="Times New Roman" panose="02020603050405020304" pitchFamily="18" charset="0"/>
              </a:rPr>
              <a:t> </a:t>
            </a:r>
            <a:r>
              <a:rPr lang="en-US" sz="1200" dirty="0">
                <a:cs typeface="Times New Roman" panose="02020603050405020304" pitchFamily="18" charset="0"/>
              </a:rPr>
              <a:t>MPLS forwarding operations is based on MPLS labels, hence it speeds up the </a:t>
            </a:r>
            <a:r>
              <a:rPr lang="en-US" sz="1200" dirty="0" smtClean="0">
                <a:cs typeface="Times New Roman" panose="02020603050405020304" pitchFamily="18" charset="0"/>
              </a:rPr>
              <a:t>performance</a:t>
            </a:r>
          </a:p>
          <a:p>
            <a:pPr marL="342900" indent="-342900">
              <a:buClr>
                <a:srgbClr val="0000FF"/>
              </a:buClr>
              <a:buFont typeface="+mj-lt"/>
              <a:buAutoNum type="arabicPeriod"/>
            </a:pPr>
            <a:r>
              <a:rPr lang="en-US" sz="1200" dirty="0" smtClean="0">
                <a:cs typeface="Times New Roman" panose="02020603050405020304" pitchFamily="18" charset="0"/>
              </a:rPr>
              <a:t>Label </a:t>
            </a:r>
            <a:r>
              <a:rPr lang="en-US" sz="1200" dirty="0">
                <a:cs typeface="Times New Roman" panose="02020603050405020304" pitchFamily="18" charset="0"/>
              </a:rPr>
              <a:t>Distribution Protocol (LDP) is used for MPLS </a:t>
            </a:r>
            <a:r>
              <a:rPr lang="en-US" sz="1200" dirty="0" smtClean="0">
                <a:cs typeface="Times New Roman" panose="02020603050405020304" pitchFamily="18" charset="0"/>
              </a:rPr>
              <a:t>signaling &amp; assigning MPLS labels to IP addresses (prefixes)</a:t>
            </a:r>
            <a:endParaRPr lang="en-US" sz="1200" dirty="0">
              <a:cs typeface="Times New Roman" panose="02020603050405020304" pitchFamily="18" charset="0"/>
            </a:endParaRPr>
          </a:p>
          <a:p>
            <a:pPr marL="342900" indent="-342900">
              <a:buClr>
                <a:srgbClr val="0000FF"/>
              </a:buClr>
              <a:buFont typeface="+mj-lt"/>
              <a:buAutoNum type="arabicPeriod"/>
            </a:pPr>
            <a:r>
              <a:rPr lang="en-US" sz="1200" dirty="0">
                <a:cs typeface="Times New Roman" panose="02020603050405020304" pitchFamily="18" charset="0"/>
              </a:rPr>
              <a:t>Routing protocols (OSPF or </a:t>
            </a:r>
            <a:r>
              <a:rPr lang="en-US" sz="1200" dirty="0" smtClean="0">
                <a:cs typeface="Times New Roman" panose="02020603050405020304" pitchFamily="18" charset="0"/>
              </a:rPr>
              <a:t>IS-IS </a:t>
            </a:r>
            <a:r>
              <a:rPr lang="en-US" sz="1200" dirty="0">
                <a:cs typeface="Times New Roman" panose="02020603050405020304" pitchFamily="18" charset="0"/>
              </a:rPr>
              <a:t>) enabled in the core network has to be working properly for proper MPLS forwarding operation</a:t>
            </a:r>
          </a:p>
          <a:p>
            <a:pPr marL="342900" indent="-342900">
              <a:buClr>
                <a:srgbClr val="0000FF"/>
              </a:buClr>
              <a:buFont typeface="+mj-lt"/>
              <a:buAutoNum type="arabicPeriod"/>
            </a:pPr>
            <a:r>
              <a:rPr lang="en-US" sz="1200" dirty="0" smtClean="0">
                <a:cs typeface="Times New Roman" panose="02020603050405020304" pitchFamily="18" charset="0"/>
              </a:rPr>
              <a:t>Traffic Engineering manipulates that path of traffic to better utilize bandwidth &amp; meet Service Level agreements between Service Provider &amp; Customer</a:t>
            </a:r>
          </a:p>
          <a:p>
            <a:pPr marL="342900" indent="-342900">
              <a:buClr>
                <a:srgbClr val="0000FF"/>
              </a:buClr>
              <a:buFont typeface="+mj-lt"/>
              <a:buAutoNum type="arabicPeriod"/>
            </a:pPr>
            <a:r>
              <a:rPr lang="en-US" sz="1200" dirty="0" smtClean="0">
                <a:cs typeface="Times New Roman" panose="02020603050405020304" pitchFamily="18" charset="0"/>
              </a:rPr>
              <a:t>Resource Reservation Protocol (RSVP) is used for Traffic Engineering  signaling &amp; setup</a:t>
            </a:r>
          </a:p>
          <a:p>
            <a:pPr marL="342900" indent="-342900">
              <a:buClr>
                <a:srgbClr val="0000FF"/>
              </a:buClr>
              <a:buFont typeface="+mj-lt"/>
              <a:buAutoNum type="arabicPeriod"/>
            </a:pPr>
            <a:r>
              <a:rPr lang="en-US" sz="1200" dirty="0" smtClean="0">
                <a:cs typeface="Times New Roman" panose="02020603050405020304" pitchFamily="18" charset="0"/>
              </a:rPr>
              <a:t>MPLS &amp; its associated technologies are widely deployed across both Service Provider &amp; Enterprise networks</a:t>
            </a:r>
            <a:endParaRPr lang="en-US" sz="1200" dirty="0">
              <a:cs typeface="Times New Roman" panose="02020603050405020304" pitchFamily="18" charset="0"/>
            </a:endParaRPr>
          </a:p>
          <a:p>
            <a:pPr marL="0" lvl="0" indent="0">
              <a:buClr>
                <a:srgbClr val="0000FF"/>
              </a:buClr>
              <a:buNone/>
            </a:pPr>
            <a:endParaRPr lang="en-US" sz="1400" b="0" dirty="0" smtClean="0">
              <a:solidFill>
                <a:schemeClr val="tx1"/>
              </a:solidFill>
              <a:cs typeface="Times New Roman" panose="02020603050405020304" pitchFamily="18" charset="0"/>
            </a:endParaRPr>
          </a:p>
        </p:txBody>
      </p:sp>
      <p:sp>
        <p:nvSpPr>
          <p:cNvPr id="3" name="Rectangle 2"/>
          <p:cNvSpPr/>
          <p:nvPr/>
        </p:nvSpPr>
        <p:spPr>
          <a:xfrm>
            <a:off x="897622" y="4855280"/>
            <a:ext cx="2595582" cy="338554"/>
          </a:xfrm>
          <a:prstGeom prst="rect">
            <a:avLst/>
          </a:prstGeom>
        </p:spPr>
        <p:txBody>
          <a:bodyPr wrap="none">
            <a:spAutoFit/>
          </a:bodyPr>
          <a:lstStyle/>
          <a:p>
            <a:r>
              <a:rPr lang="en-US" sz="800" dirty="0" smtClean="0">
                <a:cs typeface="Times New Roman" panose="02020603050405020304" pitchFamily="18" charset="0"/>
              </a:rPr>
              <a:t>OSPF = Open Shortest Path First</a:t>
            </a:r>
          </a:p>
          <a:p>
            <a:r>
              <a:rPr lang="en-US" sz="800" dirty="0" smtClean="0">
                <a:cs typeface="Times New Roman" panose="02020603050405020304" pitchFamily="18" charset="0"/>
              </a:rPr>
              <a:t>IS-IS = Intermediate System to Intermediate System</a:t>
            </a:r>
            <a:endParaRPr lang="en-US" sz="800" dirty="0"/>
          </a:p>
        </p:txBody>
      </p:sp>
    </p:spTree>
    <p:extLst>
      <p:ext uri="{BB962C8B-B14F-4D97-AF65-F5344CB8AC3E}">
        <p14:creationId xmlns:p14="http://schemas.microsoft.com/office/powerpoint/2010/main" val="41242296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latin typeface="+mn-lt"/>
                <a:cs typeface="Times New Roman" panose="02020603050405020304" pitchFamily="18" charset="0"/>
              </a:rPr>
              <a:t>Agenda</a:t>
            </a:r>
            <a:endParaRPr lang="en-US" dirty="0">
              <a:solidFill>
                <a:srgbClr val="0000FF"/>
              </a:solidFill>
              <a:latin typeface="+mn-lt"/>
              <a:cs typeface="Times New Roman" panose="02020603050405020304" pitchFamily="18" charset="0"/>
            </a:endParaRPr>
          </a:p>
        </p:txBody>
      </p:sp>
      <p:sp>
        <p:nvSpPr>
          <p:cNvPr id="3" name="Content Placeholder 2"/>
          <p:cNvSpPr>
            <a:spLocks noGrp="1"/>
          </p:cNvSpPr>
          <p:nvPr>
            <p:ph idx="4294967295"/>
          </p:nvPr>
        </p:nvSpPr>
        <p:spPr>
          <a:xfrm>
            <a:off x="287547" y="1609905"/>
            <a:ext cx="8413138" cy="3454531"/>
          </a:xfrm>
          <a:prstGeom prst="rect">
            <a:avLst/>
          </a:prstGeom>
        </p:spPr>
        <p:txBody>
          <a:bodyPr>
            <a:normAutofit/>
          </a:bodyPr>
          <a:lstStyle/>
          <a:p>
            <a:pPr>
              <a:buSzPct val="90000"/>
              <a:buFont typeface="Wingdings" panose="05000000000000000000" pitchFamily="2" charset="2"/>
              <a:buChar char="§"/>
            </a:pPr>
            <a:r>
              <a:rPr lang="en-US" dirty="0" smtClean="0">
                <a:solidFill>
                  <a:schemeClr val="tx1"/>
                </a:solidFill>
                <a:cs typeface="Times New Roman" panose="02020603050405020304" pitchFamily="18" charset="0"/>
              </a:rPr>
              <a:t>MPLS Technology Basics</a:t>
            </a:r>
          </a:p>
          <a:p>
            <a:pPr>
              <a:buSzPct val="90000"/>
              <a:buFont typeface="Wingdings" panose="05000000000000000000" pitchFamily="2" charset="2"/>
              <a:buChar char="§"/>
            </a:pPr>
            <a:r>
              <a:rPr lang="en-US" dirty="0" smtClean="0">
                <a:solidFill>
                  <a:schemeClr val="tx1"/>
                </a:solidFill>
                <a:cs typeface="Times New Roman" panose="02020603050405020304" pitchFamily="18" charset="0"/>
              </a:rPr>
              <a:t>MPLS Traffic Engineering (TE) </a:t>
            </a:r>
            <a:endParaRPr lang="en-US" dirty="0">
              <a:solidFill>
                <a:schemeClr val="tx1"/>
              </a:solidFill>
              <a:cs typeface="Times New Roman" panose="02020603050405020304" pitchFamily="18" charset="0"/>
            </a:endParaRPr>
          </a:p>
          <a:p>
            <a:pPr>
              <a:buSzPct val="90000"/>
              <a:buFont typeface="Wingdings" panose="05000000000000000000" pitchFamily="2" charset="2"/>
              <a:buChar char="§"/>
            </a:pPr>
            <a:r>
              <a:rPr lang="en-US" dirty="0" smtClean="0">
                <a:solidFill>
                  <a:schemeClr val="tx1"/>
                </a:solidFill>
                <a:cs typeface="Times New Roman" panose="02020603050405020304" pitchFamily="18" charset="0"/>
              </a:rPr>
              <a:t>MPLS Next Generation Technologies</a:t>
            </a:r>
          </a:p>
          <a:p>
            <a:pPr marL="1785" indent="0">
              <a:buSzPct val="90000"/>
              <a:buNone/>
            </a:pPr>
            <a:r>
              <a:rPr lang="en-US" dirty="0" smtClean="0">
                <a:cs typeface="Times New Roman" panose="02020603050405020304" pitchFamily="18" charset="0"/>
              </a:rPr>
              <a:t>Session Summary</a:t>
            </a:r>
            <a:endParaRPr lang="en-US" dirty="0">
              <a:solidFill>
                <a:schemeClr val="tx1"/>
              </a:solidFill>
              <a:cs typeface="Times New Roman" panose="02020603050405020304" pitchFamily="18" charset="0"/>
            </a:endParaRPr>
          </a:p>
          <a:p>
            <a:pPr>
              <a:spcBef>
                <a:spcPct val="30000"/>
              </a:spcBef>
              <a:buSzPct val="90000"/>
            </a:pPr>
            <a:endParaRPr lang="en-US" dirty="0" smtClean="0">
              <a:cs typeface="Times New Roman" panose="02020603050405020304" pitchFamily="18" charset="0"/>
            </a:endParaRPr>
          </a:p>
        </p:txBody>
      </p:sp>
      <p:sp>
        <p:nvSpPr>
          <p:cNvPr id="4" name="Text Placeholder 3"/>
          <p:cNvSpPr>
            <a:spLocks noGrp="1"/>
          </p:cNvSpPr>
          <p:nvPr>
            <p:ph type="body" sz="quarter" idx="4294967295"/>
          </p:nvPr>
        </p:nvSpPr>
        <p:spPr>
          <a:xfrm>
            <a:off x="329967" y="782383"/>
            <a:ext cx="8403336" cy="313754"/>
          </a:xfrm>
          <a:prstGeom prst="rect">
            <a:avLst/>
          </a:prstGeom>
        </p:spPr>
        <p:txBody>
          <a:bodyPr/>
          <a:lstStyle/>
          <a:p>
            <a:pPr marL="1785" indent="0">
              <a:buNone/>
            </a:pPr>
            <a:r>
              <a:rPr lang="en-US" dirty="0" smtClean="0">
                <a:solidFill>
                  <a:srgbClr val="0000FF"/>
                </a:solidFill>
                <a:cs typeface="Times New Roman" panose="02020603050405020304" pitchFamily="18" charset="0"/>
              </a:rPr>
              <a:t>“Topics”</a:t>
            </a:r>
            <a:endParaRPr lang="en-US" dirty="0">
              <a:solidFill>
                <a:srgbClr val="0000FF"/>
              </a:solidFill>
              <a:cs typeface="Times New Roman" panose="02020603050405020304" pitchFamily="18" charset="0"/>
            </a:endParaRPr>
          </a:p>
        </p:txBody>
      </p:sp>
      <p:sp>
        <p:nvSpPr>
          <p:cNvPr id="5" name="Slide Number Placeholder 4"/>
          <p:cNvSpPr>
            <a:spLocks noGrp="1"/>
          </p:cNvSpPr>
          <p:nvPr>
            <p:ph type="sldNum" sz="quarter" idx="4"/>
          </p:nvPr>
        </p:nvSpPr>
        <p:spPr/>
        <p:txBody>
          <a:bodyPr/>
          <a:lstStyle/>
          <a:p>
            <a:fld id="{2F5CCB13-0A32-4557-88E9-079F0C330695}" type="slidenum">
              <a:rPr lang="en-US" smtClean="0"/>
              <a:pPr/>
              <a:t>3</a:t>
            </a:fld>
            <a:endParaRPr lang="en-US"/>
          </a:p>
        </p:txBody>
      </p:sp>
    </p:spTree>
    <p:extLst>
      <p:ext uri="{BB962C8B-B14F-4D97-AF65-F5344CB8AC3E}">
        <p14:creationId xmlns:p14="http://schemas.microsoft.com/office/powerpoint/2010/main" val="241355905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0687223"/>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1465" name="Group 153"/>
          <p:cNvGraphicFramePr>
            <a:graphicFrameLocks noGrp="1"/>
          </p:cNvGraphicFramePr>
          <p:nvPr>
            <p:extLst>
              <p:ext uri="{D42A27DB-BD31-4B8C-83A1-F6EECF244321}">
                <p14:modId xmlns:p14="http://schemas.microsoft.com/office/powerpoint/2010/main" val="883460938"/>
              </p:ext>
            </p:extLst>
          </p:nvPr>
        </p:nvGraphicFramePr>
        <p:xfrm>
          <a:off x="304801" y="1096858"/>
          <a:ext cx="4419600" cy="3855250"/>
        </p:xfrm>
        <a:graphic>
          <a:graphicData uri="http://schemas.openxmlformats.org/drawingml/2006/table">
            <a:tbl>
              <a:tblPr/>
              <a:tblGrid>
                <a:gridCol w="990600">
                  <a:extLst>
                    <a:ext uri="{9D8B030D-6E8A-4147-A177-3AD203B41FA5}">
                      <a16:colId xmlns:a16="http://schemas.microsoft.com/office/drawing/2014/main" xmlns="" val="20000"/>
                    </a:ext>
                  </a:extLst>
                </a:gridCol>
                <a:gridCol w="3429000">
                  <a:extLst>
                    <a:ext uri="{9D8B030D-6E8A-4147-A177-3AD203B41FA5}">
                      <a16:colId xmlns:a16="http://schemas.microsoft.com/office/drawing/2014/main" xmlns="" val="20001"/>
                    </a:ext>
                  </a:extLst>
                </a:gridCol>
              </a:tblGrid>
              <a:tr h="216694">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1200" b="0" i="0" u="none" strike="noStrike" cap="none" normalizeH="0" baseline="0" dirty="0" smtClean="0">
                          <a:ln>
                            <a:noFill/>
                          </a:ln>
                          <a:solidFill>
                            <a:srgbClr val="0000FF"/>
                          </a:solidFill>
                          <a:effectLst/>
                          <a:latin typeface="Arial" charset="0"/>
                        </a:rPr>
                        <a:t>Acronym</a:t>
                      </a:r>
                    </a:p>
                  </a:txBody>
                  <a:tcPr marL="73152" marR="73152" marT="20574" marB="20574" anchor="ctr" horzOverflow="overflow">
                    <a:lnL>
                      <a:noFill/>
                    </a:lnL>
                    <a:lnR w="19050" cap="flat" cmpd="sng" algn="ctr">
                      <a:noFill/>
                      <a:prstDash val="solid"/>
                      <a:round/>
                      <a:headEnd type="none" w="med" len="med"/>
                      <a:tailEnd type="none" w="med" len="med"/>
                    </a:lnR>
                    <a:lnT>
                      <a:noFill/>
                    </a:lnT>
                    <a:lnB w="1905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1200" b="0" i="0" u="none" strike="noStrike" cap="none" normalizeH="0" baseline="0" dirty="0" smtClean="0">
                          <a:ln>
                            <a:noFill/>
                          </a:ln>
                          <a:solidFill>
                            <a:srgbClr val="0000FF"/>
                          </a:solidFill>
                          <a:effectLst/>
                          <a:latin typeface="Arial" charset="0"/>
                          <a:ea typeface="ＭＳ 明朝" charset="-128"/>
                          <a:cs typeface="Times New Roman" pitchFamily="18" charset="0"/>
                        </a:rPr>
                        <a:t>Description</a:t>
                      </a:r>
                    </a:p>
                  </a:txBody>
                  <a:tcPr marL="73152" marR="73152"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w="19050" cap="flat" cmpd="sng" algn="ctr">
                      <a:no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0"/>
                  </a:ext>
                </a:extLst>
              </a:tr>
              <a:tr h="185738">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MPLS</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7F7F7F">
                        <a:alpha val="20000"/>
                      </a:srgbClr>
                    </a:solidFill>
                  </a:tcPr>
                </a:tc>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Multi Protocol label switching</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7F7F7F">
                        <a:alpha val="20000"/>
                      </a:srgbClr>
                    </a:solidFill>
                  </a:tcPr>
                </a:tc>
                <a:extLst>
                  <a:ext uri="{0D108BD9-81ED-4DB2-BD59-A6C34878D82A}">
                    <a16:rowId xmlns:a16="http://schemas.microsoft.com/office/drawing/2014/main" xmlns="" val="10001"/>
                  </a:ext>
                </a:extLst>
              </a:tr>
              <a:tr h="185738">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TE</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Traffic Engineering</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184547">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VPN</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7F7F7F">
                        <a:alpha val="20000"/>
                      </a:srgbClr>
                    </a:solidFill>
                  </a:tcPr>
                </a:tc>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Virtual Private Network</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7F7F7F">
                        <a:alpha val="20000"/>
                      </a:srgbClr>
                    </a:solidFill>
                  </a:tcPr>
                </a:tc>
                <a:extLst>
                  <a:ext uri="{0D108BD9-81ED-4DB2-BD59-A6C34878D82A}">
                    <a16:rowId xmlns:a16="http://schemas.microsoft.com/office/drawing/2014/main" xmlns="" val="10003"/>
                  </a:ext>
                </a:extLst>
              </a:tr>
              <a:tr h="185738">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ATM </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Asynchronous transfer mode</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r h="184547">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FR</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7F7F7F">
                        <a:alpha val="20000"/>
                      </a:srgbClr>
                    </a:solidFill>
                  </a:tcPr>
                </a:tc>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Frame relay</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7F7F7F">
                        <a:alpha val="20000"/>
                      </a:srgbClr>
                    </a:solidFill>
                  </a:tcPr>
                </a:tc>
                <a:extLst>
                  <a:ext uri="{0D108BD9-81ED-4DB2-BD59-A6C34878D82A}">
                    <a16:rowId xmlns:a16="http://schemas.microsoft.com/office/drawing/2014/main" xmlns="" val="10005"/>
                  </a:ext>
                </a:extLst>
              </a:tr>
              <a:tr h="185738">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IP</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Internet protocol</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6"/>
                  </a:ext>
                </a:extLst>
              </a:tr>
              <a:tr h="184547">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FEC</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7F7F7F">
                        <a:alpha val="20000"/>
                      </a:srgbClr>
                    </a:solidFill>
                  </a:tcPr>
                </a:tc>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Forwarding equivalence class</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7F7F7F">
                        <a:alpha val="20000"/>
                      </a:srgbClr>
                    </a:solidFill>
                  </a:tcPr>
                </a:tc>
                <a:extLst>
                  <a:ext uri="{0D108BD9-81ED-4DB2-BD59-A6C34878D82A}">
                    <a16:rowId xmlns:a16="http://schemas.microsoft.com/office/drawing/2014/main" xmlns="" val="10007"/>
                  </a:ext>
                </a:extLst>
              </a:tr>
              <a:tr h="185738">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LDP</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Label distribution protocol</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8"/>
                  </a:ext>
                </a:extLst>
              </a:tr>
              <a:tr h="184547">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LSP</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7F7F7F">
                        <a:alpha val="20000"/>
                      </a:srgbClr>
                    </a:solidFill>
                  </a:tcPr>
                </a:tc>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Label switched path</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7F7F7F">
                        <a:alpha val="20000"/>
                      </a:srgbClr>
                    </a:solidFill>
                  </a:tcPr>
                </a:tc>
                <a:extLst>
                  <a:ext uri="{0D108BD9-81ED-4DB2-BD59-A6C34878D82A}">
                    <a16:rowId xmlns:a16="http://schemas.microsoft.com/office/drawing/2014/main" xmlns="" val="10009"/>
                  </a:ext>
                </a:extLst>
              </a:tr>
              <a:tr h="186928">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TOS</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Type of service</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0"/>
                  </a:ext>
                </a:extLst>
              </a:tr>
              <a:tr h="184547">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RSVP</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7F7F7F">
                        <a:alpha val="20000"/>
                      </a:srgbClr>
                    </a:solidFill>
                  </a:tcPr>
                </a:tc>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Resource reservation protocol</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7F7F7F">
                        <a:alpha val="20000"/>
                      </a:srgbClr>
                    </a:solidFill>
                  </a:tcPr>
                </a:tc>
                <a:extLst>
                  <a:ext uri="{0D108BD9-81ED-4DB2-BD59-A6C34878D82A}">
                    <a16:rowId xmlns:a16="http://schemas.microsoft.com/office/drawing/2014/main" xmlns="" val="10011"/>
                  </a:ext>
                </a:extLst>
              </a:tr>
              <a:tr h="184547">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OAM</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Operation, administration, maintenance</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2"/>
                  </a:ext>
                </a:extLst>
              </a:tr>
              <a:tr h="184547">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BGP</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7F7F7F">
                        <a:alpha val="20000"/>
                      </a:srgbClr>
                    </a:solidFill>
                  </a:tcPr>
                </a:tc>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Border gateway protocol</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7F7F7F">
                        <a:alpha val="20000"/>
                      </a:srgbClr>
                    </a:solidFill>
                  </a:tcPr>
                </a:tc>
                <a:extLst>
                  <a:ext uri="{0D108BD9-81ED-4DB2-BD59-A6C34878D82A}">
                    <a16:rowId xmlns:a16="http://schemas.microsoft.com/office/drawing/2014/main" xmlns="" val="10013"/>
                  </a:ext>
                </a:extLst>
              </a:tr>
              <a:tr h="303610">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TTL</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Time to live</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4"/>
                  </a:ext>
                </a:extLst>
              </a:tr>
              <a:tr h="185738">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err="1" smtClean="0">
                          <a:ln>
                            <a:noFill/>
                          </a:ln>
                          <a:solidFill>
                            <a:schemeClr val="tx1"/>
                          </a:solidFill>
                          <a:effectLst/>
                          <a:latin typeface="Arial" charset="0"/>
                        </a:rPr>
                        <a:t>QoS</a:t>
                      </a:r>
                      <a:endParaRPr kumimoji="0" lang="en-US" sz="900" b="0" i="0" u="none" strike="noStrike" cap="none" normalizeH="0" baseline="0" dirty="0" smtClean="0">
                        <a:ln>
                          <a:noFill/>
                        </a:ln>
                        <a:solidFill>
                          <a:schemeClr val="tx1"/>
                        </a:solidFill>
                        <a:effectLst/>
                        <a:latin typeface="Arial" charset="0"/>
                      </a:endParaRP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7F7F7F">
                        <a:alpha val="20000"/>
                      </a:srgbClr>
                    </a:solidFill>
                  </a:tcPr>
                </a:tc>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Quality of service</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7F7F7F">
                        <a:alpha val="20000"/>
                      </a:srgbClr>
                    </a:solidFill>
                  </a:tcPr>
                </a:tc>
                <a:extLst>
                  <a:ext uri="{0D108BD9-81ED-4DB2-BD59-A6C34878D82A}">
                    <a16:rowId xmlns:a16="http://schemas.microsoft.com/office/drawing/2014/main" xmlns="" val="10015"/>
                  </a:ext>
                </a:extLst>
              </a:tr>
              <a:tr h="184547">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IGP</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Interior gateway protocol</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6"/>
                  </a:ext>
                </a:extLst>
              </a:tr>
              <a:tr h="185738">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OSPF </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7F7F7F">
                        <a:alpha val="20000"/>
                      </a:srgbClr>
                    </a:solidFill>
                  </a:tcPr>
                </a:tc>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Open shortest path first</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7F7F7F">
                        <a:alpha val="20000"/>
                      </a:srgbClr>
                    </a:solidFill>
                  </a:tcPr>
                </a:tc>
                <a:extLst>
                  <a:ext uri="{0D108BD9-81ED-4DB2-BD59-A6C34878D82A}">
                    <a16:rowId xmlns:a16="http://schemas.microsoft.com/office/drawing/2014/main" xmlns="" val="10017"/>
                  </a:ext>
                </a:extLst>
              </a:tr>
              <a:tr h="185738">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MAC</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Media Access Control</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8"/>
                  </a:ext>
                </a:extLst>
              </a:tr>
              <a:tr h="185738">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LAC</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7F7F7F">
                        <a:alpha val="20000"/>
                      </a:srgbClr>
                    </a:solidFill>
                  </a:tcPr>
                </a:tc>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Link Admission Control</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7F7F7F">
                        <a:alpha val="20000"/>
                      </a:srgbClr>
                    </a:solidFill>
                  </a:tcPr>
                </a:tc>
                <a:extLst>
                  <a:ext uri="{0D108BD9-81ED-4DB2-BD59-A6C34878D82A}">
                    <a16:rowId xmlns:a16="http://schemas.microsoft.com/office/drawing/2014/main" xmlns="" val="10019"/>
                  </a:ext>
                </a:extLst>
              </a:tr>
            </a:tbl>
          </a:graphicData>
        </a:graphic>
      </p:graphicFrame>
      <p:graphicFrame>
        <p:nvGraphicFramePr>
          <p:cNvPr id="141475" name="Group 163"/>
          <p:cNvGraphicFramePr>
            <a:graphicFrameLocks noGrp="1"/>
          </p:cNvGraphicFramePr>
          <p:nvPr>
            <p:extLst>
              <p:ext uri="{D42A27DB-BD31-4B8C-83A1-F6EECF244321}">
                <p14:modId xmlns:p14="http://schemas.microsoft.com/office/powerpoint/2010/main" val="1098596780"/>
              </p:ext>
            </p:extLst>
          </p:nvPr>
        </p:nvGraphicFramePr>
        <p:xfrm>
          <a:off x="4914867" y="1118635"/>
          <a:ext cx="4114800" cy="3767002"/>
        </p:xfrm>
        <a:graphic>
          <a:graphicData uri="http://schemas.openxmlformats.org/drawingml/2006/table">
            <a:tbl>
              <a:tblPr/>
              <a:tblGrid>
                <a:gridCol w="1084263">
                  <a:extLst>
                    <a:ext uri="{9D8B030D-6E8A-4147-A177-3AD203B41FA5}">
                      <a16:colId xmlns:a16="http://schemas.microsoft.com/office/drawing/2014/main" xmlns="" val="20000"/>
                    </a:ext>
                  </a:extLst>
                </a:gridCol>
                <a:gridCol w="3030537">
                  <a:extLst>
                    <a:ext uri="{9D8B030D-6E8A-4147-A177-3AD203B41FA5}">
                      <a16:colId xmlns:a16="http://schemas.microsoft.com/office/drawing/2014/main" xmlns="" val="20001"/>
                    </a:ext>
                  </a:extLst>
                </a:gridCol>
              </a:tblGrid>
              <a:tr h="216694">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1200" b="0" i="0" u="none" strike="noStrike" cap="none" normalizeH="0" baseline="0" dirty="0" smtClean="0">
                          <a:ln>
                            <a:noFill/>
                          </a:ln>
                          <a:solidFill>
                            <a:srgbClr val="0000FF"/>
                          </a:solidFill>
                          <a:effectLst/>
                          <a:latin typeface="Arial" charset="0"/>
                        </a:rPr>
                        <a:t>Acronym</a:t>
                      </a:r>
                    </a:p>
                  </a:txBody>
                  <a:tcPr marL="73152" marR="73152" marT="20574" marB="20574" anchor="ctr" horzOverflow="overflow">
                    <a:lnL>
                      <a:noFill/>
                    </a:lnL>
                    <a:lnR w="19050" cap="flat" cmpd="sng" algn="ctr">
                      <a:noFill/>
                      <a:prstDash val="solid"/>
                      <a:round/>
                      <a:headEnd type="none" w="med" len="med"/>
                      <a:tailEnd type="none" w="med" len="med"/>
                    </a:lnR>
                    <a:lnT>
                      <a:noFill/>
                    </a:lnT>
                    <a:lnB w="1905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1200" b="0" i="0" u="none" strike="noStrike" cap="none" normalizeH="0" baseline="0" dirty="0" smtClean="0">
                          <a:ln>
                            <a:noFill/>
                          </a:ln>
                          <a:solidFill>
                            <a:srgbClr val="0000FF"/>
                          </a:solidFill>
                          <a:effectLst/>
                          <a:latin typeface="Arial" charset="0"/>
                          <a:ea typeface="ＭＳ 明朝"/>
                          <a:cs typeface="Times New Roman" pitchFamily="18" charset="0"/>
                        </a:rPr>
                        <a:t>Description</a:t>
                      </a:r>
                    </a:p>
                  </a:txBody>
                  <a:tcPr marL="73152" marR="73152"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w="19050" cap="flat" cmpd="sng" algn="ctr">
                      <a:no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0"/>
                  </a:ext>
                </a:extLst>
              </a:tr>
              <a:tr h="182166">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IS-IS</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7F7F7F">
                        <a:alpha val="20000"/>
                      </a:srgbClr>
                    </a:solidFill>
                  </a:tcPr>
                </a:tc>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Intermediate system to intermediate system</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7F7F7F">
                        <a:alpha val="20000"/>
                      </a:srgbClr>
                    </a:solidFill>
                  </a:tcPr>
                </a:tc>
                <a:extLst>
                  <a:ext uri="{0D108BD9-81ED-4DB2-BD59-A6C34878D82A}">
                    <a16:rowId xmlns:a16="http://schemas.microsoft.com/office/drawing/2014/main" xmlns="" val="10001"/>
                  </a:ext>
                </a:extLst>
              </a:tr>
              <a:tr h="301752">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LSR</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Label switch router</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182166">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LER</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7F7F7F">
                        <a:alpha val="20000"/>
                      </a:srgbClr>
                    </a:solidFill>
                  </a:tcPr>
                </a:tc>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Label edge router</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7F7F7F">
                        <a:alpha val="20000"/>
                      </a:srgbClr>
                    </a:solidFill>
                  </a:tcPr>
                </a:tc>
                <a:extLst>
                  <a:ext uri="{0D108BD9-81ED-4DB2-BD59-A6C34878D82A}">
                    <a16:rowId xmlns:a16="http://schemas.microsoft.com/office/drawing/2014/main" xmlns="" val="10003"/>
                  </a:ext>
                </a:extLst>
              </a:tr>
              <a:tr h="184547">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CSPF</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Constraint-based shortest path first</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r h="223837">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PBR</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7F7F7F">
                        <a:alpha val="20000"/>
                      </a:srgbClr>
                    </a:solidFill>
                  </a:tcPr>
                </a:tc>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Policy based routing</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7F7F7F">
                        <a:alpha val="20000"/>
                      </a:srgbClr>
                    </a:solidFill>
                  </a:tcPr>
                </a:tc>
                <a:extLst>
                  <a:ext uri="{0D108BD9-81ED-4DB2-BD59-A6C34878D82A}">
                    <a16:rowId xmlns:a16="http://schemas.microsoft.com/office/drawing/2014/main" xmlns="" val="10005"/>
                  </a:ext>
                </a:extLst>
              </a:tr>
              <a:tr h="203597">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PW</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Pseudo wire</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6"/>
                  </a:ext>
                </a:extLst>
              </a:tr>
              <a:tr h="205979">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VPLS</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7F7F7F">
                        <a:alpha val="20000"/>
                      </a:srgbClr>
                    </a:solidFill>
                  </a:tcPr>
                </a:tc>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Virtual private LAN service</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7F7F7F">
                        <a:alpha val="20000"/>
                      </a:srgbClr>
                    </a:solidFill>
                  </a:tcPr>
                </a:tc>
                <a:extLst>
                  <a:ext uri="{0D108BD9-81ED-4DB2-BD59-A6C34878D82A}">
                    <a16:rowId xmlns:a16="http://schemas.microsoft.com/office/drawing/2014/main" xmlns="" val="10007"/>
                  </a:ext>
                </a:extLst>
              </a:tr>
              <a:tr h="176213">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VPWS</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Virtual private wire service</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8"/>
                  </a:ext>
                </a:extLst>
              </a:tr>
              <a:tr h="176213">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EVPN</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7F7F7F">
                        <a:alpha val="20000"/>
                      </a:srgbClr>
                    </a:solidFill>
                  </a:tcPr>
                </a:tc>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Ethernet Virtual Private Network</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7F7F7F">
                        <a:alpha val="20000"/>
                      </a:srgbClr>
                    </a:solidFill>
                  </a:tcPr>
                </a:tc>
                <a:extLst>
                  <a:ext uri="{0D108BD9-81ED-4DB2-BD59-A6C34878D82A}">
                    <a16:rowId xmlns:a16="http://schemas.microsoft.com/office/drawing/2014/main" xmlns="" val="10009"/>
                  </a:ext>
                </a:extLst>
              </a:tr>
              <a:tr h="176213">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PBB-EVPN</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Provider backbone bridging Ethernet Virtual Private Network</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0"/>
                  </a:ext>
                </a:extLst>
              </a:tr>
              <a:tr h="177404">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PSN</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7F7F7F">
                        <a:alpha val="20000"/>
                      </a:srgbClr>
                    </a:solidFill>
                  </a:tcPr>
                </a:tc>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Packet Switched network</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7F7F7F">
                        <a:alpha val="20000"/>
                      </a:srgbClr>
                    </a:solidFill>
                  </a:tcPr>
                </a:tc>
                <a:extLst>
                  <a:ext uri="{0D108BD9-81ED-4DB2-BD59-A6C34878D82A}">
                    <a16:rowId xmlns:a16="http://schemas.microsoft.com/office/drawing/2014/main" xmlns="" val="10011"/>
                  </a:ext>
                </a:extLst>
              </a:tr>
              <a:tr h="176213">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VLAN</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Virtual local area network</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2"/>
                  </a:ext>
                </a:extLst>
              </a:tr>
              <a:tr h="176213">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HDLC</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7F7F7F">
                        <a:alpha val="20000"/>
                      </a:srgbClr>
                    </a:solidFill>
                  </a:tcPr>
                </a:tc>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High-level data link control</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7F7F7F">
                        <a:alpha val="20000"/>
                      </a:srgbClr>
                    </a:solidFill>
                  </a:tcPr>
                </a:tc>
                <a:extLst>
                  <a:ext uri="{0D108BD9-81ED-4DB2-BD59-A6C34878D82A}">
                    <a16:rowId xmlns:a16="http://schemas.microsoft.com/office/drawing/2014/main" xmlns="" val="10013"/>
                  </a:ext>
                </a:extLst>
              </a:tr>
              <a:tr h="177404">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PPP</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Point-to-point protocol</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4"/>
                  </a:ext>
                </a:extLst>
              </a:tr>
              <a:tr h="176213">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IGP</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7F7F7F">
                        <a:alpha val="20000"/>
                      </a:srgbClr>
                    </a:solidFill>
                  </a:tcPr>
                </a:tc>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Interior gateway protocol</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7F7F7F">
                        <a:alpha val="20000"/>
                      </a:srgbClr>
                    </a:solidFill>
                  </a:tcPr>
                </a:tc>
                <a:extLst>
                  <a:ext uri="{0D108BD9-81ED-4DB2-BD59-A6C34878D82A}">
                    <a16:rowId xmlns:a16="http://schemas.microsoft.com/office/drawing/2014/main" xmlns="" val="10015"/>
                  </a:ext>
                </a:extLst>
              </a:tr>
              <a:tr h="176213">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RIPv2</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Routing information protocol version 2</a:t>
                      </a:r>
                    </a:p>
                  </a:txBody>
                  <a:tcPr marL="73152" marR="73152" marT="20574" marB="20574"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6"/>
                  </a:ext>
                </a:extLst>
              </a:tr>
              <a:tr h="176213">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mj-lt"/>
                        </a:rPr>
                        <a:t>EIGRP</a:t>
                      </a:r>
                    </a:p>
                  </a:txBody>
                  <a:tcPr marL="73152" marR="73152" marT="20574" marB="20574" anchor="ctr" horzOverflow="overflow">
                    <a:lnL>
                      <a:noFill/>
                    </a:lnL>
                    <a:lnR>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lang="en-US" sz="900" b="0" kern="1200" dirty="0" smtClean="0">
                          <a:solidFill>
                            <a:schemeClr val="tx1"/>
                          </a:solidFill>
                          <a:effectLst/>
                          <a:latin typeface="+mj-lt"/>
                          <a:ea typeface="+mn-ea"/>
                          <a:cs typeface="+mn-cs"/>
                        </a:rPr>
                        <a:t>Enhanced Interior Gateway Routing Protocol </a:t>
                      </a:r>
                      <a:endParaRPr kumimoji="0" lang="en-US" sz="900" b="0" i="0" u="none" strike="noStrike" cap="none" normalizeH="0" baseline="0" dirty="0" smtClean="0">
                        <a:ln>
                          <a:noFill/>
                        </a:ln>
                        <a:solidFill>
                          <a:schemeClr val="tx1"/>
                        </a:solidFill>
                        <a:effectLst/>
                        <a:latin typeface="+mj-lt"/>
                      </a:endParaRPr>
                    </a:p>
                  </a:txBody>
                  <a:tcPr marL="73152" marR="73152" marT="20574" marB="20574" anchor="ctr" horzOverflow="overflow">
                    <a:lnL>
                      <a:noFill/>
                    </a:lnL>
                    <a:lnR>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17"/>
                  </a:ext>
                </a:extLst>
              </a:tr>
              <a:tr h="176213">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mj-lt"/>
                        </a:rPr>
                        <a:t>OAM</a:t>
                      </a:r>
                    </a:p>
                  </a:txBody>
                  <a:tcPr marL="73152" marR="73152" marT="20574" marB="20574" anchor="ctr" horzOverflow="overflow">
                    <a:lnL>
                      <a:noFill/>
                    </a:lnL>
                    <a:lnR>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814388" rtl="0" eaLnBrk="0" fontAlgn="base" latinLnBrk="0" hangingPunct="0">
                        <a:lnSpc>
                          <a:spcPct val="95000"/>
                        </a:lnSpc>
                        <a:spcBef>
                          <a:spcPts val="1438"/>
                        </a:spcBef>
                        <a:spcAft>
                          <a:spcPct val="0"/>
                        </a:spcAft>
                        <a:buClr>
                          <a:schemeClr val="accent1"/>
                        </a:buClr>
                        <a:buSzTx/>
                        <a:buFont typeface="Wingdings" pitchFamily="2" charset="2"/>
                        <a:buNone/>
                        <a:tabLst/>
                      </a:pPr>
                      <a:r>
                        <a:rPr kumimoji="0" lang="en-US" sz="900" b="0" i="0" u="none" strike="noStrike" cap="none" normalizeH="0" baseline="0" dirty="0" smtClean="0">
                          <a:ln>
                            <a:noFill/>
                          </a:ln>
                          <a:solidFill>
                            <a:schemeClr val="tx1"/>
                          </a:solidFill>
                          <a:effectLst/>
                          <a:latin typeface="+mj-lt"/>
                        </a:rPr>
                        <a:t>Operation, Administration &amp; Maintenance</a:t>
                      </a:r>
                    </a:p>
                  </a:txBody>
                  <a:tcPr marL="73152" marR="73152" marT="20574" marB="20574" anchor="ctr" horzOverflow="overflow">
                    <a:lnL>
                      <a:noFill/>
                    </a:lnL>
                    <a:lnR>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8"/>
                  </a:ext>
                </a:extLst>
              </a:tr>
            </a:tbl>
          </a:graphicData>
        </a:graphic>
      </p:graphicFrame>
      <p:sp>
        <p:nvSpPr>
          <p:cNvPr id="5" name="Title 4"/>
          <p:cNvSpPr>
            <a:spLocks noGrp="1"/>
          </p:cNvSpPr>
          <p:nvPr>
            <p:ph type="title"/>
          </p:nvPr>
        </p:nvSpPr>
        <p:spPr>
          <a:xfrm>
            <a:off x="167235" y="169163"/>
            <a:ext cx="8513064" cy="765432"/>
          </a:xfrm>
        </p:spPr>
        <p:txBody>
          <a:bodyPr/>
          <a:lstStyle/>
          <a:p>
            <a:r>
              <a:rPr lang="en-US" dirty="0" smtClean="0">
                <a:solidFill>
                  <a:srgbClr val="0000FF"/>
                </a:solidFill>
                <a:latin typeface="Times New Roman" panose="02020603050405020304" pitchFamily="18" charset="0"/>
                <a:cs typeface="Times New Roman" panose="02020603050405020304" pitchFamily="18" charset="0"/>
              </a:rPr>
              <a:t>Acronyms</a:t>
            </a:r>
            <a:endParaRPr lang="en-US" dirty="0">
              <a:solidFill>
                <a:srgbClr val="0000FF"/>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4"/>
          </p:nvPr>
        </p:nvSpPr>
        <p:spPr/>
        <p:txBody>
          <a:bodyPr/>
          <a:lstStyle/>
          <a:p>
            <a:fld id="{2F5CCB13-0A32-4557-88E9-079F0C330695}" type="slidenum">
              <a:rPr lang="en-US" smtClean="0"/>
              <a:pPr/>
              <a:t>31</a:t>
            </a:fld>
            <a:endParaRPr lang="en-US"/>
          </a:p>
        </p:txBody>
      </p:sp>
    </p:spTree>
    <p:extLst>
      <p:ext uri="{BB962C8B-B14F-4D97-AF65-F5344CB8AC3E}">
        <p14:creationId xmlns:p14="http://schemas.microsoft.com/office/powerpoint/2010/main" val="303884622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81475" y="643821"/>
            <a:ext cx="8112125" cy="1805282"/>
          </a:xfrm>
          <a:effectLst>
            <a:outerShdw blurRad="50800" dist="50800" dir="5400000" algn="ctr" rotWithShape="0">
              <a:schemeClr val="bg1"/>
            </a:outerShdw>
          </a:effectLst>
        </p:spPr>
        <p:txBody>
          <a:bodyPr/>
          <a:lstStyle/>
          <a:p>
            <a:r>
              <a:rPr lang="en-US" sz="3600" dirty="0" smtClean="0">
                <a:solidFill>
                  <a:srgbClr val="0000FF"/>
                </a:solidFill>
                <a:latin typeface="+mn-lt"/>
                <a:cs typeface="Times New Roman" panose="02020603050405020304" pitchFamily="18" charset="0"/>
              </a:rPr>
              <a:t>MPLS Technology Basics</a:t>
            </a:r>
            <a:br>
              <a:rPr lang="en-US" sz="3600" dirty="0" smtClean="0">
                <a:solidFill>
                  <a:srgbClr val="0000FF"/>
                </a:solidFill>
                <a:latin typeface="+mn-lt"/>
                <a:cs typeface="Times New Roman" panose="02020603050405020304" pitchFamily="18" charset="0"/>
              </a:rPr>
            </a:br>
            <a:endParaRPr lang="en-US" sz="2000" b="1" dirty="0">
              <a:solidFill>
                <a:srgbClr val="0000FF"/>
              </a:solidFill>
              <a:latin typeface="+mn-lt"/>
              <a:cs typeface="Times New Roman" panose="02020603050405020304" pitchFamily="18" charset="0"/>
            </a:endParaRPr>
          </a:p>
        </p:txBody>
      </p:sp>
    </p:spTree>
    <p:extLst>
      <p:ext uri="{BB962C8B-B14F-4D97-AF65-F5344CB8AC3E}">
        <p14:creationId xmlns:p14="http://schemas.microsoft.com/office/powerpoint/2010/main" val="4206411678"/>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latin typeface="+mn-lt"/>
                <a:cs typeface="Times New Roman" panose="02020603050405020304" pitchFamily="18" charset="0"/>
              </a:rPr>
              <a:t>Agenda</a:t>
            </a:r>
            <a:endParaRPr lang="en-US" dirty="0">
              <a:solidFill>
                <a:srgbClr val="0000FF"/>
              </a:solidFill>
              <a:latin typeface="+mn-lt"/>
              <a:cs typeface="Times New Roman" panose="02020603050405020304" pitchFamily="18" charset="0"/>
            </a:endParaRPr>
          </a:p>
        </p:txBody>
      </p:sp>
      <p:sp>
        <p:nvSpPr>
          <p:cNvPr id="3" name="Content Placeholder 2"/>
          <p:cNvSpPr>
            <a:spLocks noGrp="1"/>
          </p:cNvSpPr>
          <p:nvPr>
            <p:ph idx="4294967295"/>
          </p:nvPr>
        </p:nvSpPr>
        <p:spPr>
          <a:xfrm>
            <a:off x="570082" y="1360926"/>
            <a:ext cx="8413138" cy="3454531"/>
          </a:xfrm>
          <a:prstGeom prst="rect">
            <a:avLst/>
          </a:prstGeom>
        </p:spPr>
        <p:txBody>
          <a:bodyPr>
            <a:normAutofit/>
          </a:bodyPr>
          <a:lstStyle/>
          <a:p>
            <a:pPr>
              <a:buSzPct val="90000"/>
              <a:buFont typeface="Wingdings" panose="05000000000000000000" pitchFamily="2" charset="2"/>
              <a:buChar char="§"/>
            </a:pPr>
            <a:r>
              <a:rPr lang="en-US" dirty="0" smtClean="0">
                <a:solidFill>
                  <a:schemeClr val="tx1"/>
                </a:solidFill>
                <a:cs typeface="Times New Roman" panose="02020603050405020304" pitchFamily="18" charset="0"/>
              </a:rPr>
              <a:t>Evolution of MPLS</a:t>
            </a:r>
          </a:p>
          <a:p>
            <a:pPr>
              <a:buSzPct val="90000"/>
              <a:buFont typeface="Wingdings" panose="05000000000000000000" pitchFamily="2" charset="2"/>
              <a:buChar char="§"/>
            </a:pPr>
            <a:r>
              <a:rPr lang="en-US" dirty="0" smtClean="0">
                <a:solidFill>
                  <a:schemeClr val="tx1"/>
                </a:solidFill>
                <a:cs typeface="Times New Roman" panose="02020603050405020304" pitchFamily="18" charset="0"/>
              </a:rPr>
              <a:t>MPLS forwarding basics</a:t>
            </a:r>
            <a:endParaRPr lang="en-US" dirty="0">
              <a:solidFill>
                <a:schemeClr val="tx1"/>
              </a:solidFill>
              <a:cs typeface="Times New Roman" panose="02020603050405020304" pitchFamily="18" charset="0"/>
            </a:endParaRPr>
          </a:p>
          <a:p>
            <a:pPr>
              <a:buSzPct val="90000"/>
              <a:buFont typeface="Wingdings" panose="05000000000000000000" pitchFamily="2" charset="2"/>
              <a:buChar char="§"/>
            </a:pPr>
            <a:r>
              <a:rPr lang="en-US" dirty="0">
                <a:solidFill>
                  <a:schemeClr val="tx1"/>
                </a:solidFill>
                <a:cs typeface="Times New Roman" panose="02020603050405020304" pitchFamily="18" charset="0"/>
              </a:rPr>
              <a:t>MPLS </a:t>
            </a:r>
            <a:r>
              <a:rPr lang="en-US" dirty="0" smtClean="0">
                <a:solidFill>
                  <a:schemeClr val="tx1"/>
                </a:solidFill>
                <a:cs typeface="Times New Roman" panose="02020603050405020304" pitchFamily="18" charset="0"/>
              </a:rPr>
              <a:t>forwarding example</a:t>
            </a:r>
          </a:p>
          <a:p>
            <a:pPr marL="1785" indent="0">
              <a:buSzPct val="90000"/>
              <a:buNone/>
            </a:pPr>
            <a:r>
              <a:rPr lang="en-US" dirty="0" smtClean="0">
                <a:solidFill>
                  <a:schemeClr val="tx1"/>
                </a:solidFill>
                <a:cs typeface="Times New Roman" panose="02020603050405020304" pitchFamily="18" charset="0"/>
              </a:rPr>
              <a:t>Summary</a:t>
            </a:r>
            <a:endParaRPr lang="en-US" dirty="0">
              <a:solidFill>
                <a:schemeClr val="tx1"/>
              </a:solidFill>
              <a:cs typeface="Times New Roman" panose="02020603050405020304" pitchFamily="18" charset="0"/>
            </a:endParaRPr>
          </a:p>
          <a:p>
            <a:pPr>
              <a:spcBef>
                <a:spcPct val="30000"/>
              </a:spcBef>
              <a:buSzPct val="90000"/>
            </a:pPr>
            <a:endParaRPr lang="en-US" dirty="0" smtClean="0">
              <a:cs typeface="Times New Roman" panose="02020603050405020304" pitchFamily="18" charset="0"/>
            </a:endParaRPr>
          </a:p>
        </p:txBody>
      </p:sp>
      <p:sp>
        <p:nvSpPr>
          <p:cNvPr id="5" name="Slide Number Placeholder 4"/>
          <p:cNvSpPr>
            <a:spLocks noGrp="1"/>
          </p:cNvSpPr>
          <p:nvPr>
            <p:ph type="sldNum" sz="quarter" idx="4"/>
          </p:nvPr>
        </p:nvSpPr>
        <p:spPr/>
        <p:txBody>
          <a:bodyPr/>
          <a:lstStyle/>
          <a:p>
            <a:fld id="{2F5CCB13-0A32-4557-88E9-079F0C330695}" type="slidenum">
              <a:rPr lang="en-US" smtClean="0"/>
              <a:pPr/>
              <a:t>5</a:t>
            </a:fld>
            <a:endParaRPr lang="en-US"/>
          </a:p>
        </p:txBody>
      </p:sp>
    </p:spTree>
    <p:extLst>
      <p:ext uri="{BB962C8B-B14F-4D97-AF65-F5344CB8AC3E}">
        <p14:creationId xmlns:p14="http://schemas.microsoft.com/office/powerpoint/2010/main" val="405832691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355" y="249952"/>
            <a:ext cx="8513064" cy="434974"/>
          </a:xfrm>
        </p:spPr>
        <p:txBody>
          <a:bodyPr/>
          <a:lstStyle/>
          <a:p>
            <a:r>
              <a:rPr lang="en-US" dirty="0" smtClean="0">
                <a:solidFill>
                  <a:srgbClr val="0000FF"/>
                </a:solidFill>
                <a:latin typeface="+mn-lt"/>
                <a:cs typeface="Times New Roman" panose="02020603050405020304" pitchFamily="18" charset="0"/>
              </a:rPr>
              <a:t>Evolution of MPLS</a:t>
            </a:r>
            <a:endParaRPr lang="en-US" dirty="0">
              <a:solidFill>
                <a:srgbClr val="0000FF"/>
              </a:solidFill>
              <a:latin typeface="+mn-lt"/>
              <a:cs typeface="Times New Roman" panose="02020603050405020304" pitchFamily="18" charset="0"/>
            </a:endParaRPr>
          </a:p>
        </p:txBody>
      </p:sp>
      <p:sp>
        <p:nvSpPr>
          <p:cNvPr id="4" name="Text Placeholder 3"/>
          <p:cNvSpPr>
            <a:spLocks noGrp="1"/>
          </p:cNvSpPr>
          <p:nvPr>
            <p:ph type="body" sz="quarter" idx="4294967295"/>
          </p:nvPr>
        </p:nvSpPr>
        <p:spPr>
          <a:xfrm>
            <a:off x="128631" y="622992"/>
            <a:ext cx="8403336" cy="313754"/>
          </a:xfrm>
          <a:prstGeom prst="rect">
            <a:avLst/>
          </a:prstGeom>
        </p:spPr>
        <p:txBody>
          <a:bodyPr/>
          <a:lstStyle/>
          <a:p>
            <a:pPr marL="1785" indent="0">
              <a:buNone/>
            </a:pPr>
            <a:r>
              <a:rPr lang="en-US" dirty="0" smtClean="0">
                <a:latin typeface="+mj-lt"/>
                <a:cs typeface="Times New Roman" panose="02020603050405020304" pitchFamily="18" charset="0"/>
              </a:rPr>
              <a:t> “Technology Evolution and Main Growth Areas”</a:t>
            </a:r>
            <a:endParaRPr lang="en-US" dirty="0">
              <a:latin typeface="+mj-lt"/>
              <a:cs typeface="Times New Roman" panose="02020603050405020304" pitchFamily="18" charset="0"/>
            </a:endParaRPr>
          </a:p>
        </p:txBody>
      </p:sp>
      <p:sp>
        <p:nvSpPr>
          <p:cNvPr id="5" name="Slide Number Placeholder 4"/>
          <p:cNvSpPr>
            <a:spLocks noGrp="1"/>
          </p:cNvSpPr>
          <p:nvPr>
            <p:ph type="sldNum" sz="quarter" idx="4"/>
          </p:nvPr>
        </p:nvSpPr>
        <p:spPr>
          <a:xfrm>
            <a:off x="8783498" y="5118157"/>
            <a:ext cx="366853" cy="189238"/>
          </a:xfrm>
        </p:spPr>
        <p:txBody>
          <a:bodyPr/>
          <a:lstStyle/>
          <a:p>
            <a:fld id="{2F5CCB13-0A32-4557-88E9-079F0C330695}" type="slidenum">
              <a:rPr lang="en-US" smtClean="0">
                <a:cs typeface="Times New Roman" panose="02020603050405020304" pitchFamily="18" charset="0"/>
              </a:rPr>
              <a:pPr/>
              <a:t>6</a:t>
            </a:fld>
            <a:endParaRPr lang="en-US">
              <a:cs typeface="Times New Roman" panose="02020603050405020304" pitchFamily="18" charset="0"/>
            </a:endParaRPr>
          </a:p>
        </p:txBody>
      </p:sp>
      <p:grpSp>
        <p:nvGrpSpPr>
          <p:cNvPr id="14" name="Group 13"/>
          <p:cNvGrpSpPr/>
          <p:nvPr/>
        </p:nvGrpSpPr>
        <p:grpSpPr>
          <a:xfrm>
            <a:off x="762000" y="4193035"/>
            <a:ext cx="8305800" cy="553954"/>
            <a:chOff x="1278572" y="7010400"/>
            <a:chExt cx="14767309" cy="984805"/>
          </a:xfrm>
        </p:grpSpPr>
        <p:sp>
          <p:nvSpPr>
            <p:cNvPr id="6" name="Right Arrow 5"/>
            <p:cNvSpPr/>
            <p:nvPr/>
          </p:nvSpPr>
          <p:spPr>
            <a:xfrm>
              <a:off x="2032793" y="7010400"/>
              <a:ext cx="14013088" cy="68580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Times New Roman" panose="02020603050405020304" pitchFamily="18" charset="0"/>
              </a:endParaRPr>
            </a:p>
          </p:txBody>
        </p:sp>
        <p:sp>
          <p:nvSpPr>
            <p:cNvPr id="8" name="TextBox 7"/>
            <p:cNvSpPr txBox="1"/>
            <p:nvPr/>
          </p:nvSpPr>
          <p:spPr>
            <a:xfrm>
              <a:off x="1278572" y="7543800"/>
              <a:ext cx="14453367" cy="451405"/>
            </a:xfrm>
            <a:prstGeom prst="rect">
              <a:avLst/>
            </a:prstGeom>
            <a:noFill/>
          </p:spPr>
          <p:txBody>
            <a:bodyPr wrap="square" rtlCol="0">
              <a:spAutoFit/>
            </a:bodyPr>
            <a:lstStyle/>
            <a:p>
              <a:pPr>
                <a:tabLst>
                  <a:tab pos="292269" algn="l"/>
                  <a:tab pos="683280" algn="l"/>
                  <a:tab pos="1116191" algn="l"/>
                  <a:tab pos="1539127" algn="l"/>
                  <a:tab pos="2015929" algn="l"/>
                  <a:tab pos="2438867" algn="l"/>
                  <a:tab pos="2872772" algn="l"/>
                  <a:tab pos="3262791" algn="l"/>
                  <a:tab pos="3739591" algn="l"/>
                  <a:tab pos="4162525" algn="l"/>
                  <a:tab pos="4596431" algn="l"/>
                  <a:tab pos="4986453" algn="l"/>
                  <a:tab pos="5463254" algn="l"/>
                  <a:tab pos="5886189" algn="l"/>
                  <a:tab pos="6287182" algn="l"/>
                  <a:tab pos="6710116" algn="l"/>
                  <a:tab pos="7186916" algn="l"/>
                  <a:tab pos="7609853" algn="l"/>
                </a:tabLst>
              </a:pPr>
              <a:r>
                <a:rPr lang="en-US" sz="1050" dirty="0">
                  <a:cs typeface="Times New Roman" panose="02020603050405020304" pitchFamily="18" charset="0"/>
                </a:rPr>
                <a:t>	1997	1998	1999	2000	2001	2002	2003	2004	2005	2006	2007	2008	2009	2010	2011	2012	2013	2014</a:t>
              </a:r>
            </a:p>
          </p:txBody>
        </p:sp>
      </p:grpSp>
      <p:sp>
        <p:nvSpPr>
          <p:cNvPr id="15" name="Pentagon 14"/>
          <p:cNvSpPr/>
          <p:nvPr/>
        </p:nvSpPr>
        <p:spPr>
          <a:xfrm>
            <a:off x="1229055" y="2907110"/>
            <a:ext cx="2314349" cy="214313"/>
          </a:xfrm>
          <a:prstGeom prst="homePlate">
            <a:avLst>
              <a:gd name="adj" fmla="val 30882"/>
            </a:avLst>
          </a:prstGeom>
          <a:solidFill>
            <a:schemeClr val="accent1">
              <a:alpha val="39000"/>
            </a:schemeClr>
          </a:solidFill>
          <a:ln>
            <a:noFill/>
          </a:ln>
          <a:effectLst>
            <a:innerShdw blurRad="63500" dist="50800" dir="10800000">
              <a:prstClr val="black">
                <a:alpha val="50000"/>
              </a:prstClr>
            </a:innerShdw>
          </a:effectLst>
          <a:scene3d>
            <a:camera prst="orthographicFront"/>
            <a:lightRig rig="sunrise"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lIns="57448" tIns="28726" rIns="57448" bIns="28726" rtlCol="0" anchor="ctr"/>
          <a:lstStyle/>
          <a:p>
            <a:pPr algn="ctr"/>
            <a:r>
              <a:rPr lang="en-US" sz="1100" dirty="0">
                <a:solidFill>
                  <a:schemeClr val="tx1"/>
                </a:solidFill>
                <a:effectLst>
                  <a:outerShdw blurRad="50800" dist="38100" dir="2700000" algn="tl" rotWithShape="0">
                    <a:prstClr val="black">
                      <a:alpha val="40000"/>
                    </a:prstClr>
                  </a:outerShdw>
                </a:effectLst>
                <a:cs typeface="Times New Roman" panose="02020603050405020304" pitchFamily="18" charset="0"/>
              </a:rPr>
              <a:t>Bring MPLS to Market</a:t>
            </a:r>
          </a:p>
        </p:txBody>
      </p:sp>
      <p:sp>
        <p:nvSpPr>
          <p:cNvPr id="16" name="Pentagon 15"/>
          <p:cNvSpPr/>
          <p:nvPr/>
        </p:nvSpPr>
        <p:spPr>
          <a:xfrm>
            <a:off x="2214809" y="2649935"/>
            <a:ext cx="4028681" cy="214313"/>
          </a:xfrm>
          <a:prstGeom prst="homePlate">
            <a:avLst>
              <a:gd name="adj" fmla="val 30882"/>
            </a:avLst>
          </a:prstGeom>
          <a:solidFill>
            <a:schemeClr val="accent1">
              <a:alpha val="39000"/>
            </a:schemeClr>
          </a:solidFill>
          <a:ln>
            <a:noFill/>
          </a:ln>
          <a:effectLst>
            <a:innerShdw blurRad="63500" dist="50800" dir="10800000">
              <a:prstClr val="black">
                <a:alpha val="50000"/>
              </a:prstClr>
            </a:innerShdw>
          </a:effectLst>
          <a:scene3d>
            <a:camera prst="orthographicFront"/>
            <a:lightRig rig="sunrise"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lIns="57448" tIns="28726" rIns="57448" bIns="28726" rtlCol="0" anchor="ctr"/>
          <a:lstStyle/>
          <a:p>
            <a:pPr algn="ctr"/>
            <a:r>
              <a:rPr lang="en-US" sz="1100" dirty="0">
                <a:solidFill>
                  <a:schemeClr val="tx1"/>
                </a:solidFill>
                <a:effectLst>
                  <a:outerShdw blurRad="50800" dist="38100" dir="2700000" algn="tl" rotWithShape="0">
                    <a:prstClr val="black">
                      <a:alpha val="40000"/>
                    </a:prstClr>
                  </a:outerShdw>
                </a:effectLst>
                <a:cs typeface="Times New Roman" panose="02020603050405020304" pitchFamily="18" charset="0"/>
              </a:rPr>
              <a:t>Complete base MPLS portfolio</a:t>
            </a:r>
          </a:p>
        </p:txBody>
      </p:sp>
      <p:sp>
        <p:nvSpPr>
          <p:cNvPr id="17" name="Pentagon 16"/>
          <p:cNvSpPr/>
          <p:nvPr/>
        </p:nvSpPr>
        <p:spPr>
          <a:xfrm>
            <a:off x="5257749" y="2349896"/>
            <a:ext cx="2657215" cy="214313"/>
          </a:xfrm>
          <a:prstGeom prst="homePlate">
            <a:avLst>
              <a:gd name="adj" fmla="val 30882"/>
            </a:avLst>
          </a:prstGeom>
          <a:solidFill>
            <a:schemeClr val="accent1">
              <a:alpha val="39000"/>
            </a:schemeClr>
          </a:solidFill>
          <a:ln>
            <a:noFill/>
          </a:ln>
          <a:effectLst>
            <a:innerShdw blurRad="63500" dist="50800" dir="10800000">
              <a:prstClr val="black">
                <a:alpha val="50000"/>
              </a:prstClr>
            </a:innerShdw>
          </a:effectLst>
          <a:scene3d>
            <a:camera prst="orthographicFront"/>
            <a:lightRig rig="sunrise"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lIns="57448" tIns="28726" rIns="57448" bIns="28726" rtlCol="0" anchor="ctr"/>
          <a:lstStyle/>
          <a:p>
            <a:pPr algn="ctr"/>
            <a:r>
              <a:rPr lang="en-US" sz="1100" dirty="0">
                <a:solidFill>
                  <a:schemeClr val="tx1"/>
                </a:solidFill>
                <a:effectLst>
                  <a:outerShdw blurRad="50800" dist="38100" dir="2700000" algn="tl" rotWithShape="0">
                    <a:prstClr val="black">
                      <a:alpha val="40000"/>
                    </a:prstClr>
                  </a:outerShdw>
                </a:effectLst>
                <a:cs typeface="Times New Roman" panose="02020603050405020304" pitchFamily="18" charset="0"/>
              </a:rPr>
              <a:t>Optimize MPLS for video</a:t>
            </a:r>
          </a:p>
        </p:txBody>
      </p:sp>
      <p:sp>
        <p:nvSpPr>
          <p:cNvPr id="18" name="Pentagon 17"/>
          <p:cNvSpPr/>
          <p:nvPr/>
        </p:nvSpPr>
        <p:spPr>
          <a:xfrm>
            <a:off x="6586342" y="1921257"/>
            <a:ext cx="2057199" cy="342900"/>
          </a:xfrm>
          <a:prstGeom prst="homePlate">
            <a:avLst>
              <a:gd name="adj" fmla="val 30882"/>
            </a:avLst>
          </a:prstGeom>
          <a:solidFill>
            <a:schemeClr val="accent1">
              <a:alpha val="39000"/>
            </a:schemeClr>
          </a:solidFill>
          <a:ln>
            <a:noFill/>
          </a:ln>
          <a:effectLst>
            <a:innerShdw blurRad="63500" dist="50800" dir="10800000">
              <a:prstClr val="black">
                <a:alpha val="50000"/>
              </a:prstClr>
            </a:innerShdw>
          </a:effectLst>
          <a:scene3d>
            <a:camera prst="orthographicFront"/>
            <a:lightRig rig="sunrise"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lIns="57448" tIns="28726" rIns="57448" bIns="28726" rtlCol="0" anchor="ctr"/>
          <a:lstStyle/>
          <a:p>
            <a:pPr algn="ctr"/>
            <a:r>
              <a:rPr lang="en-US" sz="1100" dirty="0">
                <a:solidFill>
                  <a:schemeClr val="tx1"/>
                </a:solidFill>
                <a:effectLst>
                  <a:outerShdw blurRad="50800" dist="38100" dir="2700000" algn="tl" rotWithShape="0">
                    <a:prstClr val="black">
                      <a:alpha val="40000"/>
                    </a:prstClr>
                  </a:outerShdw>
                </a:effectLst>
                <a:cs typeface="Times New Roman" panose="02020603050405020304" pitchFamily="18" charset="0"/>
              </a:rPr>
              <a:t>Optimize MPLS for </a:t>
            </a:r>
            <a:br>
              <a:rPr lang="en-US" sz="1100" dirty="0">
                <a:solidFill>
                  <a:schemeClr val="tx1"/>
                </a:solidFill>
                <a:effectLst>
                  <a:outerShdw blurRad="50800" dist="38100" dir="2700000" algn="tl" rotWithShape="0">
                    <a:prstClr val="black">
                      <a:alpha val="40000"/>
                    </a:prstClr>
                  </a:outerShdw>
                </a:effectLst>
                <a:cs typeface="Times New Roman" panose="02020603050405020304" pitchFamily="18" charset="0"/>
              </a:rPr>
            </a:br>
            <a:r>
              <a:rPr lang="en-US" sz="1100" dirty="0">
                <a:solidFill>
                  <a:schemeClr val="tx1"/>
                </a:solidFill>
                <a:effectLst>
                  <a:outerShdw blurRad="50800" dist="38100" dir="2700000" algn="tl" rotWithShape="0">
                    <a:prstClr val="black">
                      <a:alpha val="40000"/>
                    </a:prstClr>
                  </a:outerShdw>
                </a:effectLst>
                <a:cs typeface="Times New Roman" panose="02020603050405020304" pitchFamily="18" charset="0"/>
              </a:rPr>
              <a:t>packet transport</a:t>
            </a:r>
          </a:p>
        </p:txBody>
      </p:sp>
      <p:grpSp>
        <p:nvGrpSpPr>
          <p:cNvPr id="72" name="Group 71"/>
          <p:cNvGrpSpPr/>
          <p:nvPr/>
        </p:nvGrpSpPr>
        <p:grpSpPr>
          <a:xfrm>
            <a:off x="1406838" y="3764344"/>
            <a:ext cx="685733" cy="685800"/>
            <a:chOff x="2413794" y="6400800"/>
            <a:chExt cx="1219200" cy="1219200"/>
          </a:xfrm>
        </p:grpSpPr>
        <p:sp>
          <p:nvSpPr>
            <p:cNvPr id="32" name="Rectangle 31"/>
            <p:cNvSpPr/>
            <p:nvPr/>
          </p:nvSpPr>
          <p:spPr>
            <a:xfrm>
              <a:off x="2413794" y="6400800"/>
              <a:ext cx="1219200" cy="762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cs typeface="Times New Roman" panose="02020603050405020304" pitchFamily="18" charset="0"/>
                </a:rPr>
                <a:t>Cisco ships MPLS</a:t>
              </a:r>
            </a:p>
          </p:txBody>
        </p:sp>
        <p:cxnSp>
          <p:nvCxnSpPr>
            <p:cNvPr id="33" name="Straight Connector 32"/>
            <p:cNvCxnSpPr>
              <a:stCxn id="32" idx="2"/>
            </p:cNvCxnSpPr>
            <p:nvPr/>
          </p:nvCxnSpPr>
          <p:spPr>
            <a:xfrm>
              <a:off x="3023394" y="7162800"/>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2947194" y="7467600"/>
              <a:ext cx="152400" cy="1524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cs typeface="Times New Roman" panose="02020603050405020304" pitchFamily="18" charset="0"/>
              </a:endParaRPr>
            </a:p>
          </p:txBody>
        </p:sp>
      </p:grpSp>
      <p:grpSp>
        <p:nvGrpSpPr>
          <p:cNvPr id="73" name="Group 72"/>
          <p:cNvGrpSpPr/>
          <p:nvPr/>
        </p:nvGrpSpPr>
        <p:grpSpPr>
          <a:xfrm>
            <a:off x="1963995" y="3292857"/>
            <a:ext cx="685733" cy="1157288"/>
            <a:chOff x="3404394" y="5562600"/>
            <a:chExt cx="1219200" cy="2057400"/>
          </a:xfrm>
        </p:grpSpPr>
        <p:sp>
          <p:nvSpPr>
            <p:cNvPr id="23" name="Rectangle 22"/>
            <p:cNvSpPr/>
            <p:nvPr/>
          </p:nvSpPr>
          <p:spPr>
            <a:xfrm>
              <a:off x="3404394" y="5562600"/>
              <a:ext cx="1219200" cy="762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cs typeface="Times New Roman" panose="02020603050405020304" pitchFamily="18" charset="0"/>
                </a:rPr>
                <a:t>First </a:t>
              </a:r>
              <a:r>
                <a:rPr lang="en-US" sz="700" dirty="0" err="1">
                  <a:solidFill>
                    <a:schemeClr val="tx1"/>
                  </a:solidFill>
                  <a:cs typeface="Times New Roman" panose="02020603050405020304" pitchFamily="18" charset="0"/>
                </a:rPr>
                <a:t>L3VPNs</a:t>
              </a:r>
              <a:r>
                <a:rPr lang="en-US" sz="700" dirty="0">
                  <a:solidFill>
                    <a:schemeClr val="tx1"/>
                  </a:solidFill>
                  <a:cs typeface="Times New Roman" panose="02020603050405020304" pitchFamily="18" charset="0"/>
                </a:rPr>
                <a:t> Deployed</a:t>
              </a:r>
            </a:p>
          </p:txBody>
        </p:sp>
        <p:cxnSp>
          <p:nvCxnSpPr>
            <p:cNvPr id="25" name="Straight Connector 24"/>
            <p:cNvCxnSpPr>
              <a:stCxn id="23" idx="2"/>
            </p:cNvCxnSpPr>
            <p:nvPr/>
          </p:nvCxnSpPr>
          <p:spPr>
            <a:xfrm>
              <a:off x="4013994" y="6324600"/>
              <a:ext cx="0" cy="121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3937794" y="7467600"/>
              <a:ext cx="152400" cy="1524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cs typeface="Times New Roman" panose="02020603050405020304" pitchFamily="18" charset="0"/>
              </a:endParaRPr>
            </a:p>
          </p:txBody>
        </p:sp>
      </p:grpSp>
      <p:grpSp>
        <p:nvGrpSpPr>
          <p:cNvPr id="74" name="Group 73"/>
          <p:cNvGrpSpPr/>
          <p:nvPr/>
        </p:nvGrpSpPr>
        <p:grpSpPr>
          <a:xfrm>
            <a:off x="2564009" y="3764344"/>
            <a:ext cx="771450" cy="685800"/>
            <a:chOff x="4471194" y="6400800"/>
            <a:chExt cx="1371600" cy="1219200"/>
          </a:xfrm>
        </p:grpSpPr>
        <p:sp>
          <p:nvSpPr>
            <p:cNvPr id="34" name="Rectangle 33"/>
            <p:cNvSpPr/>
            <p:nvPr/>
          </p:nvSpPr>
          <p:spPr>
            <a:xfrm>
              <a:off x="4471194" y="6400800"/>
              <a:ext cx="1371600" cy="7620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cs typeface="Times New Roman" panose="02020603050405020304" pitchFamily="18" charset="0"/>
                </a:rPr>
                <a:t>First MPLS TE Deployments</a:t>
              </a:r>
            </a:p>
          </p:txBody>
        </p:sp>
        <p:cxnSp>
          <p:nvCxnSpPr>
            <p:cNvPr id="35" name="Straight Connector 34"/>
            <p:cNvCxnSpPr>
              <a:stCxn id="34" idx="2"/>
            </p:cNvCxnSpPr>
            <p:nvPr/>
          </p:nvCxnSpPr>
          <p:spPr>
            <a:xfrm>
              <a:off x="5156994" y="7162800"/>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5080794" y="7467600"/>
              <a:ext cx="152400" cy="1524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cs typeface="Times New Roman" panose="02020603050405020304" pitchFamily="18" charset="0"/>
              </a:endParaRPr>
            </a:p>
          </p:txBody>
        </p:sp>
      </p:grpSp>
      <p:grpSp>
        <p:nvGrpSpPr>
          <p:cNvPr id="75" name="Group 74"/>
          <p:cNvGrpSpPr/>
          <p:nvPr/>
        </p:nvGrpSpPr>
        <p:grpSpPr>
          <a:xfrm>
            <a:off x="3206883" y="3292857"/>
            <a:ext cx="771450" cy="1157288"/>
            <a:chOff x="5614194" y="5562600"/>
            <a:chExt cx="1371600" cy="2057400"/>
          </a:xfrm>
        </p:grpSpPr>
        <p:sp>
          <p:nvSpPr>
            <p:cNvPr id="42" name="Rectangle 41"/>
            <p:cNvSpPr/>
            <p:nvPr/>
          </p:nvSpPr>
          <p:spPr>
            <a:xfrm>
              <a:off x="5614194" y="5562600"/>
              <a:ext cx="1371600" cy="7620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cs typeface="Times New Roman" panose="02020603050405020304" pitchFamily="18" charset="0"/>
                </a:rPr>
                <a:t>First </a:t>
              </a:r>
              <a:r>
                <a:rPr lang="en-US" sz="700" dirty="0" err="1">
                  <a:solidFill>
                    <a:schemeClr val="tx1"/>
                  </a:solidFill>
                  <a:cs typeface="Times New Roman" panose="02020603050405020304" pitchFamily="18" charset="0"/>
                </a:rPr>
                <a:t>L2VPN</a:t>
              </a:r>
              <a:r>
                <a:rPr lang="en-US" sz="700" dirty="0">
                  <a:solidFill>
                    <a:schemeClr val="tx1"/>
                  </a:solidFill>
                  <a:cs typeface="Times New Roman" panose="02020603050405020304" pitchFamily="18" charset="0"/>
                </a:rPr>
                <a:t> Deployments</a:t>
              </a:r>
            </a:p>
          </p:txBody>
        </p:sp>
        <p:cxnSp>
          <p:nvCxnSpPr>
            <p:cNvPr id="43" name="Straight Connector 42"/>
            <p:cNvCxnSpPr>
              <a:stCxn id="42" idx="2"/>
            </p:cNvCxnSpPr>
            <p:nvPr/>
          </p:nvCxnSpPr>
          <p:spPr>
            <a:xfrm>
              <a:off x="6299994" y="6324600"/>
              <a:ext cx="0" cy="121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6223794" y="7467600"/>
              <a:ext cx="152400" cy="1524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cs typeface="Times New Roman" panose="02020603050405020304" pitchFamily="18" charset="0"/>
              </a:endParaRPr>
            </a:p>
          </p:txBody>
        </p:sp>
      </p:grpSp>
      <p:grpSp>
        <p:nvGrpSpPr>
          <p:cNvPr id="76" name="Group 75"/>
          <p:cNvGrpSpPr/>
          <p:nvPr/>
        </p:nvGrpSpPr>
        <p:grpSpPr>
          <a:xfrm>
            <a:off x="3886201" y="3764344"/>
            <a:ext cx="857234" cy="685800"/>
            <a:chOff x="7138194" y="6400800"/>
            <a:chExt cx="1219200" cy="1219200"/>
          </a:xfrm>
        </p:grpSpPr>
        <p:sp>
          <p:nvSpPr>
            <p:cNvPr id="45" name="Rectangle 44"/>
            <p:cNvSpPr/>
            <p:nvPr/>
          </p:nvSpPr>
          <p:spPr>
            <a:xfrm>
              <a:off x="7138194" y="6400800"/>
              <a:ext cx="1219200" cy="7620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cs typeface="Times New Roman" panose="02020603050405020304" pitchFamily="18" charset="0"/>
                </a:rPr>
                <a:t>Large Scale L3VPN</a:t>
              </a:r>
            </a:p>
            <a:p>
              <a:pPr algn="ctr"/>
              <a:r>
                <a:rPr lang="en-US" sz="700" dirty="0">
                  <a:solidFill>
                    <a:schemeClr val="tx1"/>
                  </a:solidFill>
                  <a:cs typeface="Times New Roman" panose="02020603050405020304" pitchFamily="18" charset="0"/>
                </a:rPr>
                <a:t>Deployments</a:t>
              </a:r>
            </a:p>
          </p:txBody>
        </p:sp>
        <p:cxnSp>
          <p:nvCxnSpPr>
            <p:cNvPr id="46" name="Straight Connector 45"/>
            <p:cNvCxnSpPr>
              <a:stCxn id="45" idx="2"/>
            </p:cNvCxnSpPr>
            <p:nvPr/>
          </p:nvCxnSpPr>
          <p:spPr>
            <a:xfrm>
              <a:off x="7747794" y="7162800"/>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7671594" y="7467600"/>
              <a:ext cx="152400" cy="1524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cs typeface="Times New Roman" panose="02020603050405020304" pitchFamily="18" charset="0"/>
              </a:endParaRPr>
            </a:p>
          </p:txBody>
        </p:sp>
      </p:grpSp>
      <p:grpSp>
        <p:nvGrpSpPr>
          <p:cNvPr id="77" name="Group 76"/>
          <p:cNvGrpSpPr/>
          <p:nvPr/>
        </p:nvGrpSpPr>
        <p:grpSpPr>
          <a:xfrm>
            <a:off x="4872009" y="3764344"/>
            <a:ext cx="766791" cy="685800"/>
            <a:chOff x="8585994" y="6400800"/>
            <a:chExt cx="1219200" cy="1219200"/>
          </a:xfrm>
        </p:grpSpPr>
        <p:sp>
          <p:nvSpPr>
            <p:cNvPr id="48" name="Rectangle 47"/>
            <p:cNvSpPr/>
            <p:nvPr/>
          </p:nvSpPr>
          <p:spPr>
            <a:xfrm>
              <a:off x="8585994" y="6400800"/>
              <a:ext cx="1219200" cy="7620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cs typeface="Times New Roman" panose="02020603050405020304" pitchFamily="18" charset="0"/>
                </a:rPr>
                <a:t>Large Scale MPLS TE</a:t>
              </a:r>
            </a:p>
            <a:p>
              <a:pPr algn="ctr"/>
              <a:r>
                <a:rPr lang="en-US" sz="700" dirty="0">
                  <a:solidFill>
                    <a:schemeClr val="tx1"/>
                  </a:solidFill>
                  <a:cs typeface="Times New Roman" panose="02020603050405020304" pitchFamily="18" charset="0"/>
                </a:rPr>
                <a:t>Deployments</a:t>
              </a:r>
            </a:p>
          </p:txBody>
        </p:sp>
        <p:cxnSp>
          <p:nvCxnSpPr>
            <p:cNvPr id="49" name="Straight Connector 48"/>
            <p:cNvCxnSpPr>
              <a:stCxn id="48" idx="2"/>
            </p:cNvCxnSpPr>
            <p:nvPr/>
          </p:nvCxnSpPr>
          <p:spPr>
            <a:xfrm>
              <a:off x="9195594" y="7162800"/>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9119394" y="7467600"/>
              <a:ext cx="152400" cy="1524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cs typeface="Times New Roman" panose="02020603050405020304" pitchFamily="18" charset="0"/>
              </a:endParaRPr>
            </a:p>
          </p:txBody>
        </p:sp>
      </p:grpSp>
      <p:grpSp>
        <p:nvGrpSpPr>
          <p:cNvPr id="78" name="Group 77"/>
          <p:cNvGrpSpPr/>
          <p:nvPr/>
        </p:nvGrpSpPr>
        <p:grpSpPr>
          <a:xfrm>
            <a:off x="5429173" y="3292857"/>
            <a:ext cx="743027" cy="1157288"/>
            <a:chOff x="9576601" y="5562600"/>
            <a:chExt cx="1219200" cy="2057400"/>
          </a:xfrm>
        </p:grpSpPr>
        <p:sp>
          <p:nvSpPr>
            <p:cNvPr id="55" name="Rectangle 54"/>
            <p:cNvSpPr/>
            <p:nvPr/>
          </p:nvSpPr>
          <p:spPr>
            <a:xfrm>
              <a:off x="9576601" y="5562600"/>
              <a:ext cx="1219200" cy="7620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cs typeface="Times New Roman" panose="02020603050405020304" pitchFamily="18" charset="0"/>
                </a:rPr>
                <a:t>Large Scale </a:t>
              </a:r>
              <a:r>
                <a:rPr lang="en-US" sz="700" dirty="0" err="1">
                  <a:solidFill>
                    <a:schemeClr val="tx1"/>
                  </a:solidFill>
                  <a:cs typeface="Times New Roman" panose="02020603050405020304" pitchFamily="18" charset="0"/>
                </a:rPr>
                <a:t>L2VPN</a:t>
              </a:r>
              <a:endParaRPr lang="en-US" sz="700" dirty="0">
                <a:solidFill>
                  <a:schemeClr val="tx1"/>
                </a:solidFill>
                <a:cs typeface="Times New Roman" panose="02020603050405020304" pitchFamily="18" charset="0"/>
              </a:endParaRPr>
            </a:p>
            <a:p>
              <a:pPr algn="ctr"/>
              <a:r>
                <a:rPr lang="en-US" sz="700" dirty="0">
                  <a:solidFill>
                    <a:schemeClr val="tx1"/>
                  </a:solidFill>
                  <a:cs typeface="Times New Roman" panose="02020603050405020304" pitchFamily="18" charset="0"/>
                </a:rPr>
                <a:t>Deployments</a:t>
              </a:r>
            </a:p>
          </p:txBody>
        </p:sp>
        <p:cxnSp>
          <p:nvCxnSpPr>
            <p:cNvPr id="56" name="Straight Connector 55"/>
            <p:cNvCxnSpPr>
              <a:stCxn id="55" idx="2"/>
            </p:cNvCxnSpPr>
            <p:nvPr/>
          </p:nvCxnSpPr>
          <p:spPr>
            <a:xfrm>
              <a:off x="10186194" y="6324600"/>
              <a:ext cx="0" cy="121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10109994" y="7467600"/>
              <a:ext cx="152400" cy="1524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cs typeface="Times New Roman" panose="02020603050405020304" pitchFamily="18" charset="0"/>
              </a:endParaRPr>
            </a:p>
          </p:txBody>
        </p:sp>
      </p:grpSp>
      <p:grpSp>
        <p:nvGrpSpPr>
          <p:cNvPr id="80" name="Group 79"/>
          <p:cNvGrpSpPr/>
          <p:nvPr/>
        </p:nvGrpSpPr>
        <p:grpSpPr>
          <a:xfrm>
            <a:off x="7014924" y="3764344"/>
            <a:ext cx="771450" cy="685800"/>
            <a:chOff x="12472194" y="6400800"/>
            <a:chExt cx="1371600" cy="1219200"/>
          </a:xfrm>
        </p:grpSpPr>
        <p:sp>
          <p:nvSpPr>
            <p:cNvPr id="53" name="Rectangle 52"/>
            <p:cNvSpPr/>
            <p:nvPr/>
          </p:nvSpPr>
          <p:spPr>
            <a:xfrm>
              <a:off x="12472194" y="6400800"/>
              <a:ext cx="1371600" cy="762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cs typeface="Times New Roman" panose="02020603050405020304" pitchFamily="18" charset="0"/>
                </a:rPr>
                <a:t>First MPLS </a:t>
              </a:r>
              <a:r>
                <a:rPr lang="en-US" sz="700" dirty="0" smtClean="0">
                  <a:solidFill>
                    <a:schemeClr val="tx1"/>
                  </a:solidFill>
                  <a:cs typeface="Times New Roman" panose="02020603050405020304" pitchFamily="18" charset="0"/>
                </a:rPr>
                <a:t>Transport Profile </a:t>
              </a:r>
              <a:r>
                <a:rPr lang="en-US" sz="700" dirty="0">
                  <a:solidFill>
                    <a:schemeClr val="tx1"/>
                  </a:solidFill>
                  <a:cs typeface="Times New Roman" panose="02020603050405020304" pitchFamily="18" charset="0"/>
                </a:rPr>
                <a:t>Deployments</a:t>
              </a:r>
            </a:p>
          </p:txBody>
        </p:sp>
        <p:cxnSp>
          <p:nvCxnSpPr>
            <p:cNvPr id="65" name="Straight Connector 64"/>
            <p:cNvCxnSpPr/>
            <p:nvPr/>
          </p:nvCxnSpPr>
          <p:spPr>
            <a:xfrm>
              <a:off x="13157994" y="7162800"/>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13081794" y="7467600"/>
              <a:ext cx="152400" cy="1524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cs typeface="Times New Roman" panose="02020603050405020304" pitchFamily="18" charset="0"/>
              </a:endParaRPr>
            </a:p>
          </p:txBody>
        </p:sp>
      </p:grpSp>
      <p:sp>
        <p:nvSpPr>
          <p:cNvPr id="82" name="Rectangle 197"/>
          <p:cNvSpPr txBox="1">
            <a:spLocks noChangeArrowheads="1"/>
          </p:cNvSpPr>
          <p:nvPr/>
        </p:nvSpPr>
        <p:spPr>
          <a:xfrm>
            <a:off x="90192" y="1133442"/>
            <a:ext cx="9298858" cy="1157288"/>
          </a:xfrm>
          <a:prstGeom prst="rect">
            <a:avLst/>
          </a:prstGeom>
        </p:spPr>
        <p:txBody>
          <a:bodyPr vert="horz" lIns="57448" tIns="28726" rIns="57448" bIns="28726" rtlCol="0">
            <a:normAutofit/>
          </a:bodyPr>
          <a:lstStyle/>
          <a:p>
            <a:pPr marL="285750" indent="-285750">
              <a:spcBef>
                <a:spcPts val="756"/>
              </a:spcBef>
              <a:buClr>
                <a:schemeClr val="accent5"/>
              </a:buClr>
              <a:buSzPct val="90000"/>
              <a:buFont typeface="Arial" panose="020B0604020202020204" pitchFamily="34" charset="0"/>
              <a:buChar char="•"/>
              <a:defRPr/>
            </a:pPr>
            <a:r>
              <a:rPr lang="en-US" sz="1400" dirty="0">
                <a:solidFill>
                  <a:srgbClr val="000000"/>
                </a:solidFill>
                <a:cs typeface="Times New Roman" panose="02020603050405020304" pitchFamily="18" charset="0"/>
                <a:sym typeface="Arial" pitchFamily="34" charset="0"/>
              </a:rPr>
              <a:t>Evolved </a:t>
            </a:r>
            <a:r>
              <a:rPr lang="en-US" sz="1400" dirty="0" smtClean="0">
                <a:solidFill>
                  <a:srgbClr val="000000"/>
                </a:solidFill>
                <a:cs typeface="Times New Roman" panose="02020603050405020304" pitchFamily="18" charset="0"/>
                <a:sym typeface="Arial" pitchFamily="34" charset="0"/>
              </a:rPr>
              <a:t>in </a:t>
            </a:r>
            <a:r>
              <a:rPr lang="en-US" sz="1400" dirty="0">
                <a:solidFill>
                  <a:srgbClr val="000000"/>
                </a:solidFill>
                <a:cs typeface="Times New Roman" panose="02020603050405020304" pitchFamily="18" charset="0"/>
                <a:sym typeface="Arial" pitchFamily="34" charset="0"/>
              </a:rPr>
              <a:t>1996 </a:t>
            </a:r>
            <a:r>
              <a:rPr lang="en-US" sz="1400" dirty="0" smtClean="0">
                <a:solidFill>
                  <a:srgbClr val="000000"/>
                </a:solidFill>
                <a:cs typeface="Times New Roman" panose="02020603050405020304" pitchFamily="18" charset="0"/>
                <a:sym typeface="Arial" pitchFamily="34" charset="0"/>
              </a:rPr>
              <a:t>&amp; currently 99% of Service Providers have MPLS enabled in their networks</a:t>
            </a:r>
            <a:endParaRPr lang="en-US" sz="1400" dirty="0">
              <a:solidFill>
                <a:srgbClr val="000000"/>
              </a:solidFill>
              <a:cs typeface="Times New Roman" panose="02020603050405020304" pitchFamily="18" charset="0"/>
              <a:sym typeface="Arial" pitchFamily="34" charset="0"/>
            </a:endParaRPr>
          </a:p>
          <a:p>
            <a:pPr marL="285750" indent="-285750">
              <a:spcBef>
                <a:spcPts val="756"/>
              </a:spcBef>
              <a:buClr>
                <a:schemeClr val="accent5"/>
              </a:buClr>
              <a:buSzPct val="90000"/>
              <a:buFont typeface="Arial" panose="020B0604020202020204" pitchFamily="34" charset="0"/>
              <a:buChar char="•"/>
              <a:defRPr/>
            </a:pPr>
            <a:r>
              <a:rPr lang="en-US" sz="1400" dirty="0">
                <a:solidFill>
                  <a:srgbClr val="000000"/>
                </a:solidFill>
                <a:cs typeface="Times New Roman" panose="02020603050405020304" pitchFamily="18" charset="0"/>
                <a:sym typeface="Arial" pitchFamily="34" charset="0"/>
              </a:rPr>
              <a:t>Key application initially were Layer-3 VPNs, followed by Traffic Engineering (TE), </a:t>
            </a:r>
            <a:r>
              <a:rPr lang="en-US" sz="1400" dirty="0" smtClean="0">
                <a:solidFill>
                  <a:srgbClr val="000000"/>
                </a:solidFill>
                <a:cs typeface="Times New Roman" panose="02020603050405020304" pitchFamily="18" charset="0"/>
                <a:sym typeface="Arial" pitchFamily="34" charset="0"/>
              </a:rPr>
              <a:t>and </a:t>
            </a:r>
            <a:r>
              <a:rPr lang="en-US" sz="1400" dirty="0">
                <a:solidFill>
                  <a:srgbClr val="000000"/>
                </a:solidFill>
                <a:cs typeface="Times New Roman" panose="02020603050405020304" pitchFamily="18" charset="0"/>
                <a:sym typeface="Arial" pitchFamily="34" charset="0"/>
              </a:rPr>
              <a:t>Layer-2 VPNs</a:t>
            </a:r>
          </a:p>
          <a:p>
            <a:pPr marL="215455" indent="-215455">
              <a:spcBef>
                <a:spcPts val="756"/>
              </a:spcBef>
              <a:buClr>
                <a:schemeClr val="accent5"/>
              </a:buClr>
              <a:buFont typeface="Wingdings" pitchFamily="2" charset="2"/>
              <a:buChar char="§"/>
              <a:defRPr/>
            </a:pPr>
            <a:endParaRPr lang="en-US" sz="2000" dirty="0">
              <a:solidFill>
                <a:srgbClr val="000000"/>
              </a:solidFill>
              <a:cs typeface="Times New Roman" panose="02020603050405020304" pitchFamily="18" charset="0"/>
              <a:sym typeface="Arial" pitchFamily="34" charset="0"/>
            </a:endParaRPr>
          </a:p>
        </p:txBody>
      </p:sp>
    </p:spTree>
    <p:extLst>
      <p:ext uri="{BB962C8B-B14F-4D97-AF65-F5344CB8AC3E}">
        <p14:creationId xmlns:p14="http://schemas.microsoft.com/office/powerpoint/2010/main" val="249980178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10" y="300286"/>
            <a:ext cx="8513064" cy="434974"/>
          </a:xfrm>
        </p:spPr>
        <p:txBody>
          <a:bodyPr/>
          <a:lstStyle/>
          <a:p>
            <a:r>
              <a:rPr lang="en-US" dirty="0" smtClean="0">
                <a:solidFill>
                  <a:srgbClr val="0000FF"/>
                </a:solidFill>
                <a:latin typeface="+mn-lt"/>
                <a:cs typeface="Times New Roman" panose="02020603050405020304" pitchFamily="18" charset="0"/>
              </a:rPr>
              <a:t>What Is Multi Protocol Label Switching (MPLS)?</a:t>
            </a:r>
            <a:endParaRPr lang="en-US" dirty="0">
              <a:solidFill>
                <a:srgbClr val="0000FF"/>
              </a:solidFill>
              <a:latin typeface="+mn-lt"/>
              <a:cs typeface="Times New Roman" panose="02020603050405020304" pitchFamily="18" charset="0"/>
            </a:endParaRPr>
          </a:p>
        </p:txBody>
      </p:sp>
      <p:sp>
        <p:nvSpPr>
          <p:cNvPr id="5" name="Slide Number Placeholder 4"/>
          <p:cNvSpPr>
            <a:spLocks noGrp="1"/>
          </p:cNvSpPr>
          <p:nvPr>
            <p:ph type="sldNum" sz="quarter" idx="4"/>
          </p:nvPr>
        </p:nvSpPr>
        <p:spPr/>
        <p:txBody>
          <a:bodyPr/>
          <a:lstStyle/>
          <a:p>
            <a:fld id="{E1E27845-4C48-4CB4-B371-A7A662F7855B}" type="slidenum">
              <a:rPr lang="en-US" smtClean="0">
                <a:cs typeface="Times New Roman" panose="02020603050405020304" pitchFamily="18" charset="0"/>
              </a:rPr>
              <a:t>7</a:t>
            </a:fld>
            <a:endParaRPr lang="en-US">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333261037"/>
              </p:ext>
            </p:extLst>
          </p:nvPr>
        </p:nvGraphicFramePr>
        <p:xfrm>
          <a:off x="4652920" y="995597"/>
          <a:ext cx="4393975" cy="3444240"/>
        </p:xfrm>
        <a:graphic>
          <a:graphicData uri="http://schemas.openxmlformats.org/drawingml/2006/table">
            <a:tbl>
              <a:tblPr firstRow="1" bandRow="1">
                <a:tableStyleId>{2D5ABB26-0587-4C30-8999-92F81FD0307C}</a:tableStyleId>
              </a:tblPr>
              <a:tblGrid>
                <a:gridCol w="1192103">
                  <a:extLst>
                    <a:ext uri="{9D8B030D-6E8A-4147-A177-3AD203B41FA5}">
                      <a16:colId xmlns:a16="http://schemas.microsoft.com/office/drawing/2014/main" xmlns="" val="20000"/>
                    </a:ext>
                  </a:extLst>
                </a:gridCol>
                <a:gridCol w="3201872">
                  <a:extLst>
                    <a:ext uri="{9D8B030D-6E8A-4147-A177-3AD203B41FA5}">
                      <a16:colId xmlns:a16="http://schemas.microsoft.com/office/drawing/2014/main" xmlns="" val="20001"/>
                    </a:ext>
                  </a:extLst>
                </a:gridCol>
              </a:tblGrid>
              <a:tr h="762000">
                <a:tc>
                  <a:txBody>
                    <a:bodyPr/>
                    <a:lstStyle/>
                    <a:p>
                      <a:r>
                        <a:rPr lang="en-US" sz="1400" b="1" dirty="0" smtClean="0">
                          <a:solidFill>
                            <a:srgbClr val="FF0000"/>
                          </a:solidFill>
                          <a:latin typeface="+mn-lt"/>
                          <a:cs typeface="Times New Roman" panose="02020603050405020304" pitchFamily="18" charset="0"/>
                        </a:rPr>
                        <a:t>M</a:t>
                      </a:r>
                      <a:r>
                        <a:rPr lang="en-US" sz="1400" dirty="0" smtClean="0">
                          <a:latin typeface="+mn-lt"/>
                          <a:cs typeface="Times New Roman" panose="02020603050405020304" pitchFamily="18" charset="0"/>
                        </a:rPr>
                        <a:t>ulti:</a:t>
                      </a:r>
                      <a:endParaRPr lang="en-US" sz="1400" dirty="0">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smtClean="0">
                          <a:latin typeface="+mn-lt"/>
                          <a:cs typeface="Times New Roman" panose="02020603050405020304" pitchFamily="18" charset="0"/>
                        </a:rPr>
                        <a:t>Multi-Protocol: The</a:t>
                      </a:r>
                      <a:r>
                        <a:rPr lang="en-US" sz="1400" baseline="0" dirty="0" smtClean="0">
                          <a:latin typeface="+mn-lt"/>
                          <a:cs typeface="Times New Roman" panose="02020603050405020304" pitchFamily="18" charset="0"/>
                        </a:rPr>
                        <a:t> ability to carry any payload.  </a:t>
                      </a:r>
                    </a:p>
                    <a:p>
                      <a:r>
                        <a:rPr lang="en-US" sz="1400" baseline="0" dirty="0" smtClean="0">
                          <a:latin typeface="+mn-lt"/>
                          <a:cs typeface="Times New Roman" panose="02020603050405020304" pitchFamily="18" charset="0"/>
                        </a:rPr>
                        <a:t>Have:IPv4, IPv6, Ethernet, ATM, FR. </a:t>
                      </a:r>
                    </a:p>
                    <a:p>
                      <a:endParaRPr lang="en-US" sz="1400" baseline="0" dirty="0" smtClean="0">
                        <a:latin typeface="+mn-lt"/>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0"/>
                  </a:ext>
                </a:extLst>
              </a:tr>
              <a:tr h="792480">
                <a:tc>
                  <a:txBody>
                    <a:bodyPr/>
                    <a:lstStyle/>
                    <a:p>
                      <a:r>
                        <a:rPr lang="en-US" sz="1400" b="1" dirty="0" smtClean="0">
                          <a:solidFill>
                            <a:srgbClr val="FF0000"/>
                          </a:solidFill>
                          <a:latin typeface="+mn-lt"/>
                          <a:cs typeface="Times New Roman" panose="02020603050405020304" pitchFamily="18" charset="0"/>
                        </a:rPr>
                        <a:t>P</a:t>
                      </a:r>
                      <a:r>
                        <a:rPr lang="en-US" sz="1400" dirty="0" smtClean="0">
                          <a:latin typeface="+mn-lt"/>
                          <a:cs typeface="Times New Roman" panose="02020603050405020304" pitchFamily="18" charset="0"/>
                        </a:rPr>
                        <a:t>rotocol:</a:t>
                      </a:r>
                    </a:p>
                    <a:p>
                      <a:endParaRPr lang="en-US" sz="1400" dirty="0" smtClean="0">
                        <a:latin typeface="+mn-lt"/>
                        <a:cs typeface="Times New Roman" panose="02020603050405020304" pitchFamily="18" charset="0"/>
                      </a:endParaRPr>
                    </a:p>
                    <a:p>
                      <a:endParaRPr lang="en-US" sz="1400" dirty="0">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257175"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tx1"/>
                          </a:solidFill>
                          <a:latin typeface="+mn-lt"/>
                          <a:ea typeface="+mn-ea"/>
                          <a:cs typeface="Times New Roman" panose="02020603050405020304" pitchFamily="18" charset="0"/>
                        </a:rPr>
                        <a:t>Could do IPX, AppleTalk, </a:t>
                      </a:r>
                      <a:r>
                        <a:rPr lang="en-US" sz="1400" kern="1200" baseline="0" dirty="0" err="1" smtClean="0">
                          <a:solidFill>
                            <a:schemeClr val="tx1"/>
                          </a:solidFill>
                          <a:latin typeface="+mn-lt"/>
                          <a:ea typeface="+mn-ea"/>
                          <a:cs typeface="Times New Roman" panose="02020603050405020304" pitchFamily="18" charset="0"/>
                        </a:rPr>
                        <a:t>DECnet</a:t>
                      </a:r>
                      <a:r>
                        <a:rPr lang="en-US" sz="1400" kern="1200" baseline="0" dirty="0" smtClean="0">
                          <a:solidFill>
                            <a:schemeClr val="tx1"/>
                          </a:solidFill>
                          <a:latin typeface="+mn-lt"/>
                          <a:ea typeface="+mn-ea"/>
                          <a:cs typeface="Times New Roman" panose="02020603050405020304" pitchFamily="18" charset="0"/>
                        </a:rPr>
                        <a:t>, etc.</a:t>
                      </a:r>
                      <a:endParaRPr lang="en-US" sz="1400" kern="1200" dirty="0" smtClean="0">
                        <a:solidFill>
                          <a:schemeClr val="tx1"/>
                        </a:solidFill>
                        <a:latin typeface="+mn-lt"/>
                        <a:ea typeface="+mn-ea"/>
                        <a:cs typeface="Times New Roman" panose="02020603050405020304" pitchFamily="18" charset="0"/>
                      </a:endParaRPr>
                    </a:p>
                    <a:p>
                      <a:endParaRPr lang="en-US" sz="1400" dirty="0">
                        <a:latin typeface="+mn-lt"/>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1"/>
                  </a:ext>
                </a:extLst>
              </a:tr>
              <a:tr h="762000">
                <a:tc>
                  <a:txBody>
                    <a:bodyPr/>
                    <a:lstStyle/>
                    <a:p>
                      <a:r>
                        <a:rPr lang="en-US" sz="1400" b="1" dirty="0" smtClean="0">
                          <a:solidFill>
                            <a:srgbClr val="FF0000"/>
                          </a:solidFill>
                          <a:latin typeface="+mn-lt"/>
                          <a:cs typeface="Times New Roman" panose="02020603050405020304" pitchFamily="18" charset="0"/>
                        </a:rPr>
                        <a:t>L</a:t>
                      </a:r>
                      <a:r>
                        <a:rPr lang="en-US" sz="1400" dirty="0" smtClean="0">
                          <a:latin typeface="+mn-lt"/>
                          <a:cs typeface="Times New Roman" panose="02020603050405020304" pitchFamily="18" charset="0"/>
                        </a:rPr>
                        <a:t>abel:</a:t>
                      </a:r>
                      <a:endParaRPr lang="en-US" sz="1400" dirty="0">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en-US" sz="1400" dirty="0" smtClean="0">
                          <a:latin typeface="+mn-lt"/>
                          <a:cs typeface="Times New Roman" panose="02020603050405020304" pitchFamily="18" charset="0"/>
                        </a:rPr>
                        <a:t>Uses Labels to tell a node what to do with a packet</a:t>
                      </a:r>
                      <a:r>
                        <a:rPr lang="en-US" sz="1400" baseline="0" dirty="0" smtClean="0">
                          <a:latin typeface="+mn-lt"/>
                          <a:cs typeface="Times New Roman" panose="02020603050405020304" pitchFamily="18" charset="0"/>
                        </a:rPr>
                        <a:t>; separates forwarding (hop by hop behavior) from routing (control plane)</a:t>
                      </a:r>
                      <a:endParaRPr lang="en-US" sz="1400" dirty="0">
                        <a:latin typeface="+mn-lt"/>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02"/>
                  </a:ext>
                </a:extLst>
              </a:tr>
              <a:tr h="762000">
                <a:tc>
                  <a:txBody>
                    <a:bodyPr/>
                    <a:lstStyle/>
                    <a:p>
                      <a:r>
                        <a:rPr lang="en-US" sz="1400" b="1" dirty="0" smtClean="0">
                          <a:solidFill>
                            <a:srgbClr val="FF0000"/>
                          </a:solidFill>
                          <a:latin typeface="+mn-lt"/>
                          <a:cs typeface="Times New Roman" panose="02020603050405020304" pitchFamily="18" charset="0"/>
                        </a:rPr>
                        <a:t>S</a:t>
                      </a:r>
                      <a:r>
                        <a:rPr lang="en-US" sz="1400" dirty="0" smtClean="0">
                          <a:latin typeface="+mn-lt"/>
                          <a:cs typeface="Times New Roman" panose="02020603050405020304" pitchFamily="18" charset="0"/>
                        </a:rPr>
                        <a:t>witching:</a:t>
                      </a:r>
                      <a:endParaRPr lang="en-US" sz="1400" dirty="0">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400" dirty="0" smtClean="0">
                          <a:latin typeface="+mn-lt"/>
                          <a:cs typeface="Times New Roman" panose="02020603050405020304" pitchFamily="18" charset="0"/>
                        </a:rPr>
                        <a:t>Routing:</a:t>
                      </a:r>
                      <a:r>
                        <a:rPr lang="en-US" sz="1400" baseline="0" dirty="0" smtClean="0">
                          <a:latin typeface="+mn-lt"/>
                          <a:cs typeface="Times New Roman" panose="02020603050405020304" pitchFamily="18" charset="0"/>
                        </a:rPr>
                        <a:t> IPv4 or IPv6 lookup.</a:t>
                      </a:r>
                    </a:p>
                    <a:p>
                      <a:r>
                        <a:rPr lang="en-US" sz="1400" baseline="0" dirty="0" smtClean="0">
                          <a:latin typeface="+mn-lt"/>
                          <a:cs typeface="Times New Roman" panose="02020603050405020304" pitchFamily="18" charset="0"/>
                        </a:rPr>
                        <a:t>Then forwarding is based on label Switching.</a:t>
                      </a:r>
                      <a:endParaRPr lang="en-US" sz="1400" dirty="0">
                        <a:latin typeface="+mn-lt"/>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3"/>
                  </a:ext>
                </a:extLst>
              </a:tr>
            </a:tbl>
          </a:graphicData>
        </a:graphic>
      </p:graphicFrame>
      <p:sp>
        <p:nvSpPr>
          <p:cNvPr id="7" name="Content Placeholder 2"/>
          <p:cNvSpPr>
            <a:spLocks noGrp="1"/>
          </p:cNvSpPr>
          <p:nvPr>
            <p:ph idx="4294967295"/>
          </p:nvPr>
        </p:nvSpPr>
        <p:spPr>
          <a:xfrm>
            <a:off x="137564" y="1141031"/>
            <a:ext cx="8413138" cy="3454531"/>
          </a:xfrm>
          <a:prstGeom prst="rect">
            <a:avLst/>
          </a:prstGeom>
        </p:spPr>
        <p:txBody>
          <a:bodyPr>
            <a:normAutofit/>
          </a:bodyPr>
          <a:lstStyle/>
          <a:p>
            <a:pPr>
              <a:lnSpc>
                <a:spcPct val="85000"/>
              </a:lnSpc>
              <a:buSzPct val="90000"/>
            </a:pPr>
            <a:r>
              <a:rPr lang="en-US" sz="1600" b="1" dirty="0" smtClean="0">
                <a:cs typeface="Times New Roman" panose="02020603050405020304" pitchFamily="18" charset="0"/>
              </a:rPr>
              <a:t>It’s all about labels …</a:t>
            </a:r>
          </a:p>
          <a:p>
            <a:pPr>
              <a:lnSpc>
                <a:spcPct val="85000"/>
              </a:lnSpc>
              <a:buSzPct val="90000"/>
            </a:pPr>
            <a:r>
              <a:rPr lang="en-US" sz="1600" b="1" dirty="0" smtClean="0">
                <a:cs typeface="Times New Roman" panose="02020603050405020304" pitchFamily="18" charset="0"/>
              </a:rPr>
              <a:t>Use the best of both worlds</a:t>
            </a:r>
          </a:p>
          <a:p>
            <a:pPr lvl="1">
              <a:lnSpc>
                <a:spcPct val="85000"/>
              </a:lnSpc>
              <a:buSzPct val="90000"/>
            </a:pPr>
            <a:r>
              <a:rPr lang="en-US" sz="1400" dirty="0" smtClean="0">
                <a:cs typeface="Times New Roman" panose="02020603050405020304" pitchFamily="18" charset="0"/>
              </a:rPr>
              <a:t>Layer-2 (ATM/FR): efficient &amp; fast forwarding                                                                                               </a:t>
            </a:r>
          </a:p>
          <a:p>
            <a:pPr lvl="1">
              <a:lnSpc>
                <a:spcPct val="85000"/>
              </a:lnSpc>
              <a:buSzPct val="90000"/>
            </a:pPr>
            <a:r>
              <a:rPr lang="en-US" sz="1400" dirty="0" smtClean="0">
                <a:cs typeface="Times New Roman" panose="02020603050405020304" pitchFamily="18" charset="0"/>
              </a:rPr>
              <a:t>Layer-3 (IP) routing: flexible and scalable</a:t>
            </a:r>
          </a:p>
          <a:p>
            <a:pPr>
              <a:lnSpc>
                <a:spcPct val="85000"/>
              </a:lnSpc>
              <a:buSzPct val="90000"/>
            </a:pPr>
            <a:r>
              <a:rPr lang="en-US" sz="1600" b="1" dirty="0" smtClean="0">
                <a:cs typeface="Times New Roman" panose="02020603050405020304" pitchFamily="18" charset="0"/>
              </a:rPr>
              <a:t>MPLS forwarding plane</a:t>
            </a:r>
          </a:p>
          <a:p>
            <a:pPr lvl="1">
              <a:lnSpc>
                <a:spcPct val="85000"/>
              </a:lnSpc>
              <a:buSzPct val="90000"/>
            </a:pPr>
            <a:r>
              <a:rPr lang="en-US" sz="1400" dirty="0" smtClean="0">
                <a:cs typeface="Times New Roman" panose="02020603050405020304" pitchFamily="18" charset="0"/>
              </a:rPr>
              <a:t>Use of labels for forwarding Layer-2/3 data traffic</a:t>
            </a:r>
          </a:p>
          <a:p>
            <a:pPr lvl="1">
              <a:lnSpc>
                <a:spcPct val="85000"/>
              </a:lnSpc>
              <a:buSzPct val="90000"/>
            </a:pPr>
            <a:r>
              <a:rPr lang="en-US" sz="1400" dirty="0" smtClean="0">
                <a:cs typeface="Times New Roman" panose="02020603050405020304" pitchFamily="18" charset="0"/>
              </a:rPr>
              <a:t>Labeled packets are being switched instead                                                                                                            of routed</a:t>
            </a:r>
          </a:p>
          <a:p>
            <a:pPr lvl="2">
              <a:lnSpc>
                <a:spcPct val="85000"/>
              </a:lnSpc>
              <a:buSzPct val="90000"/>
            </a:pPr>
            <a:r>
              <a:rPr lang="en-US" dirty="0" smtClean="0">
                <a:solidFill>
                  <a:srgbClr val="0000FF"/>
                </a:solidFill>
                <a:cs typeface="Times New Roman" panose="02020603050405020304" pitchFamily="18" charset="0"/>
              </a:rPr>
              <a:t>Leverage layer-2 forwarding efficiency</a:t>
            </a:r>
          </a:p>
          <a:p>
            <a:pPr marL="1785" indent="0">
              <a:buNone/>
            </a:pPr>
            <a:endParaRPr lang="en-US" dirty="0">
              <a:cs typeface="Times New Roman" panose="02020603050405020304" pitchFamily="18" charset="0"/>
            </a:endParaRPr>
          </a:p>
        </p:txBody>
      </p:sp>
      <p:sp>
        <p:nvSpPr>
          <p:cNvPr id="3" name="Rectangle 2"/>
          <p:cNvSpPr/>
          <p:nvPr/>
        </p:nvSpPr>
        <p:spPr>
          <a:xfrm>
            <a:off x="0" y="4643723"/>
            <a:ext cx="2310248" cy="400110"/>
          </a:xfrm>
          <a:prstGeom prst="rect">
            <a:avLst/>
          </a:prstGeom>
        </p:spPr>
        <p:txBody>
          <a:bodyPr wrap="none">
            <a:spAutoFit/>
          </a:bodyPr>
          <a:lstStyle/>
          <a:p>
            <a:r>
              <a:rPr lang="en-US" sz="1000" dirty="0" smtClean="0"/>
              <a:t>ATM = Asynchronous Transfer </a:t>
            </a:r>
            <a:r>
              <a:rPr lang="en-US" sz="1000" dirty="0"/>
              <a:t>Mode </a:t>
            </a:r>
            <a:endParaRPr lang="en-US" sz="1000" dirty="0" smtClean="0"/>
          </a:p>
          <a:p>
            <a:r>
              <a:rPr lang="en-US" sz="1000" dirty="0" smtClean="0"/>
              <a:t>FR = Frame Relay</a:t>
            </a:r>
            <a:endParaRPr lang="en-US" sz="1000" dirty="0"/>
          </a:p>
        </p:txBody>
      </p:sp>
    </p:spTree>
    <p:extLst>
      <p:ext uri="{BB962C8B-B14F-4D97-AF65-F5344CB8AC3E}">
        <p14:creationId xmlns:p14="http://schemas.microsoft.com/office/powerpoint/2010/main" val="266625414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Line 18"/>
          <p:cNvSpPr>
            <a:spLocks noChangeShapeType="1"/>
          </p:cNvSpPr>
          <p:nvPr/>
        </p:nvSpPr>
        <p:spPr bwMode="auto">
          <a:xfrm flipV="1">
            <a:off x="5865342" y="2722640"/>
            <a:ext cx="870570" cy="679529"/>
          </a:xfrm>
          <a:prstGeom prst="line">
            <a:avLst/>
          </a:prstGeom>
          <a:noFill/>
          <a:ln w="25400">
            <a:solidFill>
              <a:schemeClr val="tx1"/>
            </a:solidFill>
            <a:round/>
            <a:headEnd type="none" w="sm" len="sm"/>
            <a:tailEnd type="none" w="sm" len="sm"/>
          </a:ln>
          <a:effectLst/>
        </p:spPr>
        <p:txBody>
          <a:bodyPr wrap="none" anchor="ctr"/>
          <a:lstStyle/>
          <a:p>
            <a:endParaRPr lang="en-US" sz="1100">
              <a:cs typeface="Times New Roman" panose="02020603050405020304" pitchFamily="18" charset="0"/>
            </a:endParaRPr>
          </a:p>
        </p:txBody>
      </p:sp>
      <p:sp>
        <p:nvSpPr>
          <p:cNvPr id="2" name="Title 1"/>
          <p:cNvSpPr>
            <a:spLocks noGrp="1"/>
          </p:cNvSpPr>
          <p:nvPr>
            <p:ph type="title"/>
          </p:nvPr>
        </p:nvSpPr>
        <p:spPr>
          <a:xfrm>
            <a:off x="95075" y="208007"/>
            <a:ext cx="8513064" cy="434974"/>
          </a:xfrm>
        </p:spPr>
        <p:txBody>
          <a:bodyPr/>
          <a:lstStyle/>
          <a:p>
            <a:r>
              <a:rPr lang="en-US" dirty="0" smtClean="0">
                <a:solidFill>
                  <a:srgbClr val="0000FF"/>
                </a:solidFill>
                <a:latin typeface="+mn-lt"/>
                <a:cs typeface="Times New Roman" panose="02020603050405020304" pitchFamily="18" charset="0"/>
              </a:rPr>
              <a:t>Basic MPLS Forwarding Operations</a:t>
            </a:r>
            <a:endParaRPr lang="en-US" dirty="0">
              <a:solidFill>
                <a:srgbClr val="0000FF"/>
              </a:solidFill>
              <a:latin typeface="+mn-lt"/>
              <a:cs typeface="Times New Roman" panose="02020603050405020304" pitchFamily="18" charset="0"/>
            </a:endParaRPr>
          </a:p>
        </p:txBody>
      </p:sp>
      <p:sp>
        <p:nvSpPr>
          <p:cNvPr id="4" name="Text Placeholder 3"/>
          <p:cNvSpPr>
            <a:spLocks noGrp="1"/>
          </p:cNvSpPr>
          <p:nvPr>
            <p:ph type="body" sz="quarter" idx="4294967295"/>
          </p:nvPr>
        </p:nvSpPr>
        <p:spPr>
          <a:xfrm>
            <a:off x="120242" y="606214"/>
            <a:ext cx="8403336" cy="313754"/>
          </a:xfrm>
          <a:prstGeom prst="rect">
            <a:avLst/>
          </a:prstGeom>
        </p:spPr>
        <p:txBody>
          <a:bodyPr/>
          <a:lstStyle/>
          <a:p>
            <a:pPr marL="1785" indent="0">
              <a:buNone/>
            </a:pPr>
            <a:r>
              <a:rPr lang="en-US" dirty="0" smtClean="0">
                <a:cs typeface="Times New Roman" panose="02020603050405020304" pitchFamily="18" charset="0"/>
              </a:rPr>
              <a:t>“How MPLS Labels are Being Used to Establish label switched Path (LSP)?”</a:t>
            </a:r>
            <a:endParaRPr lang="en-US" dirty="0">
              <a:cs typeface="Times New Roman" panose="02020603050405020304" pitchFamily="18" charset="0"/>
            </a:endParaRPr>
          </a:p>
        </p:txBody>
      </p:sp>
      <p:sp>
        <p:nvSpPr>
          <p:cNvPr id="3" name="Slide Number Placeholder 2"/>
          <p:cNvSpPr>
            <a:spLocks noGrp="1"/>
          </p:cNvSpPr>
          <p:nvPr>
            <p:ph type="sldNum" sz="quarter" idx="4"/>
          </p:nvPr>
        </p:nvSpPr>
        <p:spPr/>
        <p:txBody>
          <a:bodyPr/>
          <a:lstStyle/>
          <a:p>
            <a:fld id="{2F5CCB13-0A32-4557-88E9-079F0C330695}" type="slidenum">
              <a:rPr lang="en-US" smtClean="0">
                <a:latin typeface="Times New Roman" panose="02020603050405020304" pitchFamily="18" charset="0"/>
                <a:cs typeface="Times New Roman" panose="02020603050405020304" pitchFamily="18" charset="0"/>
              </a:rPr>
              <a:pPr/>
              <a:t>8</a:t>
            </a:fld>
            <a:endParaRPr lang="en-US">
              <a:latin typeface="Times New Roman" panose="02020603050405020304" pitchFamily="18" charset="0"/>
              <a:cs typeface="Times New Roman" panose="02020603050405020304" pitchFamily="18" charset="0"/>
            </a:endParaRPr>
          </a:p>
        </p:txBody>
      </p:sp>
      <p:pic>
        <p:nvPicPr>
          <p:cNvPr id="6" name="Picture 11"/>
          <p:cNvPicPr>
            <a:picLocks noChangeArrowheads="1"/>
          </p:cNvPicPr>
          <p:nvPr/>
        </p:nvPicPr>
        <p:blipFill>
          <a:blip r:embed="rId3" cstate="print"/>
          <a:srcRect/>
          <a:stretch>
            <a:fillRect/>
          </a:stretch>
        </p:blipFill>
        <p:spPr bwMode="auto">
          <a:xfrm>
            <a:off x="4773028" y="2243141"/>
            <a:ext cx="2950264" cy="1571625"/>
          </a:xfrm>
          <a:prstGeom prst="rect">
            <a:avLst/>
          </a:prstGeom>
          <a:solidFill>
            <a:schemeClr val="bg1">
              <a:lumMod val="95000"/>
            </a:schemeClr>
          </a:solidFill>
          <a:ln w="9525">
            <a:noFill/>
            <a:miter lim="800000"/>
            <a:headEnd/>
            <a:tailEnd/>
          </a:ln>
          <a:effectLst/>
        </p:spPr>
      </p:pic>
      <p:sp>
        <p:nvSpPr>
          <p:cNvPr id="7" name="Line 6"/>
          <p:cNvSpPr>
            <a:spLocks noChangeShapeType="1"/>
          </p:cNvSpPr>
          <p:nvPr/>
        </p:nvSpPr>
        <p:spPr bwMode="auto">
          <a:xfrm>
            <a:off x="4952999" y="1962150"/>
            <a:ext cx="41771" cy="1762358"/>
          </a:xfrm>
          <a:prstGeom prst="line">
            <a:avLst/>
          </a:prstGeom>
          <a:noFill/>
          <a:ln w="25400">
            <a:solidFill>
              <a:schemeClr val="tx1"/>
            </a:solidFill>
            <a:prstDash val="dash"/>
            <a:round/>
            <a:headEnd/>
            <a:tailEnd/>
          </a:ln>
          <a:effectLst/>
        </p:spPr>
        <p:txBody>
          <a:bodyPr wrap="square" lIns="51601" tIns="25798" rIns="51601" bIns="25798" anchor="ctr">
            <a:spAutoFit/>
          </a:bodyPr>
          <a:lstStyle/>
          <a:p>
            <a:endParaRPr lang="en-US">
              <a:cs typeface="Times New Roman" panose="02020603050405020304" pitchFamily="18" charset="0"/>
            </a:endParaRPr>
          </a:p>
        </p:txBody>
      </p:sp>
      <p:sp>
        <p:nvSpPr>
          <p:cNvPr id="8" name="Line 7"/>
          <p:cNvSpPr>
            <a:spLocks noChangeShapeType="1"/>
          </p:cNvSpPr>
          <p:nvPr/>
        </p:nvSpPr>
        <p:spPr bwMode="auto">
          <a:xfrm flipH="1">
            <a:off x="7678423" y="2038350"/>
            <a:ext cx="20826" cy="1267988"/>
          </a:xfrm>
          <a:prstGeom prst="line">
            <a:avLst/>
          </a:prstGeom>
          <a:noFill/>
          <a:ln w="25400">
            <a:solidFill>
              <a:schemeClr val="tx1"/>
            </a:solidFill>
            <a:prstDash val="dash"/>
            <a:round/>
            <a:headEnd/>
            <a:tailEnd/>
          </a:ln>
          <a:effectLst/>
        </p:spPr>
        <p:txBody>
          <a:bodyPr wrap="square" lIns="51601" tIns="25798" rIns="51601" bIns="25798" anchor="ctr">
            <a:spAutoFit/>
          </a:bodyPr>
          <a:lstStyle/>
          <a:p>
            <a:endParaRPr lang="en-US">
              <a:cs typeface="Times New Roman" panose="02020603050405020304" pitchFamily="18" charset="0"/>
            </a:endParaRPr>
          </a:p>
        </p:txBody>
      </p:sp>
      <p:sp>
        <p:nvSpPr>
          <p:cNvPr id="9" name="Line 12"/>
          <p:cNvSpPr>
            <a:spLocks noChangeShapeType="1"/>
          </p:cNvSpPr>
          <p:nvPr/>
        </p:nvSpPr>
        <p:spPr bwMode="auto">
          <a:xfrm>
            <a:off x="5043139" y="2722640"/>
            <a:ext cx="773839" cy="0"/>
          </a:xfrm>
          <a:prstGeom prst="line">
            <a:avLst/>
          </a:prstGeom>
          <a:noFill/>
          <a:ln w="25400">
            <a:solidFill>
              <a:schemeClr val="tx1"/>
            </a:solidFill>
            <a:round/>
            <a:headEnd type="none" w="sm" len="sm"/>
            <a:tailEnd type="none" w="sm" len="sm"/>
          </a:ln>
          <a:effectLst/>
        </p:spPr>
        <p:txBody>
          <a:bodyPr wrap="none" lIns="57448" tIns="28726" rIns="57448" bIns="28726" anchor="ctr"/>
          <a:lstStyle/>
          <a:p>
            <a:endParaRPr lang="en-US" sz="1100">
              <a:cs typeface="Times New Roman" panose="02020603050405020304" pitchFamily="18" charset="0"/>
            </a:endParaRPr>
          </a:p>
        </p:txBody>
      </p:sp>
      <p:sp>
        <p:nvSpPr>
          <p:cNvPr id="10" name="Line 13"/>
          <p:cNvSpPr>
            <a:spLocks noChangeShapeType="1"/>
          </p:cNvSpPr>
          <p:nvPr/>
        </p:nvSpPr>
        <p:spPr bwMode="auto">
          <a:xfrm>
            <a:off x="5705133" y="2722640"/>
            <a:ext cx="1804617" cy="14"/>
          </a:xfrm>
          <a:prstGeom prst="line">
            <a:avLst/>
          </a:prstGeom>
          <a:noFill/>
          <a:ln w="25400">
            <a:solidFill>
              <a:schemeClr val="tx1"/>
            </a:solidFill>
            <a:round/>
            <a:headEnd type="none" w="sm" len="sm"/>
            <a:tailEnd type="none" w="sm" len="sm"/>
          </a:ln>
          <a:effectLst/>
        </p:spPr>
        <p:txBody>
          <a:bodyPr wrap="none" lIns="57448" tIns="28726" rIns="57448" bIns="28726" anchor="ctr"/>
          <a:lstStyle/>
          <a:p>
            <a:endParaRPr lang="en-US" sz="1100">
              <a:cs typeface="Times New Roman" panose="02020603050405020304" pitchFamily="18" charset="0"/>
            </a:endParaRPr>
          </a:p>
        </p:txBody>
      </p:sp>
      <p:sp>
        <p:nvSpPr>
          <p:cNvPr id="11" name="Line 14"/>
          <p:cNvSpPr>
            <a:spLocks noChangeShapeType="1"/>
          </p:cNvSpPr>
          <p:nvPr/>
        </p:nvSpPr>
        <p:spPr bwMode="auto">
          <a:xfrm>
            <a:off x="4994772" y="3402168"/>
            <a:ext cx="870570" cy="0"/>
          </a:xfrm>
          <a:prstGeom prst="line">
            <a:avLst/>
          </a:prstGeom>
          <a:noFill/>
          <a:ln w="25400">
            <a:solidFill>
              <a:schemeClr val="tx1"/>
            </a:solidFill>
            <a:round/>
            <a:headEnd type="none" w="sm" len="sm"/>
            <a:tailEnd type="none" w="sm" len="sm"/>
          </a:ln>
          <a:effectLst/>
        </p:spPr>
        <p:txBody>
          <a:bodyPr wrap="none" lIns="57448" tIns="28726" rIns="57448" bIns="28726" anchor="ctr"/>
          <a:lstStyle/>
          <a:p>
            <a:endParaRPr lang="en-US" sz="1100">
              <a:cs typeface="Times New Roman" panose="02020603050405020304" pitchFamily="18" charset="0"/>
            </a:endParaRPr>
          </a:p>
        </p:txBody>
      </p:sp>
      <p:sp>
        <p:nvSpPr>
          <p:cNvPr id="12" name="Line 15"/>
          <p:cNvSpPr>
            <a:spLocks noChangeShapeType="1"/>
          </p:cNvSpPr>
          <p:nvPr/>
        </p:nvSpPr>
        <p:spPr bwMode="auto">
          <a:xfrm>
            <a:off x="6757774" y="3386138"/>
            <a:ext cx="751976" cy="16031"/>
          </a:xfrm>
          <a:prstGeom prst="line">
            <a:avLst/>
          </a:prstGeom>
          <a:noFill/>
          <a:ln w="25400">
            <a:solidFill>
              <a:schemeClr val="tx1"/>
            </a:solidFill>
            <a:round/>
            <a:headEnd type="none" w="sm" len="sm"/>
            <a:tailEnd type="none" w="sm" len="sm"/>
          </a:ln>
          <a:effectLst/>
        </p:spPr>
        <p:txBody>
          <a:bodyPr wrap="none" lIns="57448" tIns="28726" rIns="57448" bIns="28726" anchor="ctr"/>
          <a:lstStyle/>
          <a:p>
            <a:endParaRPr lang="en-US" sz="1100">
              <a:cs typeface="Times New Roman" panose="02020603050405020304" pitchFamily="18" charset="0"/>
            </a:endParaRPr>
          </a:p>
        </p:txBody>
      </p:sp>
      <p:sp>
        <p:nvSpPr>
          <p:cNvPr id="16" name="Line 19"/>
          <p:cNvSpPr>
            <a:spLocks noChangeShapeType="1"/>
          </p:cNvSpPr>
          <p:nvPr/>
        </p:nvSpPr>
        <p:spPr bwMode="auto">
          <a:xfrm flipV="1">
            <a:off x="5943600" y="3402169"/>
            <a:ext cx="792312" cy="7781"/>
          </a:xfrm>
          <a:prstGeom prst="line">
            <a:avLst/>
          </a:prstGeom>
          <a:noFill/>
          <a:ln w="25400">
            <a:solidFill>
              <a:schemeClr val="tx1"/>
            </a:solidFill>
            <a:round/>
            <a:headEnd type="none" w="sm" len="sm"/>
            <a:tailEnd type="none" w="sm" len="sm"/>
          </a:ln>
          <a:effectLst/>
        </p:spPr>
        <p:txBody>
          <a:bodyPr wrap="none" anchor="ctr"/>
          <a:lstStyle/>
          <a:p>
            <a:endParaRPr lang="en-US" sz="1100">
              <a:cs typeface="Times New Roman" panose="02020603050405020304" pitchFamily="18" charset="0"/>
            </a:endParaRPr>
          </a:p>
        </p:txBody>
      </p:sp>
      <p:sp>
        <p:nvSpPr>
          <p:cNvPr id="17" name="Line 20"/>
          <p:cNvSpPr>
            <a:spLocks noChangeShapeType="1"/>
          </p:cNvSpPr>
          <p:nvPr/>
        </p:nvSpPr>
        <p:spPr bwMode="auto">
          <a:xfrm>
            <a:off x="4269297" y="2722640"/>
            <a:ext cx="580380" cy="0"/>
          </a:xfrm>
          <a:prstGeom prst="line">
            <a:avLst/>
          </a:prstGeom>
          <a:noFill/>
          <a:ln w="25400">
            <a:solidFill>
              <a:schemeClr val="tx1"/>
            </a:solidFill>
            <a:round/>
            <a:headEnd type="none" w="sm" len="sm"/>
            <a:tailEnd type="none" w="sm" len="sm"/>
          </a:ln>
          <a:effectLst/>
        </p:spPr>
        <p:txBody>
          <a:bodyPr wrap="none" lIns="57448" tIns="28726" rIns="57448" bIns="28726" anchor="ctr"/>
          <a:lstStyle/>
          <a:p>
            <a:endParaRPr lang="en-US" sz="1100">
              <a:cs typeface="Times New Roman" panose="02020603050405020304" pitchFamily="18" charset="0"/>
            </a:endParaRPr>
          </a:p>
        </p:txBody>
      </p:sp>
      <p:pic>
        <p:nvPicPr>
          <p:cNvPr id="19" name="Picture 22"/>
          <p:cNvPicPr>
            <a:picLocks noChangeAspect="1" noChangeArrowheads="1"/>
          </p:cNvPicPr>
          <p:nvPr/>
        </p:nvPicPr>
        <p:blipFill>
          <a:blip r:embed="rId4" cstate="print"/>
          <a:srcRect/>
          <a:stretch>
            <a:fillRect/>
          </a:stretch>
        </p:blipFill>
        <p:spPr bwMode="auto">
          <a:xfrm>
            <a:off x="4061740" y="2620277"/>
            <a:ext cx="241825" cy="154636"/>
          </a:xfrm>
          <a:prstGeom prst="rect">
            <a:avLst/>
          </a:prstGeom>
          <a:noFill/>
          <a:ln w="9525">
            <a:noFill/>
            <a:miter lim="800000"/>
            <a:headEnd/>
            <a:tailEnd/>
          </a:ln>
          <a:effectLst/>
        </p:spPr>
      </p:pic>
      <p:sp>
        <p:nvSpPr>
          <p:cNvPr id="20" name="Rectangle 23"/>
          <p:cNvSpPr>
            <a:spLocks noChangeArrowheads="1"/>
          </p:cNvSpPr>
          <p:nvPr/>
        </p:nvSpPr>
        <p:spPr bwMode="auto">
          <a:xfrm>
            <a:off x="3964003" y="2409013"/>
            <a:ext cx="406064" cy="257001"/>
          </a:xfrm>
          <a:prstGeom prst="rect">
            <a:avLst/>
          </a:prstGeom>
          <a:noFill/>
          <a:ln w="9525">
            <a:noFill/>
            <a:miter lim="800000"/>
            <a:headEnd/>
            <a:tailEnd/>
          </a:ln>
          <a:effectLst/>
        </p:spPr>
        <p:txBody>
          <a:bodyPr wrap="none" lIns="103548" tIns="51774" rIns="103548" bIns="51774">
            <a:spAutoFit/>
          </a:bodyPr>
          <a:lstStyle/>
          <a:p>
            <a:pPr algn="ctr" defTabSz="646376" eaLnBrk="0" hangingPunct="0">
              <a:lnSpc>
                <a:spcPct val="90000"/>
              </a:lnSpc>
            </a:pPr>
            <a:r>
              <a:rPr lang="en-US" sz="1100" b="1">
                <a:cs typeface="Times New Roman" panose="02020603050405020304" pitchFamily="18" charset="0"/>
              </a:rPr>
              <a:t>CE</a:t>
            </a:r>
          </a:p>
        </p:txBody>
      </p:sp>
      <p:sp>
        <p:nvSpPr>
          <p:cNvPr id="21" name="Line 24"/>
          <p:cNvSpPr>
            <a:spLocks noChangeShapeType="1"/>
          </p:cNvSpPr>
          <p:nvPr/>
        </p:nvSpPr>
        <p:spPr bwMode="auto">
          <a:xfrm>
            <a:off x="4482987" y="3390563"/>
            <a:ext cx="366689" cy="11605"/>
          </a:xfrm>
          <a:prstGeom prst="line">
            <a:avLst/>
          </a:prstGeom>
          <a:noFill/>
          <a:ln w="25400">
            <a:solidFill>
              <a:schemeClr val="tx1"/>
            </a:solidFill>
            <a:round/>
            <a:headEnd type="none" w="sm" len="sm"/>
            <a:tailEnd type="none" w="sm" len="sm"/>
          </a:ln>
          <a:effectLst/>
        </p:spPr>
        <p:txBody>
          <a:bodyPr wrap="none" lIns="57448" tIns="28726" rIns="57448" bIns="28726" anchor="ctr"/>
          <a:lstStyle/>
          <a:p>
            <a:endParaRPr lang="en-US" sz="1100">
              <a:cs typeface="Times New Roman" panose="02020603050405020304" pitchFamily="18" charset="0"/>
            </a:endParaRPr>
          </a:p>
        </p:txBody>
      </p:sp>
      <p:pic>
        <p:nvPicPr>
          <p:cNvPr id="23" name="Picture 26"/>
          <p:cNvPicPr>
            <a:picLocks noChangeAspect="1" noChangeArrowheads="1"/>
          </p:cNvPicPr>
          <p:nvPr/>
        </p:nvPicPr>
        <p:blipFill>
          <a:blip r:embed="rId4" cstate="print"/>
          <a:srcRect/>
          <a:stretch>
            <a:fillRect/>
          </a:stretch>
        </p:blipFill>
        <p:spPr bwMode="auto">
          <a:xfrm>
            <a:off x="4458248" y="3332172"/>
            <a:ext cx="241825" cy="154636"/>
          </a:xfrm>
          <a:prstGeom prst="rect">
            <a:avLst/>
          </a:prstGeom>
          <a:noFill/>
          <a:ln w="9525">
            <a:noFill/>
            <a:miter lim="800000"/>
            <a:headEnd/>
            <a:tailEnd/>
          </a:ln>
          <a:effectLst/>
        </p:spPr>
      </p:pic>
      <p:sp>
        <p:nvSpPr>
          <p:cNvPr id="24" name="Rectangle 27"/>
          <p:cNvSpPr>
            <a:spLocks noChangeArrowheads="1"/>
          </p:cNvSpPr>
          <p:nvPr/>
        </p:nvSpPr>
        <p:spPr bwMode="auto">
          <a:xfrm>
            <a:off x="4352421" y="3129000"/>
            <a:ext cx="406064" cy="257001"/>
          </a:xfrm>
          <a:prstGeom prst="rect">
            <a:avLst/>
          </a:prstGeom>
          <a:noFill/>
          <a:ln w="9525">
            <a:noFill/>
            <a:miter lim="800000"/>
            <a:headEnd/>
            <a:tailEnd/>
          </a:ln>
          <a:effectLst/>
        </p:spPr>
        <p:txBody>
          <a:bodyPr wrap="none" lIns="103548" tIns="51774" rIns="103548" bIns="51774">
            <a:spAutoFit/>
          </a:bodyPr>
          <a:lstStyle/>
          <a:p>
            <a:pPr algn="ctr" defTabSz="646376" eaLnBrk="0" hangingPunct="0">
              <a:lnSpc>
                <a:spcPct val="90000"/>
              </a:lnSpc>
            </a:pPr>
            <a:r>
              <a:rPr lang="en-US" sz="1100" b="1" dirty="0">
                <a:cs typeface="Times New Roman" panose="02020603050405020304" pitchFamily="18" charset="0"/>
              </a:rPr>
              <a:t>CE</a:t>
            </a:r>
          </a:p>
        </p:txBody>
      </p:sp>
      <p:sp>
        <p:nvSpPr>
          <p:cNvPr id="25" name="Line 28"/>
          <p:cNvSpPr>
            <a:spLocks noChangeShapeType="1"/>
          </p:cNvSpPr>
          <p:nvPr/>
        </p:nvSpPr>
        <p:spPr bwMode="auto">
          <a:xfrm>
            <a:off x="7751575" y="2722640"/>
            <a:ext cx="580380" cy="0"/>
          </a:xfrm>
          <a:prstGeom prst="line">
            <a:avLst/>
          </a:prstGeom>
          <a:noFill/>
          <a:ln w="25400">
            <a:solidFill>
              <a:schemeClr val="tx1"/>
            </a:solidFill>
            <a:round/>
            <a:headEnd type="none" w="sm" len="sm"/>
            <a:tailEnd type="none" w="sm" len="sm"/>
          </a:ln>
          <a:effectLst/>
        </p:spPr>
        <p:txBody>
          <a:bodyPr wrap="none" lIns="57448" tIns="28726" rIns="57448" bIns="28726" anchor="ctr"/>
          <a:lstStyle/>
          <a:p>
            <a:endParaRPr lang="en-US" sz="1100">
              <a:cs typeface="Times New Roman" panose="02020603050405020304" pitchFamily="18" charset="0"/>
            </a:endParaRPr>
          </a:p>
        </p:txBody>
      </p:sp>
      <p:pic>
        <p:nvPicPr>
          <p:cNvPr id="27" name="Picture 30"/>
          <p:cNvPicPr>
            <a:picLocks noChangeAspect="1" noChangeArrowheads="1"/>
          </p:cNvPicPr>
          <p:nvPr/>
        </p:nvPicPr>
        <p:blipFill>
          <a:blip r:embed="rId4" cstate="print"/>
          <a:srcRect/>
          <a:stretch>
            <a:fillRect/>
          </a:stretch>
        </p:blipFill>
        <p:spPr bwMode="auto">
          <a:xfrm>
            <a:off x="8269493" y="2620277"/>
            <a:ext cx="241825" cy="154636"/>
          </a:xfrm>
          <a:prstGeom prst="rect">
            <a:avLst/>
          </a:prstGeom>
          <a:noFill/>
          <a:ln w="9525">
            <a:noFill/>
            <a:miter lim="800000"/>
            <a:headEnd/>
            <a:tailEnd/>
          </a:ln>
          <a:effectLst/>
        </p:spPr>
      </p:pic>
      <p:sp>
        <p:nvSpPr>
          <p:cNvPr id="28" name="Rectangle 31"/>
          <p:cNvSpPr>
            <a:spLocks noChangeArrowheads="1"/>
          </p:cNvSpPr>
          <p:nvPr/>
        </p:nvSpPr>
        <p:spPr bwMode="auto">
          <a:xfrm>
            <a:off x="8171756" y="2409013"/>
            <a:ext cx="406064" cy="257001"/>
          </a:xfrm>
          <a:prstGeom prst="rect">
            <a:avLst/>
          </a:prstGeom>
          <a:noFill/>
          <a:ln w="9525">
            <a:noFill/>
            <a:miter lim="800000"/>
            <a:headEnd/>
            <a:tailEnd/>
          </a:ln>
          <a:effectLst/>
        </p:spPr>
        <p:txBody>
          <a:bodyPr wrap="none" lIns="103548" tIns="51774" rIns="103548" bIns="51774">
            <a:spAutoFit/>
          </a:bodyPr>
          <a:lstStyle/>
          <a:p>
            <a:pPr algn="ctr" defTabSz="646376" eaLnBrk="0" hangingPunct="0">
              <a:lnSpc>
                <a:spcPct val="90000"/>
              </a:lnSpc>
            </a:pPr>
            <a:r>
              <a:rPr lang="en-US" sz="1100" b="1">
                <a:cs typeface="Times New Roman" panose="02020603050405020304" pitchFamily="18" charset="0"/>
              </a:rPr>
              <a:t>CE</a:t>
            </a:r>
          </a:p>
        </p:txBody>
      </p:sp>
      <p:sp>
        <p:nvSpPr>
          <p:cNvPr id="29" name="Line 32"/>
          <p:cNvSpPr>
            <a:spLocks noChangeShapeType="1"/>
          </p:cNvSpPr>
          <p:nvPr/>
        </p:nvSpPr>
        <p:spPr bwMode="auto">
          <a:xfrm>
            <a:off x="7751575" y="3402168"/>
            <a:ext cx="580380" cy="0"/>
          </a:xfrm>
          <a:prstGeom prst="line">
            <a:avLst/>
          </a:prstGeom>
          <a:noFill/>
          <a:ln w="25400">
            <a:solidFill>
              <a:schemeClr val="tx1"/>
            </a:solidFill>
            <a:round/>
            <a:headEnd type="none" w="sm" len="sm"/>
            <a:tailEnd type="none" w="sm" len="sm"/>
          </a:ln>
          <a:effectLst/>
        </p:spPr>
        <p:txBody>
          <a:bodyPr wrap="none" lIns="57448" tIns="28726" rIns="57448" bIns="28726" anchor="ctr"/>
          <a:lstStyle/>
          <a:p>
            <a:endParaRPr lang="en-US" sz="1100">
              <a:cs typeface="Times New Roman" panose="02020603050405020304" pitchFamily="18" charset="0"/>
            </a:endParaRPr>
          </a:p>
        </p:txBody>
      </p:sp>
      <p:pic>
        <p:nvPicPr>
          <p:cNvPr id="31" name="Picture 34"/>
          <p:cNvPicPr>
            <a:picLocks noChangeAspect="1" noChangeArrowheads="1"/>
          </p:cNvPicPr>
          <p:nvPr/>
        </p:nvPicPr>
        <p:blipFill>
          <a:blip r:embed="rId4" cstate="print"/>
          <a:srcRect/>
          <a:stretch>
            <a:fillRect/>
          </a:stretch>
        </p:blipFill>
        <p:spPr bwMode="auto">
          <a:xfrm>
            <a:off x="8269493" y="3299804"/>
            <a:ext cx="241825" cy="154636"/>
          </a:xfrm>
          <a:prstGeom prst="rect">
            <a:avLst/>
          </a:prstGeom>
          <a:noFill/>
          <a:ln w="9525">
            <a:noFill/>
            <a:miter lim="800000"/>
            <a:headEnd/>
            <a:tailEnd/>
          </a:ln>
          <a:effectLst/>
        </p:spPr>
      </p:pic>
      <p:sp>
        <p:nvSpPr>
          <p:cNvPr id="32" name="Rectangle 35"/>
          <p:cNvSpPr>
            <a:spLocks noChangeArrowheads="1"/>
          </p:cNvSpPr>
          <p:nvPr/>
        </p:nvSpPr>
        <p:spPr bwMode="auto">
          <a:xfrm>
            <a:off x="8171756" y="3088540"/>
            <a:ext cx="406064" cy="257001"/>
          </a:xfrm>
          <a:prstGeom prst="rect">
            <a:avLst/>
          </a:prstGeom>
          <a:noFill/>
          <a:ln w="9525">
            <a:noFill/>
            <a:miter lim="800000"/>
            <a:headEnd/>
            <a:tailEnd/>
          </a:ln>
          <a:effectLst/>
        </p:spPr>
        <p:txBody>
          <a:bodyPr wrap="none" lIns="103548" tIns="51774" rIns="103548" bIns="51774">
            <a:spAutoFit/>
          </a:bodyPr>
          <a:lstStyle/>
          <a:p>
            <a:pPr algn="ctr" defTabSz="646376" eaLnBrk="0" hangingPunct="0">
              <a:lnSpc>
                <a:spcPct val="90000"/>
              </a:lnSpc>
            </a:pPr>
            <a:r>
              <a:rPr lang="en-US" sz="1100" b="1">
                <a:cs typeface="Times New Roman" panose="02020603050405020304" pitchFamily="18" charset="0"/>
              </a:rPr>
              <a:t>CE</a:t>
            </a:r>
          </a:p>
        </p:txBody>
      </p:sp>
      <p:pic>
        <p:nvPicPr>
          <p:cNvPr id="51" name="Picture 70"/>
          <p:cNvPicPr>
            <a:picLocks noChangeAspect="1" noChangeArrowheads="1"/>
          </p:cNvPicPr>
          <p:nvPr/>
        </p:nvPicPr>
        <p:blipFill>
          <a:blip r:embed="rId4" cstate="print"/>
          <a:srcRect/>
          <a:stretch>
            <a:fillRect/>
          </a:stretch>
        </p:blipFill>
        <p:spPr bwMode="auto">
          <a:xfrm>
            <a:off x="7412950" y="3269323"/>
            <a:ext cx="371804" cy="237401"/>
          </a:xfrm>
          <a:prstGeom prst="rect">
            <a:avLst/>
          </a:prstGeom>
          <a:noFill/>
          <a:ln w="9525">
            <a:noFill/>
            <a:miter lim="800000"/>
            <a:headEnd/>
            <a:tailEnd/>
          </a:ln>
          <a:effectLst/>
        </p:spPr>
      </p:pic>
      <p:sp>
        <p:nvSpPr>
          <p:cNvPr id="52" name="Rectangle 71"/>
          <p:cNvSpPr>
            <a:spLocks noChangeArrowheads="1"/>
          </p:cNvSpPr>
          <p:nvPr/>
        </p:nvSpPr>
        <p:spPr bwMode="auto">
          <a:xfrm>
            <a:off x="7448216" y="3506724"/>
            <a:ext cx="398002" cy="257002"/>
          </a:xfrm>
          <a:prstGeom prst="rect">
            <a:avLst/>
          </a:prstGeom>
          <a:noFill/>
          <a:ln w="9525">
            <a:noFill/>
            <a:miter lim="800000"/>
            <a:headEnd/>
            <a:tailEnd/>
          </a:ln>
          <a:effectLst/>
        </p:spPr>
        <p:txBody>
          <a:bodyPr wrap="none" lIns="103548" tIns="51774" rIns="103548" bIns="51774">
            <a:spAutoFit/>
          </a:bodyPr>
          <a:lstStyle/>
          <a:p>
            <a:pPr defTabSz="646376" eaLnBrk="0" hangingPunct="0">
              <a:lnSpc>
                <a:spcPct val="90000"/>
              </a:lnSpc>
            </a:pPr>
            <a:r>
              <a:rPr lang="en-US" sz="1100" b="1">
                <a:cs typeface="Times New Roman" panose="02020603050405020304" pitchFamily="18" charset="0"/>
              </a:rPr>
              <a:t>PE</a:t>
            </a:r>
          </a:p>
        </p:txBody>
      </p:sp>
      <p:sp>
        <p:nvSpPr>
          <p:cNvPr id="54" name="Rectangle 65"/>
          <p:cNvSpPr>
            <a:spLocks noChangeArrowheads="1"/>
          </p:cNvSpPr>
          <p:nvPr/>
        </p:nvSpPr>
        <p:spPr bwMode="auto">
          <a:xfrm>
            <a:off x="4892901" y="2415771"/>
            <a:ext cx="398004" cy="257000"/>
          </a:xfrm>
          <a:prstGeom prst="rect">
            <a:avLst/>
          </a:prstGeom>
          <a:noFill/>
          <a:ln w="9525">
            <a:noFill/>
            <a:miter lim="800000"/>
            <a:headEnd/>
            <a:tailEnd/>
          </a:ln>
          <a:effectLst/>
        </p:spPr>
        <p:txBody>
          <a:bodyPr wrap="none" lIns="103548" tIns="51774" rIns="103548" bIns="51774">
            <a:spAutoFit/>
          </a:bodyPr>
          <a:lstStyle/>
          <a:p>
            <a:pPr algn="ctr" defTabSz="646376" eaLnBrk="0" hangingPunct="0">
              <a:lnSpc>
                <a:spcPct val="90000"/>
              </a:lnSpc>
            </a:pPr>
            <a:r>
              <a:rPr lang="en-US" sz="1100" b="1" dirty="0">
                <a:cs typeface="Times New Roman" panose="02020603050405020304" pitchFamily="18" charset="0"/>
              </a:rPr>
              <a:t>PE</a:t>
            </a:r>
          </a:p>
        </p:txBody>
      </p:sp>
      <p:pic>
        <p:nvPicPr>
          <p:cNvPr id="55" name="Picture 64"/>
          <p:cNvPicPr>
            <a:picLocks noChangeAspect="1" noChangeArrowheads="1"/>
          </p:cNvPicPr>
          <p:nvPr/>
        </p:nvPicPr>
        <p:blipFill>
          <a:blip r:embed="rId4" cstate="print"/>
          <a:srcRect/>
          <a:stretch>
            <a:fillRect/>
          </a:stretch>
        </p:blipFill>
        <p:spPr bwMode="auto">
          <a:xfrm>
            <a:off x="4797282" y="2589799"/>
            <a:ext cx="371806" cy="237399"/>
          </a:xfrm>
          <a:prstGeom prst="rect">
            <a:avLst/>
          </a:prstGeom>
          <a:noFill/>
          <a:ln w="9525">
            <a:noFill/>
            <a:miter lim="800000"/>
            <a:headEnd/>
            <a:tailEnd/>
          </a:ln>
          <a:effectLst/>
        </p:spPr>
      </p:pic>
      <p:sp>
        <p:nvSpPr>
          <p:cNvPr id="57" name="Rectangle 68"/>
          <p:cNvSpPr>
            <a:spLocks noChangeArrowheads="1"/>
          </p:cNvSpPr>
          <p:nvPr/>
        </p:nvSpPr>
        <p:spPr bwMode="auto">
          <a:xfrm>
            <a:off x="4787206" y="3492525"/>
            <a:ext cx="398004" cy="257000"/>
          </a:xfrm>
          <a:prstGeom prst="rect">
            <a:avLst/>
          </a:prstGeom>
          <a:noFill/>
          <a:ln w="9525">
            <a:noFill/>
            <a:miter lim="800000"/>
            <a:headEnd/>
            <a:tailEnd/>
          </a:ln>
          <a:effectLst/>
        </p:spPr>
        <p:txBody>
          <a:bodyPr wrap="none" lIns="103548" tIns="51774" rIns="103548" bIns="51774">
            <a:spAutoFit/>
          </a:bodyPr>
          <a:lstStyle/>
          <a:p>
            <a:pPr algn="ctr" defTabSz="646376" eaLnBrk="0" hangingPunct="0">
              <a:lnSpc>
                <a:spcPct val="90000"/>
              </a:lnSpc>
            </a:pPr>
            <a:r>
              <a:rPr lang="en-US" sz="1100" b="1">
                <a:cs typeface="Times New Roman" panose="02020603050405020304" pitchFamily="18" charset="0"/>
              </a:rPr>
              <a:t>PE</a:t>
            </a:r>
          </a:p>
        </p:txBody>
      </p:sp>
      <p:pic>
        <p:nvPicPr>
          <p:cNvPr id="58" name="Picture 67"/>
          <p:cNvPicPr>
            <a:picLocks noChangeAspect="1" noChangeArrowheads="1"/>
          </p:cNvPicPr>
          <p:nvPr/>
        </p:nvPicPr>
        <p:blipFill>
          <a:blip r:embed="rId4" cstate="print"/>
          <a:srcRect/>
          <a:stretch>
            <a:fillRect/>
          </a:stretch>
        </p:blipFill>
        <p:spPr bwMode="auto">
          <a:xfrm>
            <a:off x="4801312" y="3269283"/>
            <a:ext cx="371806" cy="237399"/>
          </a:xfrm>
          <a:prstGeom prst="rect">
            <a:avLst/>
          </a:prstGeom>
          <a:noFill/>
          <a:ln w="9525">
            <a:noFill/>
            <a:miter lim="800000"/>
            <a:headEnd/>
            <a:tailEnd/>
          </a:ln>
          <a:effectLst/>
        </p:spPr>
      </p:pic>
      <p:sp>
        <p:nvSpPr>
          <p:cNvPr id="60" name="Rectangle 79"/>
          <p:cNvSpPr>
            <a:spLocks noChangeArrowheads="1"/>
          </p:cNvSpPr>
          <p:nvPr/>
        </p:nvSpPr>
        <p:spPr bwMode="auto">
          <a:xfrm rot="16200000">
            <a:off x="4541135" y="2425207"/>
            <a:ext cx="103752" cy="359923"/>
          </a:xfrm>
          <a:prstGeom prst="rect">
            <a:avLst/>
          </a:prstGeom>
          <a:solidFill>
            <a:schemeClr val="accent1"/>
          </a:solidFill>
          <a:ln w="9525" algn="ctr">
            <a:solidFill>
              <a:schemeClr val="tx1"/>
            </a:solidFill>
            <a:miter lim="800000"/>
            <a:headEnd/>
            <a:tailEnd/>
          </a:ln>
          <a:effectLst/>
        </p:spPr>
        <p:txBody>
          <a:bodyPr wrap="square" lIns="82124" tIns="41061" rIns="82124" bIns="41061" anchor="ctr">
            <a:spAutoFit/>
          </a:bodyPr>
          <a:lstStyle/>
          <a:p>
            <a:endParaRPr lang="en-US">
              <a:cs typeface="Times New Roman" panose="02020603050405020304" pitchFamily="18" charset="0"/>
            </a:endParaRPr>
          </a:p>
        </p:txBody>
      </p:sp>
      <p:sp>
        <p:nvSpPr>
          <p:cNvPr id="62" name="Text Box 83"/>
          <p:cNvSpPr txBox="1">
            <a:spLocks noChangeArrowheads="1"/>
          </p:cNvSpPr>
          <p:nvPr/>
        </p:nvSpPr>
        <p:spPr bwMode="auto">
          <a:xfrm>
            <a:off x="4267200" y="1657350"/>
            <a:ext cx="1354220" cy="359923"/>
          </a:xfrm>
          <a:prstGeom prst="rect">
            <a:avLst/>
          </a:prstGeom>
          <a:noFill/>
          <a:ln w="9525" algn="ctr">
            <a:noFill/>
            <a:miter lim="800000"/>
            <a:headEnd/>
            <a:tailEnd/>
          </a:ln>
          <a:effectLst/>
        </p:spPr>
        <p:txBody>
          <a:bodyPr wrap="square" lIns="82124" tIns="41061" rIns="82124" bIns="41061">
            <a:spAutoFit/>
          </a:bodyPr>
          <a:lstStyle/>
          <a:p>
            <a:pPr algn="ctr"/>
            <a:r>
              <a:rPr lang="en-US" sz="900" b="1" dirty="0">
                <a:cs typeface="Times New Roman" panose="02020603050405020304" pitchFamily="18" charset="0"/>
              </a:rPr>
              <a:t>Label Imposition (Push)</a:t>
            </a:r>
          </a:p>
        </p:txBody>
      </p:sp>
      <p:sp>
        <p:nvSpPr>
          <p:cNvPr id="68" name="Line 90"/>
          <p:cNvSpPr>
            <a:spLocks noChangeShapeType="1"/>
          </p:cNvSpPr>
          <p:nvPr/>
        </p:nvSpPr>
        <p:spPr bwMode="auto">
          <a:xfrm>
            <a:off x="5865341" y="1947285"/>
            <a:ext cx="0" cy="836341"/>
          </a:xfrm>
          <a:prstGeom prst="line">
            <a:avLst/>
          </a:prstGeom>
          <a:noFill/>
          <a:ln w="25400">
            <a:solidFill>
              <a:schemeClr val="tx1"/>
            </a:solidFill>
            <a:prstDash val="dash"/>
            <a:round/>
            <a:headEnd/>
            <a:tailEnd/>
          </a:ln>
          <a:effectLst/>
        </p:spPr>
        <p:txBody>
          <a:bodyPr lIns="51601" tIns="25798" rIns="51601" bIns="25798" anchor="ctr">
            <a:spAutoFit/>
          </a:bodyPr>
          <a:lstStyle/>
          <a:p>
            <a:endParaRPr lang="en-US">
              <a:cs typeface="Times New Roman" panose="02020603050405020304" pitchFamily="18" charset="0"/>
            </a:endParaRPr>
          </a:p>
        </p:txBody>
      </p:sp>
      <p:sp>
        <p:nvSpPr>
          <p:cNvPr id="69" name="Line 91"/>
          <p:cNvSpPr>
            <a:spLocks noChangeShapeType="1"/>
          </p:cNvSpPr>
          <p:nvPr/>
        </p:nvSpPr>
        <p:spPr bwMode="auto">
          <a:xfrm>
            <a:off x="6735911" y="1947285"/>
            <a:ext cx="0" cy="836341"/>
          </a:xfrm>
          <a:prstGeom prst="line">
            <a:avLst/>
          </a:prstGeom>
          <a:noFill/>
          <a:ln w="25400">
            <a:solidFill>
              <a:schemeClr val="tx1"/>
            </a:solidFill>
            <a:prstDash val="dash"/>
            <a:round/>
            <a:headEnd/>
            <a:tailEnd/>
          </a:ln>
          <a:effectLst/>
        </p:spPr>
        <p:txBody>
          <a:bodyPr lIns="51601" tIns="25798" rIns="51601" bIns="25798" anchor="ctr">
            <a:spAutoFit/>
          </a:bodyPr>
          <a:lstStyle/>
          <a:p>
            <a:endParaRPr lang="en-US">
              <a:cs typeface="Times New Roman" panose="02020603050405020304" pitchFamily="18" charset="0"/>
            </a:endParaRPr>
          </a:p>
        </p:txBody>
      </p:sp>
      <p:sp>
        <p:nvSpPr>
          <p:cNvPr id="74" name="Text Box 100"/>
          <p:cNvSpPr txBox="1">
            <a:spLocks noChangeArrowheads="1"/>
          </p:cNvSpPr>
          <p:nvPr/>
        </p:nvSpPr>
        <p:spPr bwMode="auto">
          <a:xfrm>
            <a:off x="5334000" y="1733550"/>
            <a:ext cx="1064030" cy="221064"/>
          </a:xfrm>
          <a:prstGeom prst="rect">
            <a:avLst/>
          </a:prstGeom>
          <a:noFill/>
          <a:ln w="9525" algn="ctr">
            <a:noFill/>
            <a:miter lim="800000"/>
            <a:headEnd/>
            <a:tailEnd/>
          </a:ln>
          <a:effectLst/>
        </p:spPr>
        <p:txBody>
          <a:bodyPr lIns="82124" tIns="41061" rIns="82124" bIns="41061">
            <a:spAutoFit/>
          </a:bodyPr>
          <a:lstStyle/>
          <a:p>
            <a:pPr algn="ctr"/>
            <a:r>
              <a:rPr lang="en-US" sz="900" b="1" dirty="0">
                <a:cs typeface="Times New Roman" panose="02020603050405020304" pitchFamily="18" charset="0"/>
              </a:rPr>
              <a:t>Label Swap</a:t>
            </a:r>
          </a:p>
        </p:txBody>
      </p:sp>
      <p:sp>
        <p:nvSpPr>
          <p:cNvPr id="86" name="Text Box 110"/>
          <p:cNvSpPr txBox="1">
            <a:spLocks noChangeArrowheads="1"/>
          </p:cNvSpPr>
          <p:nvPr/>
        </p:nvSpPr>
        <p:spPr bwMode="auto">
          <a:xfrm>
            <a:off x="6110834" y="1620261"/>
            <a:ext cx="1293377" cy="359923"/>
          </a:xfrm>
          <a:prstGeom prst="rect">
            <a:avLst/>
          </a:prstGeom>
          <a:noFill/>
          <a:ln w="9525" algn="ctr">
            <a:noFill/>
            <a:miter lim="800000"/>
            <a:headEnd/>
            <a:tailEnd/>
          </a:ln>
          <a:effectLst/>
        </p:spPr>
        <p:txBody>
          <a:bodyPr wrap="square" lIns="82124" tIns="41061" rIns="82124" bIns="41061">
            <a:spAutoFit/>
          </a:bodyPr>
          <a:lstStyle/>
          <a:p>
            <a:pPr algn="ctr"/>
            <a:r>
              <a:rPr lang="en-US" sz="900" b="1" dirty="0">
                <a:cs typeface="Times New Roman" panose="02020603050405020304" pitchFamily="18" charset="0"/>
              </a:rPr>
              <a:t>Label Disposition </a:t>
            </a:r>
            <a:br>
              <a:rPr lang="en-US" sz="900" b="1" dirty="0">
                <a:cs typeface="Times New Roman" panose="02020603050405020304" pitchFamily="18" charset="0"/>
              </a:rPr>
            </a:br>
            <a:r>
              <a:rPr lang="en-US" sz="900" b="1" dirty="0" smtClean="0">
                <a:cs typeface="Times New Roman" panose="02020603050405020304" pitchFamily="18" charset="0"/>
              </a:rPr>
              <a:t>(PHP)</a:t>
            </a:r>
            <a:endParaRPr lang="en-US" sz="900" b="1" dirty="0">
              <a:cs typeface="Times New Roman" panose="02020603050405020304" pitchFamily="18" charset="0"/>
            </a:endParaRPr>
          </a:p>
        </p:txBody>
      </p:sp>
      <p:sp>
        <p:nvSpPr>
          <p:cNvPr id="92" name="Rectangle 74"/>
          <p:cNvSpPr>
            <a:spLocks noChangeArrowheads="1"/>
          </p:cNvSpPr>
          <p:nvPr/>
        </p:nvSpPr>
        <p:spPr bwMode="auto">
          <a:xfrm>
            <a:off x="7385516" y="2405321"/>
            <a:ext cx="398002" cy="257000"/>
          </a:xfrm>
          <a:prstGeom prst="rect">
            <a:avLst/>
          </a:prstGeom>
          <a:noFill/>
          <a:ln w="9525">
            <a:noFill/>
            <a:miter lim="800000"/>
            <a:headEnd/>
            <a:tailEnd/>
          </a:ln>
          <a:effectLst/>
        </p:spPr>
        <p:txBody>
          <a:bodyPr wrap="none" lIns="103548" tIns="51774" rIns="103548" bIns="51774">
            <a:spAutoFit/>
          </a:bodyPr>
          <a:lstStyle/>
          <a:p>
            <a:pPr defTabSz="646376" eaLnBrk="0" hangingPunct="0">
              <a:lnSpc>
                <a:spcPct val="90000"/>
              </a:lnSpc>
            </a:pPr>
            <a:r>
              <a:rPr lang="en-US" sz="1100" b="1" dirty="0">
                <a:cs typeface="Times New Roman" panose="02020603050405020304" pitchFamily="18" charset="0"/>
              </a:rPr>
              <a:t>PE</a:t>
            </a:r>
          </a:p>
        </p:txBody>
      </p:sp>
      <p:pic>
        <p:nvPicPr>
          <p:cNvPr id="93" name="Picture 73"/>
          <p:cNvPicPr>
            <a:picLocks noChangeAspect="1" noChangeArrowheads="1"/>
          </p:cNvPicPr>
          <p:nvPr/>
        </p:nvPicPr>
        <p:blipFill>
          <a:blip r:embed="rId4" cstate="print"/>
          <a:srcRect/>
          <a:stretch>
            <a:fillRect/>
          </a:stretch>
        </p:blipFill>
        <p:spPr bwMode="auto">
          <a:xfrm>
            <a:off x="7470425" y="2589799"/>
            <a:ext cx="371804" cy="237399"/>
          </a:xfrm>
          <a:prstGeom prst="rect">
            <a:avLst/>
          </a:prstGeom>
          <a:noFill/>
          <a:ln w="9525">
            <a:noFill/>
            <a:miter lim="800000"/>
            <a:headEnd/>
            <a:tailEnd/>
          </a:ln>
          <a:effectLst/>
        </p:spPr>
      </p:pic>
      <p:sp>
        <p:nvSpPr>
          <p:cNvPr id="98" name="Text Box 119"/>
          <p:cNvSpPr txBox="1">
            <a:spLocks noChangeArrowheads="1"/>
          </p:cNvSpPr>
          <p:nvPr/>
        </p:nvSpPr>
        <p:spPr bwMode="auto">
          <a:xfrm>
            <a:off x="7086600" y="1657350"/>
            <a:ext cx="1358250" cy="221423"/>
          </a:xfrm>
          <a:prstGeom prst="rect">
            <a:avLst/>
          </a:prstGeom>
          <a:noFill/>
          <a:ln w="9525" algn="ctr">
            <a:noFill/>
            <a:miter lim="800000"/>
            <a:headEnd/>
            <a:tailEnd/>
          </a:ln>
          <a:effectLst/>
        </p:spPr>
        <p:txBody>
          <a:bodyPr wrap="square" lIns="82124" tIns="41061" rIns="82124" bIns="41061">
            <a:spAutoFit/>
          </a:bodyPr>
          <a:lstStyle/>
          <a:p>
            <a:pPr algn="ctr"/>
            <a:r>
              <a:rPr lang="en-US" sz="900" b="1" dirty="0" smtClean="0">
                <a:cs typeface="Times New Roman" panose="02020603050405020304" pitchFamily="18" charset="0"/>
              </a:rPr>
              <a:t>Customer data</a:t>
            </a:r>
            <a:endParaRPr lang="en-US" sz="900" b="1" dirty="0">
              <a:cs typeface="Times New Roman" panose="02020603050405020304" pitchFamily="18" charset="0"/>
            </a:endParaRPr>
          </a:p>
        </p:txBody>
      </p:sp>
      <p:pic>
        <p:nvPicPr>
          <p:cNvPr id="45" name="Picture 55"/>
          <p:cNvPicPr>
            <a:picLocks noChangeArrowheads="1"/>
          </p:cNvPicPr>
          <p:nvPr/>
        </p:nvPicPr>
        <p:blipFill>
          <a:blip r:embed="rId5" cstate="print"/>
          <a:srcRect/>
          <a:stretch>
            <a:fillRect/>
          </a:stretch>
        </p:blipFill>
        <p:spPr bwMode="auto">
          <a:xfrm>
            <a:off x="6590827" y="3149493"/>
            <a:ext cx="307319" cy="357187"/>
          </a:xfrm>
          <a:prstGeom prst="rect">
            <a:avLst/>
          </a:prstGeom>
          <a:noFill/>
          <a:ln w="9525">
            <a:noFill/>
            <a:miter lim="800000"/>
            <a:headEnd/>
            <a:tailEnd/>
          </a:ln>
          <a:effectLst/>
        </p:spPr>
      </p:pic>
      <p:sp>
        <p:nvSpPr>
          <p:cNvPr id="46" name="Rectangle 56"/>
          <p:cNvSpPr>
            <a:spLocks noChangeArrowheads="1"/>
          </p:cNvSpPr>
          <p:nvPr/>
        </p:nvSpPr>
        <p:spPr bwMode="auto">
          <a:xfrm>
            <a:off x="6636169" y="3492523"/>
            <a:ext cx="303289" cy="257001"/>
          </a:xfrm>
          <a:prstGeom prst="rect">
            <a:avLst/>
          </a:prstGeom>
          <a:noFill/>
          <a:ln w="9525">
            <a:noFill/>
            <a:miter lim="800000"/>
            <a:headEnd/>
            <a:tailEnd/>
          </a:ln>
          <a:effectLst/>
        </p:spPr>
        <p:txBody>
          <a:bodyPr wrap="none" lIns="103548" tIns="51774" rIns="103548" bIns="51774">
            <a:spAutoFit/>
          </a:bodyPr>
          <a:lstStyle/>
          <a:p>
            <a:pPr defTabSz="646376" eaLnBrk="0" hangingPunct="0">
              <a:lnSpc>
                <a:spcPct val="90000"/>
              </a:lnSpc>
            </a:pPr>
            <a:r>
              <a:rPr lang="en-US" sz="1100" b="1">
                <a:cs typeface="Times New Roman" panose="02020603050405020304" pitchFamily="18" charset="0"/>
              </a:rPr>
              <a:t>P</a:t>
            </a:r>
          </a:p>
        </p:txBody>
      </p:sp>
      <p:sp>
        <p:nvSpPr>
          <p:cNvPr id="102" name="Rectangle 53"/>
          <p:cNvSpPr>
            <a:spLocks noChangeArrowheads="1"/>
          </p:cNvSpPr>
          <p:nvPr/>
        </p:nvSpPr>
        <p:spPr bwMode="auto">
          <a:xfrm>
            <a:off x="6592834" y="2304470"/>
            <a:ext cx="303289" cy="257001"/>
          </a:xfrm>
          <a:prstGeom prst="rect">
            <a:avLst/>
          </a:prstGeom>
          <a:solidFill>
            <a:schemeClr val="bg1"/>
          </a:solidFill>
          <a:ln w="9525">
            <a:noFill/>
            <a:miter lim="800000"/>
            <a:headEnd/>
            <a:tailEnd/>
          </a:ln>
          <a:effectLst/>
        </p:spPr>
        <p:txBody>
          <a:bodyPr wrap="none" lIns="103548" tIns="51774" rIns="103548" bIns="51774">
            <a:spAutoFit/>
          </a:bodyPr>
          <a:lstStyle/>
          <a:p>
            <a:pPr algn="ctr" defTabSz="646376" eaLnBrk="0" hangingPunct="0">
              <a:lnSpc>
                <a:spcPct val="90000"/>
              </a:lnSpc>
            </a:pPr>
            <a:r>
              <a:rPr lang="en-US" sz="1100" b="1">
                <a:cs typeface="Times New Roman" panose="02020603050405020304" pitchFamily="18" charset="0"/>
              </a:rPr>
              <a:t>P</a:t>
            </a:r>
          </a:p>
        </p:txBody>
      </p:sp>
      <p:pic>
        <p:nvPicPr>
          <p:cNvPr id="103" name="Picture 52"/>
          <p:cNvPicPr>
            <a:picLocks noChangeArrowheads="1"/>
          </p:cNvPicPr>
          <p:nvPr/>
        </p:nvPicPr>
        <p:blipFill>
          <a:blip r:embed="rId5" cstate="print"/>
          <a:srcRect/>
          <a:stretch>
            <a:fillRect/>
          </a:stretch>
        </p:blipFill>
        <p:spPr bwMode="auto">
          <a:xfrm>
            <a:off x="6590819" y="2513555"/>
            <a:ext cx="307319" cy="357188"/>
          </a:xfrm>
          <a:prstGeom prst="rect">
            <a:avLst/>
          </a:prstGeom>
          <a:noFill/>
          <a:ln w="9525">
            <a:noFill/>
            <a:miter lim="800000"/>
            <a:headEnd/>
            <a:tailEnd/>
          </a:ln>
          <a:effectLst/>
        </p:spPr>
      </p:pic>
      <p:pic>
        <p:nvPicPr>
          <p:cNvPr id="48" name="Picture 61"/>
          <p:cNvPicPr>
            <a:picLocks noChangeArrowheads="1"/>
          </p:cNvPicPr>
          <p:nvPr/>
        </p:nvPicPr>
        <p:blipFill>
          <a:blip r:embed="rId5" cstate="print"/>
          <a:srcRect/>
          <a:stretch>
            <a:fillRect/>
          </a:stretch>
        </p:blipFill>
        <p:spPr bwMode="auto">
          <a:xfrm>
            <a:off x="5703137" y="3149493"/>
            <a:ext cx="307319" cy="357187"/>
          </a:xfrm>
          <a:prstGeom prst="rect">
            <a:avLst/>
          </a:prstGeom>
          <a:noFill/>
          <a:ln w="9525">
            <a:noFill/>
            <a:miter lim="800000"/>
            <a:headEnd/>
            <a:tailEnd/>
          </a:ln>
          <a:effectLst/>
        </p:spPr>
      </p:pic>
      <p:sp>
        <p:nvSpPr>
          <p:cNvPr id="49" name="Rectangle 62"/>
          <p:cNvSpPr>
            <a:spLocks noChangeArrowheads="1"/>
          </p:cNvSpPr>
          <p:nvPr/>
        </p:nvSpPr>
        <p:spPr bwMode="auto">
          <a:xfrm>
            <a:off x="5748479" y="3492523"/>
            <a:ext cx="303289" cy="257001"/>
          </a:xfrm>
          <a:prstGeom prst="rect">
            <a:avLst/>
          </a:prstGeom>
          <a:noFill/>
          <a:ln w="9525">
            <a:noFill/>
            <a:miter lim="800000"/>
            <a:headEnd/>
            <a:tailEnd/>
          </a:ln>
          <a:effectLst/>
        </p:spPr>
        <p:txBody>
          <a:bodyPr wrap="none" lIns="103548" tIns="51774" rIns="103548" bIns="51774">
            <a:spAutoFit/>
          </a:bodyPr>
          <a:lstStyle/>
          <a:p>
            <a:pPr defTabSz="646376" eaLnBrk="0" hangingPunct="0">
              <a:lnSpc>
                <a:spcPct val="90000"/>
              </a:lnSpc>
            </a:pPr>
            <a:r>
              <a:rPr lang="en-US" sz="1100" b="1">
                <a:cs typeface="Times New Roman" panose="02020603050405020304" pitchFamily="18" charset="0"/>
              </a:rPr>
              <a:t>P</a:t>
            </a:r>
          </a:p>
        </p:txBody>
      </p:sp>
      <p:sp>
        <p:nvSpPr>
          <p:cNvPr id="80" name="Rectangle 59"/>
          <p:cNvSpPr>
            <a:spLocks noChangeArrowheads="1"/>
          </p:cNvSpPr>
          <p:nvPr/>
        </p:nvSpPr>
        <p:spPr bwMode="auto">
          <a:xfrm>
            <a:off x="5705133" y="2304470"/>
            <a:ext cx="303289" cy="257001"/>
          </a:xfrm>
          <a:prstGeom prst="rect">
            <a:avLst/>
          </a:prstGeom>
          <a:solidFill>
            <a:schemeClr val="bg1"/>
          </a:solidFill>
          <a:ln w="9525">
            <a:noFill/>
            <a:miter lim="800000"/>
            <a:headEnd/>
            <a:tailEnd/>
          </a:ln>
          <a:effectLst/>
        </p:spPr>
        <p:txBody>
          <a:bodyPr wrap="none" lIns="103548" tIns="51774" rIns="103548" bIns="51774">
            <a:spAutoFit/>
          </a:bodyPr>
          <a:lstStyle/>
          <a:p>
            <a:pPr algn="ctr" defTabSz="646376" eaLnBrk="0" hangingPunct="0">
              <a:lnSpc>
                <a:spcPct val="90000"/>
              </a:lnSpc>
            </a:pPr>
            <a:r>
              <a:rPr lang="en-US" sz="1100" b="1">
                <a:cs typeface="Times New Roman" panose="02020603050405020304" pitchFamily="18" charset="0"/>
              </a:rPr>
              <a:t>P</a:t>
            </a:r>
          </a:p>
        </p:txBody>
      </p:sp>
      <p:pic>
        <p:nvPicPr>
          <p:cNvPr id="81" name="Picture 58"/>
          <p:cNvPicPr>
            <a:picLocks noChangeArrowheads="1"/>
          </p:cNvPicPr>
          <p:nvPr/>
        </p:nvPicPr>
        <p:blipFill>
          <a:blip r:embed="rId5" cstate="print"/>
          <a:srcRect/>
          <a:stretch>
            <a:fillRect/>
          </a:stretch>
        </p:blipFill>
        <p:spPr bwMode="auto">
          <a:xfrm>
            <a:off x="5703118" y="2513555"/>
            <a:ext cx="307319" cy="357188"/>
          </a:xfrm>
          <a:prstGeom prst="rect">
            <a:avLst/>
          </a:prstGeom>
          <a:noFill/>
          <a:ln w="9525">
            <a:noFill/>
            <a:miter lim="800000"/>
            <a:headEnd/>
            <a:tailEnd/>
          </a:ln>
          <a:effectLst/>
        </p:spPr>
      </p:pic>
      <p:grpSp>
        <p:nvGrpSpPr>
          <p:cNvPr id="5" name="Group 4"/>
          <p:cNvGrpSpPr/>
          <p:nvPr/>
        </p:nvGrpSpPr>
        <p:grpSpPr>
          <a:xfrm>
            <a:off x="5275644" y="2555724"/>
            <a:ext cx="394052" cy="103752"/>
            <a:chOff x="5254802" y="2544198"/>
            <a:chExt cx="394052" cy="103752"/>
          </a:xfrm>
        </p:grpSpPr>
        <p:sp>
          <p:nvSpPr>
            <p:cNvPr id="106" name="Rectangle 79"/>
            <p:cNvSpPr>
              <a:spLocks noChangeArrowheads="1"/>
            </p:cNvSpPr>
            <p:nvPr/>
          </p:nvSpPr>
          <p:spPr bwMode="auto">
            <a:xfrm rot="16200000">
              <a:off x="5417017" y="2416112"/>
              <a:ext cx="103752" cy="359923"/>
            </a:xfrm>
            <a:prstGeom prst="rect">
              <a:avLst/>
            </a:prstGeom>
            <a:solidFill>
              <a:schemeClr val="accent1"/>
            </a:solidFill>
            <a:ln w="9525" algn="ctr">
              <a:solidFill>
                <a:schemeClr val="tx1"/>
              </a:solidFill>
              <a:miter lim="800000"/>
              <a:headEnd/>
              <a:tailEnd/>
            </a:ln>
            <a:effectLst/>
          </p:spPr>
          <p:txBody>
            <a:bodyPr wrap="square" lIns="82124" tIns="41061" rIns="82124" bIns="41061" anchor="ctr">
              <a:spAutoFit/>
            </a:bodyPr>
            <a:lstStyle/>
            <a:p>
              <a:endParaRPr lang="en-US">
                <a:cs typeface="Times New Roman" panose="02020603050405020304" pitchFamily="18" charset="0"/>
              </a:endParaRPr>
            </a:p>
          </p:txBody>
        </p:sp>
        <p:sp>
          <p:nvSpPr>
            <p:cNvPr id="108" name="Rectangle 95"/>
            <p:cNvSpPr>
              <a:spLocks noChangeArrowheads="1"/>
            </p:cNvSpPr>
            <p:nvPr/>
          </p:nvSpPr>
          <p:spPr bwMode="auto">
            <a:xfrm>
              <a:off x="5254802" y="2545937"/>
              <a:ext cx="96730" cy="102013"/>
            </a:xfrm>
            <a:prstGeom prst="rect">
              <a:avLst/>
            </a:prstGeom>
            <a:solidFill>
              <a:srgbClr val="00FF00"/>
            </a:solidFill>
            <a:ln w="9525" algn="ctr">
              <a:solidFill>
                <a:schemeClr val="tx1"/>
              </a:solidFill>
              <a:miter lim="800000"/>
              <a:headEnd/>
              <a:tailEnd/>
            </a:ln>
            <a:effectLst/>
          </p:spPr>
          <p:txBody>
            <a:bodyPr lIns="0" tIns="41061" rIns="0" bIns="41061" anchor="ctr"/>
            <a:lstStyle/>
            <a:p>
              <a:pPr algn="ctr"/>
              <a:r>
                <a:rPr lang="en-US" sz="300" b="1" dirty="0" smtClean="0">
                  <a:cs typeface="Times New Roman" panose="02020603050405020304" pitchFamily="18" charset="0"/>
                </a:rPr>
                <a:t>L1</a:t>
              </a:r>
              <a:endParaRPr lang="en-US" sz="300" b="1" dirty="0">
                <a:cs typeface="Times New Roman" panose="02020603050405020304" pitchFamily="18" charset="0"/>
              </a:endParaRPr>
            </a:p>
          </p:txBody>
        </p:sp>
      </p:grpSp>
      <p:grpSp>
        <p:nvGrpSpPr>
          <p:cNvPr id="109" name="Group 108"/>
          <p:cNvGrpSpPr/>
          <p:nvPr/>
        </p:nvGrpSpPr>
        <p:grpSpPr>
          <a:xfrm>
            <a:off x="6045737" y="2545799"/>
            <a:ext cx="394053" cy="106327"/>
            <a:chOff x="5407202" y="2694024"/>
            <a:chExt cx="394053" cy="106327"/>
          </a:xfrm>
        </p:grpSpPr>
        <p:sp>
          <p:nvSpPr>
            <p:cNvPr id="112" name="Rectangle 79"/>
            <p:cNvSpPr>
              <a:spLocks noChangeArrowheads="1"/>
            </p:cNvSpPr>
            <p:nvPr/>
          </p:nvSpPr>
          <p:spPr bwMode="auto">
            <a:xfrm rot="16200000">
              <a:off x="5568131" y="2567225"/>
              <a:ext cx="106326" cy="359923"/>
            </a:xfrm>
            <a:prstGeom prst="rect">
              <a:avLst/>
            </a:prstGeom>
            <a:solidFill>
              <a:schemeClr val="accent1"/>
            </a:solidFill>
            <a:ln w="9525" algn="ctr">
              <a:solidFill>
                <a:schemeClr val="tx1"/>
              </a:solidFill>
              <a:miter lim="800000"/>
              <a:headEnd/>
              <a:tailEnd/>
            </a:ln>
            <a:effectLst/>
          </p:spPr>
          <p:txBody>
            <a:bodyPr wrap="square" lIns="82124" tIns="41061" rIns="82124" bIns="41061" anchor="ctr">
              <a:spAutoFit/>
            </a:bodyPr>
            <a:lstStyle/>
            <a:p>
              <a:endParaRPr lang="en-US">
                <a:cs typeface="Times New Roman" panose="02020603050405020304" pitchFamily="18" charset="0"/>
              </a:endParaRPr>
            </a:p>
          </p:txBody>
        </p:sp>
        <p:sp>
          <p:nvSpPr>
            <p:cNvPr id="113" name="Rectangle 95"/>
            <p:cNvSpPr>
              <a:spLocks noChangeArrowheads="1"/>
            </p:cNvSpPr>
            <p:nvPr/>
          </p:nvSpPr>
          <p:spPr bwMode="auto">
            <a:xfrm>
              <a:off x="5407202" y="2694025"/>
              <a:ext cx="96730" cy="106326"/>
            </a:xfrm>
            <a:prstGeom prst="rect">
              <a:avLst/>
            </a:prstGeom>
            <a:solidFill>
              <a:srgbClr val="FFC000"/>
            </a:solidFill>
            <a:ln w="9525" algn="ctr">
              <a:solidFill>
                <a:schemeClr val="tx1"/>
              </a:solidFill>
              <a:miter lim="800000"/>
              <a:headEnd/>
              <a:tailEnd/>
            </a:ln>
            <a:effectLst/>
          </p:spPr>
          <p:txBody>
            <a:bodyPr lIns="0" tIns="41061" rIns="0" bIns="41061" anchor="ctr"/>
            <a:lstStyle/>
            <a:p>
              <a:pPr algn="ctr"/>
              <a:r>
                <a:rPr lang="en-US" sz="300" b="1" dirty="0" smtClean="0">
                  <a:cs typeface="Times New Roman" panose="02020603050405020304" pitchFamily="18" charset="0"/>
                </a:rPr>
                <a:t>L2</a:t>
              </a:r>
              <a:endParaRPr lang="en-US" sz="300" b="1" dirty="0">
                <a:cs typeface="Times New Roman" panose="02020603050405020304" pitchFamily="18" charset="0"/>
              </a:endParaRPr>
            </a:p>
          </p:txBody>
        </p:sp>
      </p:grpSp>
      <p:sp>
        <p:nvSpPr>
          <p:cNvPr id="13" name="Rectangle 12"/>
          <p:cNvSpPr/>
          <p:nvPr/>
        </p:nvSpPr>
        <p:spPr>
          <a:xfrm>
            <a:off x="0" y="4566598"/>
            <a:ext cx="4766048" cy="400110"/>
          </a:xfrm>
          <a:prstGeom prst="rect">
            <a:avLst/>
          </a:prstGeom>
        </p:spPr>
        <p:txBody>
          <a:bodyPr wrap="none">
            <a:spAutoFit/>
          </a:bodyPr>
          <a:lstStyle/>
          <a:p>
            <a:r>
              <a:rPr lang="en-US" sz="1000" dirty="0" smtClean="0">
                <a:cs typeface="Times New Roman" panose="02020603050405020304" pitchFamily="18" charset="0"/>
              </a:rPr>
              <a:t>“FEC = Set of all packets that are going to be forwarded in exactly the same way”</a:t>
            </a:r>
          </a:p>
          <a:p>
            <a:r>
              <a:rPr lang="en-US" sz="1000" dirty="0" smtClean="0"/>
              <a:t>“PHP= Penultimate </a:t>
            </a:r>
            <a:r>
              <a:rPr lang="en-US" sz="1000" dirty="0"/>
              <a:t>hop </a:t>
            </a:r>
            <a:r>
              <a:rPr lang="en-US" sz="1000" dirty="0" smtClean="0"/>
              <a:t>popping” </a:t>
            </a:r>
            <a:endParaRPr lang="en-US" sz="1000" dirty="0">
              <a:cs typeface="Times New Roman" panose="02020603050405020304" pitchFamily="18" charset="0"/>
            </a:endParaRPr>
          </a:p>
        </p:txBody>
      </p:sp>
      <p:cxnSp>
        <p:nvCxnSpPr>
          <p:cNvPr id="22" name="Straight Arrow Connector 21"/>
          <p:cNvCxnSpPr/>
          <p:nvPr/>
        </p:nvCxnSpPr>
        <p:spPr bwMode="auto">
          <a:xfrm>
            <a:off x="4961275" y="2190750"/>
            <a:ext cx="2743200" cy="0"/>
          </a:xfrm>
          <a:prstGeom prst="straightConnector1">
            <a:avLst/>
          </a:prstGeom>
          <a:solidFill>
            <a:srgbClr val="0183B7"/>
          </a:solidFill>
          <a:ln w="19050" cap="flat" cmpd="sng" algn="ctr">
            <a:solidFill>
              <a:schemeClr val="accent1"/>
            </a:solidFill>
            <a:prstDash val="solid"/>
            <a:round/>
            <a:headEnd type="arrow"/>
            <a:tailEnd type="arrow"/>
          </a:ln>
          <a:effectLst/>
        </p:spPr>
      </p:cxnSp>
      <p:sp>
        <p:nvSpPr>
          <p:cNvPr id="14" name="Rectangle 13"/>
          <p:cNvSpPr/>
          <p:nvPr/>
        </p:nvSpPr>
        <p:spPr>
          <a:xfrm>
            <a:off x="5192392" y="2873179"/>
            <a:ext cx="3951608" cy="307777"/>
          </a:xfrm>
          <a:prstGeom prst="rect">
            <a:avLst/>
          </a:prstGeom>
        </p:spPr>
        <p:txBody>
          <a:bodyPr wrap="square">
            <a:spAutoFit/>
          </a:bodyPr>
          <a:lstStyle/>
          <a:p>
            <a:r>
              <a:rPr lang="en-US" sz="1400" dirty="0" smtClean="0">
                <a:solidFill>
                  <a:srgbClr val="0000FF"/>
                </a:solidFill>
                <a:cs typeface="Times New Roman" panose="02020603050405020304" pitchFamily="18" charset="0"/>
              </a:rPr>
              <a:t>MPLS Service Provider core</a:t>
            </a:r>
            <a:endParaRPr lang="en-US" sz="1400" dirty="0">
              <a:solidFill>
                <a:srgbClr val="0000FF"/>
              </a:solidFill>
              <a:cs typeface="Times New Roman" panose="02020603050405020304" pitchFamily="18" charset="0"/>
            </a:endParaRPr>
          </a:p>
        </p:txBody>
      </p:sp>
      <p:sp>
        <p:nvSpPr>
          <p:cNvPr id="64" name="Line 89"/>
          <p:cNvSpPr>
            <a:spLocks noChangeShapeType="1"/>
          </p:cNvSpPr>
          <p:nvPr/>
        </p:nvSpPr>
        <p:spPr bwMode="auto">
          <a:xfrm>
            <a:off x="4908933" y="1519279"/>
            <a:ext cx="2863467" cy="0"/>
          </a:xfrm>
          <a:prstGeom prst="line">
            <a:avLst/>
          </a:prstGeom>
          <a:noFill/>
          <a:ln w="9525">
            <a:solidFill>
              <a:schemeClr val="tx1"/>
            </a:solidFill>
            <a:round/>
            <a:headEnd type="triangle" w="lg" len="lg"/>
            <a:tailEnd type="triangle" w="lg" len="lg"/>
          </a:ln>
          <a:effectLst/>
        </p:spPr>
        <p:txBody>
          <a:bodyPr wrap="none" lIns="82124" tIns="41061" rIns="82124" bIns="41061" anchor="ctr">
            <a:spAutoFit/>
          </a:bodyPr>
          <a:lstStyle/>
          <a:p>
            <a:endParaRPr lang="en-US">
              <a:cs typeface="Times New Roman" panose="02020603050405020304" pitchFamily="18" charset="0"/>
            </a:endParaRPr>
          </a:p>
        </p:txBody>
      </p:sp>
      <p:sp>
        <p:nvSpPr>
          <p:cNvPr id="65" name="Text Box 91"/>
          <p:cNvSpPr txBox="1">
            <a:spLocks noChangeArrowheads="1"/>
          </p:cNvSpPr>
          <p:nvPr/>
        </p:nvSpPr>
        <p:spPr bwMode="auto">
          <a:xfrm>
            <a:off x="4908933" y="1276350"/>
            <a:ext cx="2863467" cy="252183"/>
          </a:xfrm>
          <a:prstGeom prst="rect">
            <a:avLst/>
          </a:prstGeom>
          <a:noFill/>
          <a:ln w="9525" algn="ctr">
            <a:noFill/>
            <a:miter lim="800000"/>
            <a:headEnd/>
            <a:tailEnd/>
          </a:ln>
          <a:effectLst/>
        </p:spPr>
        <p:txBody>
          <a:bodyPr lIns="82124" tIns="41061" rIns="82124" bIns="41061">
            <a:spAutoFit/>
          </a:bodyPr>
          <a:lstStyle/>
          <a:p>
            <a:pPr algn="ctr"/>
            <a:r>
              <a:rPr lang="en-US" sz="1100" b="1" dirty="0">
                <a:cs typeface="Times New Roman" panose="02020603050405020304" pitchFamily="18" charset="0"/>
              </a:rPr>
              <a:t>MPLS </a:t>
            </a:r>
            <a:r>
              <a:rPr lang="en-US" sz="1100" b="1" dirty="0" smtClean="0">
                <a:cs typeface="Times New Roman" panose="02020603050405020304" pitchFamily="18" charset="0"/>
              </a:rPr>
              <a:t>enabled Domain</a:t>
            </a:r>
            <a:endParaRPr lang="en-US" sz="1100" b="1" dirty="0">
              <a:cs typeface="Times New Roman" panose="02020603050405020304" pitchFamily="18" charset="0"/>
            </a:endParaRPr>
          </a:p>
        </p:txBody>
      </p:sp>
      <p:pic>
        <p:nvPicPr>
          <p:cNvPr id="66" name="Picture 9" descr="42-15646879 video conference"/>
          <p:cNvPicPr>
            <a:picLocks noChangeAspect="1" noChangeArrowheads="1"/>
          </p:cNvPicPr>
          <p:nvPr/>
        </p:nvPicPr>
        <p:blipFill>
          <a:blip r:embed="rId6" cstate="print"/>
          <a:srcRect t="13504" b="38774"/>
          <a:stretch>
            <a:fillRect/>
          </a:stretch>
        </p:blipFill>
        <p:spPr bwMode="auto">
          <a:xfrm>
            <a:off x="3666226" y="2536165"/>
            <a:ext cx="310551" cy="276046"/>
          </a:xfrm>
          <a:prstGeom prst="rect">
            <a:avLst/>
          </a:prstGeom>
          <a:noFill/>
          <a:ln w="9525">
            <a:noFill/>
            <a:miter lim="800000"/>
            <a:headEnd/>
            <a:tailEnd/>
          </a:ln>
        </p:spPr>
      </p:pic>
      <p:pic>
        <p:nvPicPr>
          <p:cNvPr id="67" name="Picture 15" descr="42-16415498 web conference"/>
          <p:cNvPicPr>
            <a:picLocks noChangeAspect="1" noChangeArrowheads="1"/>
          </p:cNvPicPr>
          <p:nvPr/>
        </p:nvPicPr>
        <p:blipFill>
          <a:blip r:embed="rId7" cstate="print"/>
          <a:srcRect/>
          <a:stretch>
            <a:fillRect/>
          </a:stretch>
        </p:blipFill>
        <p:spPr bwMode="auto">
          <a:xfrm>
            <a:off x="8629292" y="2544792"/>
            <a:ext cx="324928" cy="264364"/>
          </a:xfrm>
          <a:prstGeom prst="rect">
            <a:avLst/>
          </a:prstGeom>
          <a:noFill/>
          <a:ln w="9525">
            <a:noFill/>
            <a:miter lim="800000"/>
            <a:headEnd/>
            <a:tailEnd/>
          </a:ln>
        </p:spPr>
      </p:pic>
      <p:pic>
        <p:nvPicPr>
          <p:cNvPr id="70" name="Picture 69" descr="HKJ17422.jpg"/>
          <p:cNvPicPr>
            <a:picLocks noChangeAspect="1"/>
          </p:cNvPicPr>
          <p:nvPr/>
        </p:nvPicPr>
        <p:blipFill>
          <a:blip r:embed="rId8" cstate="screen"/>
          <a:srcRect/>
          <a:stretch>
            <a:fillRect/>
          </a:stretch>
        </p:blipFill>
        <p:spPr>
          <a:xfrm>
            <a:off x="8623541" y="3217654"/>
            <a:ext cx="296174" cy="304514"/>
          </a:xfrm>
          <a:prstGeom prst="rect">
            <a:avLst/>
          </a:prstGeom>
          <a:noFill/>
          <a:ln w="9525">
            <a:solidFill>
              <a:schemeClr val="tx1">
                <a:lumMod val="75000"/>
              </a:schemeClr>
            </a:solidFill>
            <a:miter lim="800000"/>
            <a:headEnd/>
            <a:tailEnd/>
          </a:ln>
          <a:effectLst>
            <a:outerShdw blurRad="50800" dist="38100" dir="2700000" algn="tl" rotWithShape="0">
              <a:prstClr val="black">
                <a:alpha val="40000"/>
              </a:prstClr>
            </a:outerShdw>
          </a:effectLst>
        </p:spPr>
      </p:pic>
      <p:pic>
        <p:nvPicPr>
          <p:cNvPr id="71" name="Picture 70" descr="CiscoLive_girl_with_tablet.jpg"/>
          <p:cNvPicPr>
            <a:picLocks noChangeAspect="1"/>
          </p:cNvPicPr>
          <p:nvPr/>
        </p:nvPicPr>
        <p:blipFill rotWithShape="1">
          <a:blip r:embed="rId9" cstate="print">
            <a:extLst>
              <a:ext uri="{28A0092B-C50C-407E-A947-70E740481C1C}">
                <a14:useLocalDpi xmlns:a14="http://schemas.microsoft.com/office/drawing/2010/main" val="0"/>
              </a:ext>
            </a:extLst>
          </a:blip>
          <a:srcRect t="23851" b="23933"/>
          <a:stretch/>
        </p:blipFill>
        <p:spPr>
          <a:xfrm>
            <a:off x="4071361" y="3310404"/>
            <a:ext cx="301924" cy="284672"/>
          </a:xfrm>
          <a:prstGeom prst="rect">
            <a:avLst/>
          </a:prstGeom>
        </p:spPr>
      </p:pic>
      <p:cxnSp>
        <p:nvCxnSpPr>
          <p:cNvPr id="26" name="Straight Connector 25"/>
          <p:cNvCxnSpPr>
            <a:endCxn id="19" idx="1"/>
          </p:cNvCxnSpPr>
          <p:nvPr/>
        </p:nvCxnSpPr>
        <p:spPr bwMode="auto">
          <a:xfrm flipV="1">
            <a:off x="3976777" y="2697595"/>
            <a:ext cx="84963" cy="2473"/>
          </a:xfrm>
          <a:prstGeom prst="line">
            <a:avLst/>
          </a:prstGeom>
          <a:solidFill>
            <a:srgbClr val="0183B7"/>
          </a:solidFill>
          <a:ln w="19050" cap="flat" cmpd="sng" algn="ctr">
            <a:solidFill>
              <a:schemeClr val="accent1"/>
            </a:solidFill>
            <a:prstDash val="solid"/>
            <a:round/>
            <a:headEnd type="none" w="med" len="med"/>
            <a:tailEnd type="none" w="med" len="med"/>
          </a:ln>
          <a:effectLst/>
        </p:spPr>
      </p:cxnSp>
      <p:cxnSp>
        <p:nvCxnSpPr>
          <p:cNvPr id="33" name="Straight Connector 32"/>
          <p:cNvCxnSpPr>
            <a:stCxn id="71" idx="3"/>
            <a:endCxn id="23" idx="1"/>
          </p:cNvCxnSpPr>
          <p:nvPr/>
        </p:nvCxnSpPr>
        <p:spPr bwMode="auto">
          <a:xfrm flipV="1">
            <a:off x="4373285" y="3409490"/>
            <a:ext cx="84963" cy="43250"/>
          </a:xfrm>
          <a:prstGeom prst="line">
            <a:avLst/>
          </a:prstGeom>
          <a:solidFill>
            <a:srgbClr val="0183B7"/>
          </a:solidFill>
          <a:ln w="19050" cap="flat" cmpd="sng" algn="ctr">
            <a:solidFill>
              <a:schemeClr val="accent1"/>
            </a:solidFill>
            <a:prstDash val="solid"/>
            <a:round/>
            <a:headEnd type="none" w="med" len="med"/>
            <a:tailEnd type="none" w="med" len="med"/>
          </a:ln>
          <a:effectLst/>
        </p:spPr>
      </p:cxnSp>
      <p:cxnSp>
        <p:nvCxnSpPr>
          <p:cNvPr id="35" name="Straight Connector 34"/>
          <p:cNvCxnSpPr>
            <a:stCxn id="67" idx="1"/>
            <a:endCxn id="27" idx="3"/>
          </p:cNvCxnSpPr>
          <p:nvPr/>
        </p:nvCxnSpPr>
        <p:spPr bwMode="auto">
          <a:xfrm flipH="1">
            <a:off x="8511318" y="2676974"/>
            <a:ext cx="117974" cy="20621"/>
          </a:xfrm>
          <a:prstGeom prst="line">
            <a:avLst/>
          </a:prstGeom>
          <a:solidFill>
            <a:srgbClr val="0183B7"/>
          </a:solidFill>
          <a:ln w="19050" cap="flat" cmpd="sng" algn="ctr">
            <a:solidFill>
              <a:schemeClr val="accent1"/>
            </a:solidFill>
            <a:prstDash val="solid"/>
            <a:round/>
            <a:headEnd type="none" w="med" len="med"/>
            <a:tailEnd type="none" w="med" len="med"/>
          </a:ln>
          <a:effectLst/>
        </p:spPr>
      </p:cxnSp>
      <p:cxnSp>
        <p:nvCxnSpPr>
          <p:cNvPr id="37" name="Straight Connector 36"/>
          <p:cNvCxnSpPr>
            <a:stCxn id="70" idx="1"/>
            <a:endCxn id="31" idx="3"/>
          </p:cNvCxnSpPr>
          <p:nvPr/>
        </p:nvCxnSpPr>
        <p:spPr bwMode="auto">
          <a:xfrm flipH="1">
            <a:off x="8511318" y="3369911"/>
            <a:ext cx="112223" cy="7211"/>
          </a:xfrm>
          <a:prstGeom prst="line">
            <a:avLst/>
          </a:prstGeom>
          <a:solidFill>
            <a:srgbClr val="0183B7"/>
          </a:solidFill>
          <a:ln w="19050" cap="flat" cmpd="sng" algn="ctr">
            <a:solidFill>
              <a:schemeClr val="accent1"/>
            </a:solidFill>
            <a:prstDash val="solid"/>
            <a:round/>
            <a:headEnd type="none" w="med" len="med"/>
            <a:tailEnd type="none" w="med" len="med"/>
          </a:ln>
          <a:effectLst/>
        </p:spPr>
      </p:cxnSp>
      <p:sp>
        <p:nvSpPr>
          <p:cNvPr id="73" name="Rectangle 79"/>
          <p:cNvSpPr>
            <a:spLocks noChangeArrowheads="1"/>
          </p:cNvSpPr>
          <p:nvPr/>
        </p:nvSpPr>
        <p:spPr bwMode="auto">
          <a:xfrm rot="16200000">
            <a:off x="7044133" y="2427657"/>
            <a:ext cx="103752" cy="359923"/>
          </a:xfrm>
          <a:prstGeom prst="rect">
            <a:avLst/>
          </a:prstGeom>
          <a:solidFill>
            <a:schemeClr val="accent1"/>
          </a:solidFill>
          <a:ln w="9525" algn="ctr">
            <a:solidFill>
              <a:schemeClr val="tx1"/>
            </a:solidFill>
            <a:miter lim="800000"/>
            <a:headEnd/>
            <a:tailEnd/>
          </a:ln>
          <a:effectLst/>
        </p:spPr>
        <p:txBody>
          <a:bodyPr wrap="square" lIns="82124" tIns="41061" rIns="82124" bIns="41061" anchor="ctr">
            <a:spAutoFit/>
          </a:bodyPr>
          <a:lstStyle/>
          <a:p>
            <a:endParaRPr lang="en-US">
              <a:cs typeface="Times New Roman" panose="02020603050405020304" pitchFamily="18" charset="0"/>
            </a:endParaRPr>
          </a:p>
        </p:txBody>
      </p:sp>
      <p:sp>
        <p:nvSpPr>
          <p:cNvPr id="72" name="Rectangle 79"/>
          <p:cNvSpPr>
            <a:spLocks noChangeArrowheads="1"/>
          </p:cNvSpPr>
          <p:nvPr/>
        </p:nvSpPr>
        <p:spPr bwMode="auto">
          <a:xfrm rot="16200000">
            <a:off x="7993488" y="2445833"/>
            <a:ext cx="103752" cy="359923"/>
          </a:xfrm>
          <a:prstGeom prst="rect">
            <a:avLst/>
          </a:prstGeom>
          <a:solidFill>
            <a:schemeClr val="accent1"/>
          </a:solidFill>
          <a:ln w="9525" algn="ctr">
            <a:solidFill>
              <a:schemeClr val="tx1"/>
            </a:solidFill>
            <a:miter lim="800000"/>
            <a:headEnd/>
            <a:tailEnd/>
          </a:ln>
          <a:effectLst/>
        </p:spPr>
        <p:txBody>
          <a:bodyPr wrap="square" lIns="82124" tIns="41061" rIns="82124" bIns="41061" anchor="ctr">
            <a:spAutoFit/>
          </a:bodyPr>
          <a:lstStyle/>
          <a:p>
            <a:endParaRPr lang="en-US">
              <a:cs typeface="Times New Roman" panose="02020603050405020304" pitchFamily="18" charset="0"/>
            </a:endParaRPr>
          </a:p>
        </p:txBody>
      </p:sp>
      <p:sp>
        <p:nvSpPr>
          <p:cNvPr id="75" name="Content Placeholder 78"/>
          <p:cNvSpPr>
            <a:spLocks noGrp="1"/>
          </p:cNvSpPr>
          <p:nvPr>
            <p:ph idx="4294967295"/>
          </p:nvPr>
        </p:nvSpPr>
        <p:spPr>
          <a:xfrm>
            <a:off x="183220" y="1333388"/>
            <a:ext cx="3630288" cy="3454531"/>
          </a:xfrm>
          <a:prstGeom prst="rect">
            <a:avLst/>
          </a:prstGeom>
        </p:spPr>
        <p:txBody>
          <a:bodyPr>
            <a:normAutofit/>
          </a:bodyPr>
          <a:lstStyle/>
          <a:p>
            <a:pPr marL="1785" lvl="0" indent="0">
              <a:buNone/>
            </a:pPr>
            <a:r>
              <a:rPr lang="en-US" sz="1400" dirty="0" smtClean="0">
                <a:cs typeface="Times New Roman" panose="02020603050405020304" pitchFamily="18" charset="0"/>
              </a:rPr>
              <a:t>1. </a:t>
            </a:r>
            <a:r>
              <a:rPr lang="en-US" sz="1400" dirty="0">
                <a:cs typeface="Times New Roman" panose="02020603050405020304" pitchFamily="18" charset="0"/>
              </a:rPr>
              <a:t>PE (Provider Edge) router</a:t>
            </a:r>
          </a:p>
          <a:p>
            <a:pPr lvl="1"/>
            <a:r>
              <a:rPr lang="en-US" sz="1200" dirty="0">
                <a:solidFill>
                  <a:srgbClr val="0000FF"/>
                </a:solidFill>
                <a:cs typeface="Times New Roman" panose="02020603050405020304" pitchFamily="18" charset="0"/>
              </a:rPr>
              <a:t>Label Edge router (LER)</a:t>
            </a:r>
          </a:p>
          <a:p>
            <a:pPr lvl="1"/>
            <a:r>
              <a:rPr lang="en-US" sz="1200" dirty="0">
                <a:solidFill>
                  <a:srgbClr val="0000FF"/>
                </a:solidFill>
                <a:cs typeface="Times New Roman" panose="02020603050405020304" pitchFamily="18" charset="0"/>
              </a:rPr>
              <a:t>Imposes and removes MPLS labels</a:t>
            </a:r>
          </a:p>
          <a:p>
            <a:pPr marL="1785" lvl="0" indent="0">
              <a:buNone/>
            </a:pPr>
            <a:r>
              <a:rPr lang="en-US" sz="1400" dirty="0" smtClean="0">
                <a:cs typeface="Times New Roman" panose="02020603050405020304" pitchFamily="18" charset="0"/>
              </a:rPr>
              <a:t>2. P (Provider) router </a:t>
            </a:r>
          </a:p>
          <a:p>
            <a:pPr lvl="1"/>
            <a:r>
              <a:rPr lang="en-US" sz="1200" dirty="0" smtClean="0">
                <a:solidFill>
                  <a:srgbClr val="0000FF"/>
                </a:solidFill>
                <a:cs typeface="Times New Roman" panose="02020603050405020304" pitchFamily="18" charset="0"/>
              </a:rPr>
              <a:t>Label switching router (</a:t>
            </a:r>
            <a:r>
              <a:rPr lang="en-US" sz="1200" dirty="0" err="1" smtClean="0">
                <a:solidFill>
                  <a:srgbClr val="0000FF"/>
                </a:solidFill>
                <a:cs typeface="Times New Roman" panose="02020603050405020304" pitchFamily="18" charset="0"/>
              </a:rPr>
              <a:t>LSR</a:t>
            </a:r>
            <a:r>
              <a:rPr lang="en-US" sz="1200" dirty="0" smtClean="0">
                <a:solidFill>
                  <a:srgbClr val="0000FF"/>
                </a:solidFill>
                <a:cs typeface="Times New Roman" panose="02020603050405020304" pitchFamily="18" charset="0"/>
              </a:rPr>
              <a:t>)</a:t>
            </a:r>
          </a:p>
          <a:p>
            <a:pPr lvl="1"/>
            <a:r>
              <a:rPr lang="en-US" sz="1200" dirty="0" smtClean="0">
                <a:solidFill>
                  <a:srgbClr val="0000FF"/>
                </a:solidFill>
                <a:cs typeface="Times New Roman" panose="02020603050405020304" pitchFamily="18" charset="0"/>
              </a:rPr>
              <a:t>Switches MPLS-labeled packets</a:t>
            </a:r>
          </a:p>
          <a:p>
            <a:pPr marL="1785" lvl="0" indent="0">
              <a:buNone/>
            </a:pPr>
            <a:r>
              <a:rPr lang="en-US" sz="1400" dirty="0" smtClean="0">
                <a:cs typeface="Times New Roman" panose="02020603050405020304" pitchFamily="18" charset="0"/>
              </a:rPr>
              <a:t>3. CE (Customer Edge) router </a:t>
            </a:r>
          </a:p>
          <a:p>
            <a:pPr lvl="1"/>
            <a:r>
              <a:rPr lang="en-US" sz="1200" dirty="0" smtClean="0">
                <a:solidFill>
                  <a:srgbClr val="0000FF"/>
                </a:solidFill>
                <a:cs typeface="Times New Roman" panose="02020603050405020304" pitchFamily="18" charset="0"/>
              </a:rPr>
              <a:t>Connects customer network to MPLS network, </a:t>
            </a:r>
            <a:r>
              <a:rPr lang="en-US" sz="1200" b="1" dirty="0" smtClean="0">
                <a:solidFill>
                  <a:srgbClr val="0000FF"/>
                </a:solidFill>
                <a:cs typeface="Times New Roman" panose="02020603050405020304" pitchFamily="18" charset="0"/>
              </a:rPr>
              <a:t>no labels to be sent to CE nodes</a:t>
            </a:r>
          </a:p>
          <a:p>
            <a:endParaRPr lang="en-US" dirty="0">
              <a:cs typeface="Times New Roman" panose="02020603050405020304" pitchFamily="18" charset="0"/>
            </a:endParaRPr>
          </a:p>
        </p:txBody>
      </p:sp>
    </p:spTree>
    <p:extLst>
      <p:ext uri="{BB962C8B-B14F-4D97-AF65-F5344CB8AC3E}">
        <p14:creationId xmlns:p14="http://schemas.microsoft.com/office/powerpoint/2010/main" val="25853870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73"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269" y="72829"/>
            <a:ext cx="9343554" cy="765432"/>
          </a:xfrm>
        </p:spPr>
        <p:txBody>
          <a:bodyPr/>
          <a:lstStyle/>
          <a:p>
            <a:r>
              <a:rPr lang="en-US" dirty="0" smtClean="0">
                <a:solidFill>
                  <a:srgbClr val="0000FF"/>
                </a:solidFill>
                <a:cs typeface="Times New Roman" panose="02020603050405020304" pitchFamily="18" charset="0"/>
              </a:rPr>
              <a:t>MPLS Label Switched Path (LSP) Setup	</a:t>
            </a:r>
            <a:endParaRPr lang="en-US" dirty="0">
              <a:solidFill>
                <a:srgbClr val="0000FF"/>
              </a:solidFill>
              <a:cs typeface="Times New Roman" panose="02020603050405020304" pitchFamily="18" charset="0"/>
            </a:endParaRPr>
          </a:p>
        </p:txBody>
      </p:sp>
      <p:sp>
        <p:nvSpPr>
          <p:cNvPr id="3" name="Content Placeholder 2"/>
          <p:cNvSpPr>
            <a:spLocks noGrp="1"/>
          </p:cNvSpPr>
          <p:nvPr>
            <p:ph idx="4294967295"/>
          </p:nvPr>
        </p:nvSpPr>
        <p:spPr>
          <a:xfrm>
            <a:off x="0" y="1456064"/>
            <a:ext cx="4161954" cy="3454531"/>
          </a:xfrm>
          <a:prstGeom prst="rect">
            <a:avLst/>
          </a:prstGeom>
        </p:spPr>
        <p:txBody>
          <a:bodyPr>
            <a:normAutofit/>
          </a:bodyPr>
          <a:lstStyle/>
          <a:p>
            <a:pPr>
              <a:buSzPct val="80000"/>
            </a:pPr>
            <a:r>
              <a:rPr lang="en-US" dirty="0" smtClean="0">
                <a:latin typeface="+mj-lt"/>
                <a:cs typeface="Times New Roman" panose="02020603050405020304" pitchFamily="18" charset="0"/>
              </a:rPr>
              <a:t>Label Distribution Protocol (LDP) signaling:</a:t>
            </a:r>
          </a:p>
          <a:p>
            <a:pPr lvl="1"/>
            <a:r>
              <a:rPr lang="en-US" sz="1200" dirty="0" smtClean="0">
                <a:solidFill>
                  <a:srgbClr val="0000FF"/>
                </a:solidFill>
                <a:latin typeface="+mj-lt"/>
                <a:cs typeface="Times New Roman" panose="02020603050405020304" pitchFamily="18" charset="0"/>
              </a:rPr>
              <a:t>Leverages existing routing protocols (OSPF, ISIS)</a:t>
            </a:r>
          </a:p>
          <a:p>
            <a:pPr>
              <a:buSzPct val="80000"/>
            </a:pPr>
            <a:r>
              <a:rPr lang="en-US" dirty="0">
                <a:latin typeface="+mj-lt"/>
                <a:cs typeface="Times New Roman" panose="02020603050405020304" pitchFamily="18" charset="0"/>
              </a:rPr>
              <a:t>Exchange of MPLS labels</a:t>
            </a:r>
          </a:p>
          <a:p>
            <a:pPr lvl="1">
              <a:buSzPct val="80000"/>
              <a:buFont typeface="Wingdings" panose="05000000000000000000" pitchFamily="2" charset="2"/>
              <a:buChar char="ü"/>
            </a:pPr>
            <a:r>
              <a:rPr lang="en-US" sz="1200" dirty="0">
                <a:solidFill>
                  <a:srgbClr val="0000FF"/>
                </a:solidFill>
                <a:latin typeface="+mj-lt"/>
                <a:cs typeface="Times New Roman" panose="02020603050405020304" pitchFamily="18" charset="0"/>
              </a:rPr>
              <a:t>Label bindings to IP addresses</a:t>
            </a:r>
          </a:p>
          <a:p>
            <a:pPr lvl="1">
              <a:buSzPct val="80000"/>
              <a:buFont typeface="Wingdings" panose="05000000000000000000" pitchFamily="2" charset="2"/>
              <a:buChar char="ü"/>
            </a:pPr>
            <a:r>
              <a:rPr lang="en-US" sz="1200" dirty="0">
                <a:solidFill>
                  <a:srgbClr val="0000FF"/>
                </a:solidFill>
                <a:latin typeface="+mj-lt"/>
                <a:cs typeface="Times New Roman" panose="02020603050405020304" pitchFamily="18" charset="0"/>
              </a:rPr>
              <a:t>Downstream MPLS node advertises what label to use to send traffic to node</a:t>
            </a:r>
          </a:p>
          <a:p>
            <a:pPr lvl="1"/>
            <a:endParaRPr lang="en-US" sz="1400" dirty="0" smtClean="0">
              <a:solidFill>
                <a:srgbClr val="0000FF"/>
              </a:solidFill>
              <a:latin typeface="+mj-lt"/>
              <a:cs typeface="Times New Roman" panose="02020603050405020304" pitchFamily="18" charset="0"/>
            </a:endParaRPr>
          </a:p>
        </p:txBody>
      </p:sp>
      <p:sp>
        <p:nvSpPr>
          <p:cNvPr id="4" name="Text Placeholder 3"/>
          <p:cNvSpPr>
            <a:spLocks noGrp="1"/>
          </p:cNvSpPr>
          <p:nvPr>
            <p:ph type="body" sz="quarter" idx="4294967295"/>
          </p:nvPr>
        </p:nvSpPr>
        <p:spPr>
          <a:xfrm>
            <a:off x="144147" y="654766"/>
            <a:ext cx="8403336" cy="313754"/>
          </a:xfrm>
          <a:prstGeom prst="rect">
            <a:avLst/>
          </a:prstGeom>
        </p:spPr>
        <p:txBody>
          <a:bodyPr/>
          <a:lstStyle/>
          <a:p>
            <a:pPr marL="1785" indent="0">
              <a:buNone/>
            </a:pPr>
            <a:r>
              <a:rPr lang="en-US" dirty="0" smtClean="0">
                <a:latin typeface="+mj-lt"/>
                <a:cs typeface="Times New Roman" panose="02020603050405020304" pitchFamily="18" charset="0"/>
              </a:rPr>
              <a:t>“LDP for LSP Signaling”</a:t>
            </a:r>
            <a:endParaRPr lang="en-US" dirty="0">
              <a:latin typeface="+mj-lt"/>
              <a:cs typeface="Times New Roman" panose="02020603050405020304" pitchFamily="18" charset="0"/>
            </a:endParaRPr>
          </a:p>
        </p:txBody>
      </p:sp>
      <p:sp>
        <p:nvSpPr>
          <p:cNvPr id="5" name="Slide Number Placeholder 4"/>
          <p:cNvSpPr>
            <a:spLocks noGrp="1"/>
          </p:cNvSpPr>
          <p:nvPr>
            <p:ph type="sldNum" sz="quarter" idx="4"/>
          </p:nvPr>
        </p:nvSpPr>
        <p:spPr>
          <a:xfrm>
            <a:off x="4245838" y="4868863"/>
            <a:ext cx="383410" cy="274637"/>
          </a:xfrm>
        </p:spPr>
        <p:txBody>
          <a:bodyPr/>
          <a:lstStyle/>
          <a:p>
            <a:fld id="{2F5CCB13-0A32-4557-88E9-079F0C330695}" type="slidenum">
              <a:rPr lang="en-US" smtClean="0">
                <a:latin typeface="+mj-lt"/>
                <a:cs typeface="Times New Roman" panose="02020603050405020304" pitchFamily="18" charset="0"/>
              </a:rPr>
              <a:pPr/>
              <a:t>9</a:t>
            </a:fld>
            <a:endParaRPr lang="en-US" dirty="0">
              <a:latin typeface="+mj-lt"/>
              <a:cs typeface="Times New Roman" panose="02020603050405020304" pitchFamily="18" charset="0"/>
            </a:endParaRPr>
          </a:p>
        </p:txBody>
      </p:sp>
      <p:graphicFrame>
        <p:nvGraphicFramePr>
          <p:cNvPr id="7" name="Content Placeholder 5"/>
          <p:cNvGraphicFramePr>
            <a:graphicFrameLocks noGrp="1"/>
          </p:cNvGraphicFramePr>
          <p:nvPr>
            <p:ph idx="4294967295"/>
            <p:extLst>
              <p:ext uri="{D42A27DB-BD31-4B8C-83A1-F6EECF244321}">
                <p14:modId xmlns:p14="http://schemas.microsoft.com/office/powerpoint/2010/main" val="453094690"/>
              </p:ext>
            </p:extLst>
          </p:nvPr>
        </p:nvGraphicFramePr>
        <p:xfrm>
          <a:off x="4199766" y="1136057"/>
          <a:ext cx="4830946" cy="3441192"/>
        </p:xfrm>
        <a:graphic>
          <a:graphicData uri="http://schemas.openxmlformats.org/drawingml/2006/table">
            <a:tbl>
              <a:tblPr firstRow="1" bandRow="1">
                <a:tableStyleId>{5C22544A-7EE6-4342-B048-85BDC9FD1C3A}</a:tableStyleId>
              </a:tblPr>
              <a:tblGrid>
                <a:gridCol w="1793080">
                  <a:extLst>
                    <a:ext uri="{9D8B030D-6E8A-4147-A177-3AD203B41FA5}">
                      <a16:colId xmlns:a16="http://schemas.microsoft.com/office/drawing/2014/main" xmlns="" val="20000"/>
                    </a:ext>
                  </a:extLst>
                </a:gridCol>
                <a:gridCol w="3037866">
                  <a:extLst>
                    <a:ext uri="{9D8B030D-6E8A-4147-A177-3AD203B41FA5}">
                      <a16:colId xmlns:a16="http://schemas.microsoft.com/office/drawing/2014/main" xmlns="" val="20001"/>
                    </a:ext>
                  </a:extLst>
                </a:gridCol>
              </a:tblGrid>
              <a:tr h="396093">
                <a:tc>
                  <a:txBody>
                    <a:bodyPr/>
                    <a:lstStyle/>
                    <a:p>
                      <a:endParaRPr lang="en-US" sz="800" dirty="0">
                        <a:solidFill>
                          <a:srgbClr val="FF0000"/>
                        </a:solidFill>
                        <a:latin typeface="Times New Roman" panose="02020603050405020304" pitchFamily="18" charset="0"/>
                        <a:cs typeface="Times New Roman" panose="02020603050405020304" pitchFamily="18" charset="0"/>
                      </a:endParaRPr>
                    </a:p>
                  </a:txBody>
                  <a:tcPr marL="51430" marR="51430" marT="25718" marB="25718">
                    <a:noFill/>
                  </a:tcPr>
                </a:tc>
                <a:tc>
                  <a:txBody>
                    <a:bodyPr/>
                    <a:lstStyle/>
                    <a:p>
                      <a:pPr algn="ctr"/>
                      <a:r>
                        <a:rPr lang="en-US" sz="1200" dirty="0" smtClean="0">
                          <a:latin typeface="Times New Roman" panose="02020603050405020304" pitchFamily="18" charset="0"/>
                          <a:cs typeface="Times New Roman" panose="02020603050405020304" pitchFamily="18" charset="0"/>
                        </a:rPr>
                        <a:t>LDP</a:t>
                      </a:r>
                      <a:endParaRPr lang="en-US" sz="1200" dirty="0">
                        <a:latin typeface="Times New Roman" panose="02020603050405020304" pitchFamily="18" charset="0"/>
                        <a:cs typeface="Times New Roman" panose="02020603050405020304" pitchFamily="18" charset="0"/>
                      </a:endParaRPr>
                    </a:p>
                  </a:txBody>
                  <a:tcPr marL="51430" marR="51430" marT="25718" marB="25718" anchor="ctr"/>
                </a:tc>
                <a:extLst>
                  <a:ext uri="{0D108BD9-81ED-4DB2-BD59-A6C34878D82A}">
                    <a16:rowId xmlns:a16="http://schemas.microsoft.com/office/drawing/2014/main" xmlns="" val="10000"/>
                  </a:ext>
                </a:extLst>
              </a:tr>
              <a:tr h="492443">
                <a:tc>
                  <a:txBody>
                    <a:bodyPr/>
                    <a:lstStyle/>
                    <a:p>
                      <a:r>
                        <a:rPr lang="en-US" sz="1200" b="1" dirty="0" smtClean="0">
                          <a:latin typeface="+mn-lt"/>
                          <a:cs typeface="Times New Roman" panose="02020603050405020304" pitchFamily="18" charset="0"/>
                        </a:rPr>
                        <a:t>MPLS Forwarding path</a:t>
                      </a:r>
                      <a:endParaRPr lang="en-US" sz="1200" b="1" dirty="0">
                        <a:latin typeface="+mn-lt"/>
                        <a:cs typeface="Times New Roman" panose="02020603050405020304" pitchFamily="18" charset="0"/>
                      </a:endParaRPr>
                    </a:p>
                  </a:txBody>
                  <a:tcPr marL="102860" marR="51430" marT="25718" marB="25718" anchor="ctr">
                    <a:solidFill>
                      <a:srgbClr val="AAC9E8"/>
                    </a:solidFill>
                  </a:tcPr>
                </a:tc>
                <a:tc>
                  <a:txBody>
                    <a:bodyPr/>
                    <a:lstStyle/>
                    <a:p>
                      <a:pPr algn="l">
                        <a:spcBef>
                          <a:spcPts val="200"/>
                        </a:spcBef>
                        <a:spcAft>
                          <a:spcPts val="200"/>
                        </a:spcAft>
                      </a:pPr>
                      <a:r>
                        <a:rPr lang="en-US" sz="1200" dirty="0" smtClean="0">
                          <a:latin typeface="+mn-lt"/>
                          <a:cs typeface="Times New Roman" panose="02020603050405020304" pitchFamily="18" charset="0"/>
                        </a:rPr>
                        <a:t>- Label Switched Path (LSP)</a:t>
                      </a:r>
                    </a:p>
                  </a:txBody>
                  <a:tcPr marL="51430" marR="51430" marT="51435" marB="25718" anchor="ctr"/>
                </a:tc>
                <a:extLst>
                  <a:ext uri="{0D108BD9-81ED-4DB2-BD59-A6C34878D82A}">
                    <a16:rowId xmlns:a16="http://schemas.microsoft.com/office/drawing/2014/main" xmlns="" val="10001"/>
                  </a:ext>
                </a:extLst>
              </a:tr>
              <a:tr h="788036">
                <a:tc>
                  <a:txBody>
                    <a:bodyPr/>
                    <a:lstStyle/>
                    <a:p>
                      <a:r>
                        <a:rPr lang="en-US" sz="1200" b="1" dirty="0" smtClean="0">
                          <a:latin typeface="+mn-lt"/>
                          <a:cs typeface="Times New Roman" panose="02020603050405020304" pitchFamily="18" charset="0"/>
                        </a:rPr>
                        <a:t>MPLS Forwarding Calculation</a:t>
                      </a:r>
                      <a:endParaRPr lang="en-US" sz="1200" b="1" dirty="0">
                        <a:latin typeface="+mn-lt"/>
                        <a:cs typeface="Times New Roman" panose="02020603050405020304" pitchFamily="18" charset="0"/>
                      </a:endParaRPr>
                    </a:p>
                  </a:txBody>
                  <a:tcPr marL="102860" marR="51430" marT="25718" marB="25718" anchor="ctr">
                    <a:solidFill>
                      <a:srgbClr val="AAC9E8"/>
                    </a:solidFill>
                  </a:tcPr>
                </a:tc>
                <a:tc>
                  <a:txBody>
                    <a:bodyPr/>
                    <a:lstStyle/>
                    <a:p>
                      <a:pPr algn="l">
                        <a:spcBef>
                          <a:spcPts val="200"/>
                        </a:spcBef>
                        <a:spcAft>
                          <a:spcPts val="200"/>
                        </a:spcAft>
                      </a:pPr>
                      <a:r>
                        <a:rPr lang="en-US" sz="1200" dirty="0" smtClean="0">
                          <a:latin typeface="+mn-lt"/>
                          <a:cs typeface="Times New Roman" panose="02020603050405020304" pitchFamily="18" charset="0"/>
                        </a:rPr>
                        <a:t>- Based on IP routing database</a:t>
                      </a:r>
                    </a:p>
                    <a:p>
                      <a:pPr algn="l">
                        <a:spcBef>
                          <a:spcPts val="200"/>
                        </a:spcBef>
                        <a:spcAft>
                          <a:spcPts val="200"/>
                        </a:spcAft>
                      </a:pPr>
                      <a:r>
                        <a:rPr lang="en-US" sz="1200" dirty="0" smtClean="0">
                          <a:latin typeface="+mn-lt"/>
                          <a:cs typeface="Times New Roman" panose="02020603050405020304" pitchFamily="18" charset="0"/>
                        </a:rPr>
                        <a:t>- Shortest-Path based</a:t>
                      </a:r>
                    </a:p>
                  </a:txBody>
                  <a:tcPr marL="51430" marR="51430" marT="25718" marB="25718" anchor="ctr"/>
                </a:tc>
                <a:extLst>
                  <a:ext uri="{0D108BD9-81ED-4DB2-BD59-A6C34878D82A}">
                    <a16:rowId xmlns:a16="http://schemas.microsoft.com/office/drawing/2014/main" xmlns="" val="10002"/>
                  </a:ext>
                </a:extLst>
              </a:tr>
              <a:tr h="467313">
                <a:tc>
                  <a:txBody>
                    <a:bodyPr/>
                    <a:lstStyle/>
                    <a:p>
                      <a:r>
                        <a:rPr lang="en-US" sz="1200" b="1" dirty="0" smtClean="0">
                          <a:latin typeface="+mn-lt"/>
                          <a:cs typeface="Times New Roman" panose="02020603050405020304" pitchFamily="18" charset="0"/>
                        </a:rPr>
                        <a:t>MPLS Packet Encapsulation</a:t>
                      </a:r>
                      <a:endParaRPr lang="en-US" sz="1200" b="1" dirty="0">
                        <a:latin typeface="+mn-lt"/>
                        <a:cs typeface="Times New Roman" panose="02020603050405020304" pitchFamily="18" charset="0"/>
                      </a:endParaRPr>
                    </a:p>
                  </a:txBody>
                  <a:tcPr marL="102860" marR="51430" marT="25718" marB="25718" anchor="ctr">
                    <a:solidFill>
                      <a:srgbClr val="AAC9E8"/>
                    </a:solidFill>
                  </a:tcPr>
                </a:tc>
                <a:tc>
                  <a:txBody>
                    <a:bodyPr/>
                    <a:lstStyle/>
                    <a:p>
                      <a:pPr algn="l">
                        <a:spcBef>
                          <a:spcPts val="200"/>
                        </a:spcBef>
                        <a:spcAft>
                          <a:spcPts val="200"/>
                        </a:spcAft>
                      </a:pPr>
                      <a:r>
                        <a:rPr lang="en-US" sz="1200" dirty="0" smtClean="0">
                          <a:latin typeface="+mn-lt"/>
                          <a:cs typeface="Times New Roman" panose="02020603050405020304" pitchFamily="18" charset="0"/>
                        </a:rPr>
                        <a:t>- Single or Multiple labels</a:t>
                      </a:r>
                    </a:p>
                  </a:txBody>
                  <a:tcPr marL="51430" marR="51430" marT="25718" marB="25718" anchor="ctr"/>
                </a:tc>
                <a:extLst>
                  <a:ext uri="{0D108BD9-81ED-4DB2-BD59-A6C34878D82A}">
                    <a16:rowId xmlns:a16="http://schemas.microsoft.com/office/drawing/2014/main" xmlns="" val="10003"/>
                  </a:ext>
                </a:extLst>
              </a:tr>
              <a:tr h="1297307">
                <a:tc>
                  <a:txBody>
                    <a:bodyPr/>
                    <a:lstStyle/>
                    <a:p>
                      <a:r>
                        <a:rPr lang="en-US" sz="1200" b="1" dirty="0" smtClean="0">
                          <a:latin typeface="+mn-lt"/>
                          <a:cs typeface="Times New Roman" panose="02020603050405020304" pitchFamily="18" charset="0"/>
                        </a:rPr>
                        <a:t>MPLS Signaling</a:t>
                      </a:r>
                      <a:endParaRPr lang="en-US" sz="1200" b="1" dirty="0">
                        <a:latin typeface="+mn-lt"/>
                        <a:cs typeface="Times New Roman" panose="02020603050405020304" pitchFamily="18" charset="0"/>
                      </a:endParaRPr>
                    </a:p>
                  </a:txBody>
                  <a:tcPr marL="102860" marR="51430" marT="25718" marB="25718" anchor="ctr">
                    <a:solidFill>
                      <a:srgbClr val="AAC9E8"/>
                    </a:solidFill>
                  </a:tcPr>
                </a:tc>
                <a:tc>
                  <a:txBody>
                    <a:bodyPr/>
                    <a:lstStyle/>
                    <a:p>
                      <a:pPr marL="0" marR="0" indent="0" algn="l" defTabSz="1451519" rtl="0" eaLnBrk="1" fontAlgn="auto" latinLnBrk="0" hangingPunct="1">
                        <a:lnSpc>
                          <a:spcPct val="100000"/>
                        </a:lnSpc>
                        <a:spcBef>
                          <a:spcPts val="200"/>
                        </a:spcBef>
                        <a:spcAft>
                          <a:spcPts val="200"/>
                        </a:spcAft>
                        <a:buClrTx/>
                        <a:buSzTx/>
                        <a:buFontTx/>
                        <a:buNone/>
                        <a:tabLst/>
                        <a:defRPr/>
                      </a:pPr>
                      <a:r>
                        <a:rPr lang="en-US" sz="1200" baseline="0" dirty="0" smtClean="0">
                          <a:latin typeface="+mn-lt"/>
                          <a:cs typeface="Times New Roman" panose="02020603050405020304" pitchFamily="18" charset="0"/>
                        </a:rPr>
                        <a:t>-By each node independently</a:t>
                      </a:r>
                    </a:p>
                    <a:p>
                      <a:pPr algn="l">
                        <a:spcBef>
                          <a:spcPts val="200"/>
                        </a:spcBef>
                        <a:spcAft>
                          <a:spcPts val="200"/>
                        </a:spcAft>
                      </a:pPr>
                      <a:r>
                        <a:rPr lang="en-US" sz="1200" baseline="0" dirty="0" smtClean="0">
                          <a:latin typeface="+mn-lt"/>
                          <a:cs typeface="Times New Roman" panose="02020603050405020304" pitchFamily="18" charset="0"/>
                        </a:rPr>
                        <a:t>-Uses existing routing protocols/information</a:t>
                      </a:r>
                    </a:p>
                  </a:txBody>
                  <a:tcPr marL="51430" marR="51430" marT="25718" marB="25718"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16033336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Master layout">
  <a:themeElements>
    <a:clrScheme name="Cisco Live 2014">
      <a:dk1>
        <a:srgbClr val="000000"/>
      </a:dk1>
      <a:lt1>
        <a:srgbClr val="FFFFFF"/>
      </a:lt1>
      <a:dk2>
        <a:srgbClr val="9A9B9C"/>
      </a:dk2>
      <a:lt2>
        <a:srgbClr val="595959"/>
      </a:lt2>
      <a:accent1>
        <a:srgbClr val="016BA1"/>
      </a:accent1>
      <a:accent2>
        <a:srgbClr val="F37C20"/>
      </a:accent2>
      <a:accent3>
        <a:srgbClr val="6E3548"/>
      </a:accent3>
      <a:accent4>
        <a:srgbClr val="E44132"/>
      </a:accent4>
      <a:accent5>
        <a:srgbClr val="52A6C3"/>
      </a:accent5>
      <a:accent6>
        <a:srgbClr val="262749"/>
      </a:accent6>
      <a:hlink>
        <a:srgbClr val="F37C20"/>
      </a:hlink>
      <a:folHlink>
        <a:srgbClr val="6E3548"/>
      </a:folHlink>
    </a:clrScheme>
    <a:fontScheme name="Bullets-graphic element">
      <a:majorFont>
        <a:latin typeface="Arial"/>
        <a:ea typeface="Apple LiGothic Medium"/>
        <a:cs typeface="Apple LiGothic Medium"/>
      </a:majorFont>
      <a:minorFont>
        <a:latin typeface="Arial"/>
        <a:ea typeface="Apple LiGothic Medium"/>
        <a:cs typeface="Apple LiGothic Medium"/>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a:noFill/>
          <a:miter lim="800000"/>
          <a:headEnd type="none" w="med" len="med"/>
          <a:tailEnd type="none" w="med" len="med"/>
        </a:ln>
      </a:spPr>
      <a:bodyPr lIns="0" tIns="0" rIns="0" bIns="0" rtlCol="0" anchor="ctr"/>
      <a:lstStyle>
        <a:defPPr algn="ctr" defTabSz="514350">
          <a:defRPr sz="1400" dirty="0" err="1" smtClean="0">
            <a:solidFill>
              <a:schemeClr val="bg1"/>
            </a:solidFill>
            <a:ea typeface="Arial" pitchFamily="-107" charset="0"/>
            <a:cs typeface="Arial" pitchFamily="-107" charset="0"/>
            <a:sym typeface="Arial" pitchFamily="-107" charset="0"/>
          </a:defRPr>
        </a:defPPr>
      </a:lstStyle>
    </a:spDef>
    <a:lnDef>
      <a:spPr bwMode="auto">
        <a:solidFill>
          <a:srgbClr val="0183B7"/>
        </a:solidFill>
        <a:ln w="19050" cap="flat" cmpd="sng" algn="ctr">
          <a:solidFill>
            <a:schemeClr val="accent1"/>
          </a:solidFill>
          <a:prstDash val="solid"/>
          <a:round/>
          <a:headEnd type="none" w="med" len="med"/>
          <a:tailEnd type="none" w="med" len="med"/>
        </a:ln>
        <a:effectLst/>
      </a:spPr>
      <a:bodyPr/>
      <a:lstStyle/>
    </a:lnDef>
    <a:txDef>
      <a:spPr>
        <a:noFill/>
      </a:spPr>
      <a:bodyPr wrap="square" rtlCol="0">
        <a:spAutoFit/>
      </a:bodyPr>
      <a:lstStyle>
        <a:defPPr>
          <a:lnSpc>
            <a:spcPct val="90000"/>
          </a:lnSpc>
          <a:spcBef>
            <a:spcPts val="600"/>
          </a:spcBef>
          <a:defRPr sz="1600" dirty="0" err="1" smtClean="0">
            <a:solidFill>
              <a:srgbClr val="000000"/>
            </a:solidFill>
          </a:defRPr>
        </a:defPPr>
      </a:lstStyle>
    </a:txDef>
  </a:objectDefaults>
  <a:extraClrSchemeLst>
    <a:extraClrScheme>
      <a:clrScheme name="Bullets-graphic elem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19687</TotalTime>
  <Words>3715</Words>
  <Application>Microsoft Office PowerPoint</Application>
  <PresentationFormat>On-screen Show (16:9)</PresentationFormat>
  <Paragraphs>848</Paragraphs>
  <Slides>31</Slides>
  <Notes>30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Master layout</vt:lpstr>
      <vt:lpstr>MPLS Technology fundamentals  Sherif Toulan Technical Leader, Cisco Systems Canada  </vt:lpstr>
      <vt:lpstr>Sherif Toulan, Bio</vt:lpstr>
      <vt:lpstr>Agenda</vt:lpstr>
      <vt:lpstr>MPLS Technology Basics </vt:lpstr>
      <vt:lpstr>Agenda</vt:lpstr>
      <vt:lpstr>Evolution of MPLS</vt:lpstr>
      <vt:lpstr>What Is Multi Protocol Label Switching (MPLS)?</vt:lpstr>
      <vt:lpstr>Basic MPLS Forwarding Operations</vt:lpstr>
      <vt:lpstr>MPLS Label Switched Path (LSP) Setup </vt:lpstr>
      <vt:lpstr>IP Packet Forwarding Example </vt:lpstr>
      <vt:lpstr>MPLS Path (LSP) Setup with MPLS enabled</vt:lpstr>
      <vt:lpstr>MPLS Path (LSP) Setup with MPLS enabled</vt:lpstr>
      <vt:lpstr>MPLS Traffic Forwarding with MPLS enabled</vt:lpstr>
      <vt:lpstr>MPLS Traffic Forwarding with Label Distribution Protocol (LDP) “Summary”</vt:lpstr>
      <vt:lpstr>MPLS Traffic Engineering    </vt:lpstr>
      <vt:lpstr>Agenda</vt:lpstr>
      <vt:lpstr>Link Utilization problem with IGP (OSPF or ISIS)</vt:lpstr>
      <vt:lpstr>What MPLS-TE Technology solves?</vt:lpstr>
      <vt:lpstr>MPLS Traffic Engineering (MPLS TE)   “Resource Reservation Protocol - Traffic Engineering (RSVP-TE) Building Blocks”</vt:lpstr>
      <vt:lpstr>Constraint-Based Shortest Path First (CSPF) for path computation </vt:lpstr>
      <vt:lpstr>How to map Customer Traffic into a TE tunnel? </vt:lpstr>
      <vt:lpstr>MPLS Traffic Engineering  “Summary”  </vt:lpstr>
      <vt:lpstr>MPLS Next Generation Technologies </vt:lpstr>
      <vt:lpstr>Agenda</vt:lpstr>
      <vt:lpstr>The Full MPLS integrated Network:  “MPLS VPN services,Traffic Engineering technologies” </vt:lpstr>
      <vt:lpstr>Segment Routing Value Proposition “Simplify the MPLS transport” </vt:lpstr>
      <vt:lpstr>Segment Routing packet forwarding</vt:lpstr>
      <vt:lpstr>Segment Routing for Application Engineered Routing “Centralized SDN Controller” </vt:lpstr>
      <vt:lpstr>MPLS session </vt:lpstr>
      <vt:lpstr>PowerPoint Presentation</vt:lpstr>
      <vt:lpstr>Acronyms</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Cisco Live 2014</dc:title>
  <dc:creator>DDM</dc:creator>
  <cp:lastModifiedBy>Halim Yanikomeroglu</cp:lastModifiedBy>
  <cp:revision>1039</cp:revision>
  <cp:lastPrinted>2015-01-09T19:47:13Z</cp:lastPrinted>
  <dcterms:created xsi:type="dcterms:W3CDTF">2013-12-15T19:08:49Z</dcterms:created>
  <dcterms:modified xsi:type="dcterms:W3CDTF">2018-03-27T17:15:05Z</dcterms:modified>
</cp:coreProperties>
</file>