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81" r:id="rId3"/>
    <p:sldId id="257" r:id="rId4"/>
    <p:sldId id="263" r:id="rId5"/>
    <p:sldId id="259" r:id="rId6"/>
    <p:sldId id="264" r:id="rId7"/>
    <p:sldId id="262" r:id="rId8"/>
    <p:sldId id="286" r:id="rId9"/>
    <p:sldId id="260" r:id="rId10"/>
    <p:sldId id="266" r:id="rId11"/>
    <p:sldId id="268" r:id="rId12"/>
    <p:sldId id="282" r:id="rId13"/>
    <p:sldId id="270" r:id="rId14"/>
    <p:sldId id="271" r:id="rId15"/>
    <p:sldId id="258" r:id="rId16"/>
    <p:sldId id="277" r:id="rId17"/>
    <p:sldId id="287" r:id="rId18"/>
    <p:sldId id="278" r:id="rId19"/>
    <p:sldId id="288" r:id="rId20"/>
    <p:sldId id="289" r:id="rId21"/>
    <p:sldId id="290" r:id="rId22"/>
    <p:sldId id="283" r:id="rId23"/>
    <p:sldId id="284" r:id="rId24"/>
    <p:sldId id="285"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53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42DD3-8276-4405-938C-E7246F568950}" type="doc">
      <dgm:prSet loTypeId="urn:microsoft.com/office/officeart/2005/8/layout/orgChart1" loCatId="hierarchy" qsTypeId="urn:microsoft.com/office/officeart/2005/8/quickstyle/simple5" qsCatId="simple" csTypeId="urn:microsoft.com/office/officeart/2005/8/colors/colorful3" csCatId="colorful" phldr="1"/>
      <dgm:spPr/>
    </dgm:pt>
    <dgm:pt modelId="{C76B2ABB-6D0E-4915-B123-640CD228000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IEEE 802.11</a:t>
          </a:r>
        </a:p>
      </dgm:t>
    </dgm:pt>
    <dgm:pt modelId="{31F348D2-F681-45BE-B185-266207242E22}" type="parTrans" cxnId="{87B50AEA-383C-4262-8D31-AD643E03D79F}">
      <dgm:prSet/>
      <dgm:spPr/>
      <dgm:t>
        <a:bodyPr/>
        <a:lstStyle/>
        <a:p>
          <a:endParaRPr lang="en-US"/>
        </a:p>
      </dgm:t>
    </dgm:pt>
    <dgm:pt modelId="{6645A173-AF92-4CEC-93AA-1544CBEE0C11}" type="sibTrans" cxnId="{87B50AEA-383C-4262-8D31-AD643E03D79F}">
      <dgm:prSet/>
      <dgm:spPr/>
      <dgm:t>
        <a:bodyPr/>
        <a:lstStyle/>
        <a:p>
          <a:endParaRPr lang="en-US"/>
        </a:p>
      </dgm:t>
    </dgm:pt>
    <dgm:pt modelId="{893FB31F-902F-4B62-8780-E9104D9D956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Legacy</a:t>
          </a:r>
        </a:p>
      </dgm:t>
    </dgm:pt>
    <dgm:pt modelId="{A7332DF4-4BF4-4D46-9E7D-6FB1B5A836EC}" type="parTrans" cxnId="{D8526D32-914B-4064-9F25-469CF3C9F6DE}">
      <dgm:prSet/>
      <dgm:spPr/>
      <dgm:t>
        <a:bodyPr/>
        <a:lstStyle/>
        <a:p>
          <a:endParaRPr lang="en-US"/>
        </a:p>
      </dgm:t>
    </dgm:pt>
    <dgm:pt modelId="{A31CA379-27AA-49E7-98D0-21A474AC5C19}" type="sibTrans" cxnId="{D8526D32-914B-4064-9F25-469CF3C9F6DE}">
      <dgm:prSet/>
      <dgm:spPr/>
      <dgm:t>
        <a:bodyPr/>
        <a:lstStyle/>
        <a:p>
          <a:endParaRPr lang="en-US"/>
        </a:p>
      </dgm:t>
    </dgm:pt>
    <dgm:pt modelId="{707C20C6-7DBD-4572-A761-06D3740A0040}">
      <dgm:prSet/>
      <dgm:spPr>
        <a:solidFill>
          <a:srgbClr val="660066"/>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b="0" i="0" u="none" strike="noStrike" cap="none" normalizeH="0" baseline="0" dirty="0" smtClean="0">
              <a:ln/>
              <a:effectLst/>
              <a:latin typeface="Arial Narrow" pitchFamily="34" charset="0"/>
            </a:rPr>
            <a:t>A/B/G</a:t>
          </a:r>
        </a:p>
      </dgm:t>
    </dgm:pt>
    <dgm:pt modelId="{3FA7253C-5853-486C-A370-150C6CFC8F3E}" type="parTrans" cxnId="{4C5B8A25-1933-4F26-9140-3BAF018B925E}">
      <dgm:prSet/>
      <dgm:spPr/>
      <dgm:t>
        <a:bodyPr/>
        <a:lstStyle/>
        <a:p>
          <a:endParaRPr lang="en-US"/>
        </a:p>
      </dgm:t>
    </dgm:pt>
    <dgm:pt modelId="{38E290DF-E50A-4245-8DDE-2A9BEC03F0FD}" type="sibTrans" cxnId="{4C5B8A25-1933-4F26-9140-3BAF018B925E}">
      <dgm:prSet/>
      <dgm:spPr/>
      <dgm:t>
        <a:bodyPr/>
        <a:lstStyle/>
        <a:p>
          <a:endParaRPr lang="en-US"/>
        </a:p>
      </dgm:t>
    </dgm:pt>
    <dgm:pt modelId="{59B257B4-738C-440B-A248-0861DBAE881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HT, VHT, HEW</a:t>
          </a:r>
        </a:p>
      </dgm:t>
    </dgm:pt>
    <dgm:pt modelId="{66FE2326-F31E-44BD-8B33-928CDE255D01}" type="parTrans" cxnId="{84761C06-A43B-4A21-95AD-31F3B94A8DDD}">
      <dgm:prSet/>
      <dgm:spPr/>
      <dgm:t>
        <a:bodyPr/>
        <a:lstStyle/>
        <a:p>
          <a:endParaRPr lang="en-US"/>
        </a:p>
      </dgm:t>
    </dgm:pt>
    <dgm:pt modelId="{E96EA342-BE9D-43CE-BC06-435078F877B0}" type="sibTrans" cxnId="{84761C06-A43B-4A21-95AD-31F3B94A8DDD}">
      <dgm:prSet/>
      <dgm:spPr/>
      <dgm:t>
        <a:bodyPr/>
        <a:lstStyle/>
        <a:p>
          <a:endParaRPr lang="en-US"/>
        </a:p>
      </dgm:t>
    </dgm:pt>
    <dgm:pt modelId="{A2B91FA9-E26F-487A-9CBE-5492F25973B1}">
      <dgm:prSet/>
      <dgm:spPr>
        <a:solidFill>
          <a:srgbClr val="660066"/>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b="0" i="0" u="none" strike="noStrike" cap="none" normalizeH="0" baseline="0" dirty="0" smtClean="0">
              <a:ln/>
              <a:effectLst/>
              <a:latin typeface="Arial Narrow" pitchFamily="34" charset="0"/>
            </a:rPr>
            <a:t>N</a:t>
          </a:r>
        </a:p>
      </dgm:t>
    </dgm:pt>
    <dgm:pt modelId="{CD7734B6-59A6-4A91-B6CB-ED25F75995A6}" type="parTrans" cxnId="{12E3A501-8234-46B2-A7F7-D805E5C9E1A0}">
      <dgm:prSet/>
      <dgm:spPr/>
      <dgm:t>
        <a:bodyPr/>
        <a:lstStyle/>
        <a:p>
          <a:endParaRPr lang="en-US"/>
        </a:p>
      </dgm:t>
    </dgm:pt>
    <dgm:pt modelId="{12201016-79EE-4386-A0A0-F9F9EF8CE54D}" type="sibTrans" cxnId="{12E3A501-8234-46B2-A7F7-D805E5C9E1A0}">
      <dgm:prSet/>
      <dgm:spPr/>
      <dgm:t>
        <a:bodyPr/>
        <a:lstStyle/>
        <a:p>
          <a:endParaRPr lang="en-US"/>
        </a:p>
      </dgm:t>
    </dgm:pt>
    <dgm:pt modelId="{7CEE3688-E946-471B-BBF0-4A775C2FA20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White Spaces</a:t>
          </a:r>
        </a:p>
      </dgm:t>
    </dgm:pt>
    <dgm:pt modelId="{8CAD036F-27D3-474E-A99E-F213C9EB8DAD}" type="parTrans" cxnId="{CD42D9FB-7658-4CA6-9E9B-A1EB735E0BA9}">
      <dgm:prSet/>
      <dgm:spPr/>
      <dgm:t>
        <a:bodyPr/>
        <a:lstStyle/>
        <a:p>
          <a:endParaRPr lang="en-US"/>
        </a:p>
      </dgm:t>
    </dgm:pt>
    <dgm:pt modelId="{DA839B74-4505-4BBF-BE56-CA8D0F224DB8}" type="sibTrans" cxnId="{CD42D9FB-7658-4CA6-9E9B-A1EB735E0BA9}">
      <dgm:prSet/>
      <dgm:spPr/>
      <dgm:t>
        <a:bodyPr/>
        <a:lstStyle/>
        <a:p>
          <a:endParaRPr lang="en-US"/>
        </a:p>
      </dgm:t>
    </dgm:pt>
    <dgm:pt modelId="{7B6617BB-1DB6-4C06-89AF-E109294C5349}">
      <dgm:prSet/>
      <dgm:spPr>
        <a:solidFill>
          <a:srgbClr val="660066"/>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b="0" i="0" u="none" strike="noStrike" cap="none" normalizeH="0" baseline="0" dirty="0" smtClean="0">
              <a:ln/>
              <a:effectLst/>
              <a:latin typeface="Arial Narrow" pitchFamily="34" charset="0"/>
            </a:rPr>
            <a:t>AF</a:t>
          </a:r>
        </a:p>
      </dgm:t>
    </dgm:pt>
    <dgm:pt modelId="{E7ECA967-E873-4598-A11C-D2F3E2C15470}" type="parTrans" cxnId="{43418797-596A-4053-B708-8BE72007E3A7}">
      <dgm:prSet/>
      <dgm:spPr/>
      <dgm:t>
        <a:bodyPr/>
        <a:lstStyle/>
        <a:p>
          <a:endParaRPr lang="en-US"/>
        </a:p>
      </dgm:t>
    </dgm:pt>
    <dgm:pt modelId="{9AACB17E-20D4-48A6-8C22-C04193AD97E9}" type="sibTrans" cxnId="{43418797-596A-4053-B708-8BE72007E3A7}">
      <dgm:prSet/>
      <dgm:spPr/>
      <dgm:t>
        <a:bodyPr/>
        <a:lstStyle/>
        <a:p>
          <a:endParaRPr lang="en-US"/>
        </a:p>
      </dgm:t>
    </dgm:pt>
    <dgm:pt modelId="{19E89A9F-4A52-4E62-95A5-F6FC8F7E88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effectLst/>
              <a:latin typeface="Arial Narrow" pitchFamily="34" charset="0"/>
            </a:rPr>
            <a:t>IoT</a:t>
          </a:r>
          <a:endParaRPr kumimoji="0" lang="en-US" b="0" i="0" u="none" strike="noStrike" cap="none" normalizeH="0" baseline="0" dirty="0" smtClean="0">
            <a:ln/>
            <a:effectLst/>
            <a:latin typeface="Arial Narrow" pitchFamily="34" charset="0"/>
          </a:endParaRPr>
        </a:p>
      </dgm:t>
    </dgm:pt>
    <dgm:pt modelId="{3F61E641-251A-431B-A787-6E1B0C7AF041}" type="parTrans" cxnId="{C63457F2-CF9D-4952-A933-B52BC2ACBBA2}">
      <dgm:prSet/>
      <dgm:spPr/>
      <dgm:t>
        <a:bodyPr/>
        <a:lstStyle/>
        <a:p>
          <a:endParaRPr lang="en-US"/>
        </a:p>
      </dgm:t>
    </dgm:pt>
    <dgm:pt modelId="{AA64CA4B-5EC9-450F-8BAC-60D5343F6671}" type="sibTrans" cxnId="{C63457F2-CF9D-4952-A933-B52BC2ACBBA2}">
      <dgm:prSet/>
      <dgm:spPr/>
      <dgm:t>
        <a:bodyPr/>
        <a:lstStyle/>
        <a:p>
          <a:endParaRPr lang="en-US"/>
        </a:p>
      </dgm:t>
    </dgm:pt>
    <dgm:pt modelId="{2E8DDBB1-122B-40B3-A47F-FDB0DECD49D6}">
      <dgm:prSet/>
      <dgm:spPr>
        <a:solidFill>
          <a:srgbClr val="FF6600"/>
        </a:solidFill>
      </dgm:spPr>
      <dgm:t>
        <a:bodyPr/>
        <a:lstStyle/>
        <a:p>
          <a:pPr marR="0" rtl="0" eaLnBrk="1" fontAlgn="base" latinLnBrk="0" hangingPunct="1">
            <a:buClrTx/>
            <a:buSzTx/>
            <a:buFontTx/>
            <a:tabLst/>
          </a:pPr>
          <a:r>
            <a:rPr kumimoji="0" lang="en-US" b="0" i="0" u="none" strike="noStrike" cap="none" normalizeH="0" baseline="0" dirty="0" smtClean="0">
              <a:ln/>
              <a:effectLst/>
              <a:latin typeface="Arial Narrow" pitchFamily="34" charset="0"/>
            </a:rPr>
            <a:t>AC</a:t>
          </a:r>
        </a:p>
      </dgm:t>
    </dgm:pt>
    <dgm:pt modelId="{74561B1F-A210-4E45-83B9-0198081B37FA}" type="parTrans" cxnId="{68778887-191D-49C8-BDD3-74F760879EEA}">
      <dgm:prSet/>
      <dgm:spPr/>
      <dgm:t>
        <a:bodyPr/>
        <a:lstStyle/>
        <a:p>
          <a:endParaRPr lang="en-US"/>
        </a:p>
      </dgm:t>
    </dgm:pt>
    <dgm:pt modelId="{C17CBB6B-100F-437C-8F81-AC57CBA1656D}" type="sibTrans" cxnId="{68778887-191D-49C8-BDD3-74F760879EEA}">
      <dgm:prSet/>
      <dgm:spPr/>
      <dgm:t>
        <a:bodyPr/>
        <a:lstStyle/>
        <a:p>
          <a:endParaRPr lang="en-US"/>
        </a:p>
      </dgm:t>
    </dgm:pt>
    <dgm:pt modelId="{6A9C2260-A857-4213-A0D6-3F844F77960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effectLst/>
              <a:latin typeface="Arial Narrow" pitchFamily="34" charset="0"/>
            </a:rPr>
            <a:t>mmWave</a:t>
          </a:r>
          <a:endParaRPr kumimoji="0" lang="en-US" b="0" i="0" u="none" strike="noStrike" cap="none" normalizeH="0" baseline="0" dirty="0" smtClean="0">
            <a:ln/>
            <a:effectLst/>
            <a:latin typeface="Arial Narrow" pitchFamily="34" charset="0"/>
          </a:endParaRPr>
        </a:p>
      </dgm:t>
    </dgm:pt>
    <dgm:pt modelId="{5805C682-7F5D-4B10-9D72-AC27C27B6ED9}" type="parTrans" cxnId="{6A3EFDF3-F2CA-4455-BBB1-37138EC3AA78}">
      <dgm:prSet/>
      <dgm:spPr/>
      <dgm:t>
        <a:bodyPr/>
        <a:lstStyle/>
        <a:p>
          <a:endParaRPr lang="en-US"/>
        </a:p>
      </dgm:t>
    </dgm:pt>
    <dgm:pt modelId="{A4CB4D83-BC25-4795-8A91-ABA3C9F25F7B}" type="sibTrans" cxnId="{6A3EFDF3-F2CA-4455-BBB1-37138EC3AA78}">
      <dgm:prSet/>
      <dgm:spPr/>
      <dgm:t>
        <a:bodyPr/>
        <a:lstStyle/>
        <a:p>
          <a:endParaRPr lang="en-US"/>
        </a:p>
      </dgm:t>
    </dgm:pt>
    <dgm:pt modelId="{E4939573-6DA0-4662-AE16-746989492A05}">
      <dgm:prSet/>
      <dgm:spPr>
        <a:solidFill>
          <a:srgbClr val="660066"/>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AD</a:t>
          </a:r>
        </a:p>
      </dgm:t>
    </dgm:pt>
    <dgm:pt modelId="{F0789E09-7B3C-497F-84E7-35D160F2D67F}" type="parTrans" cxnId="{9118FC90-9FCF-4864-B0D8-76BA1529C6A9}">
      <dgm:prSet/>
      <dgm:spPr/>
      <dgm:t>
        <a:bodyPr/>
        <a:lstStyle/>
        <a:p>
          <a:endParaRPr lang="en-US"/>
        </a:p>
      </dgm:t>
    </dgm:pt>
    <dgm:pt modelId="{B0392D1D-581D-42AF-9FD7-35816EEE6D28}" type="sibTrans" cxnId="{9118FC90-9FCF-4864-B0D8-76BA1529C6A9}">
      <dgm:prSet/>
      <dgm:spPr/>
      <dgm:t>
        <a:bodyPr/>
        <a:lstStyle/>
        <a:p>
          <a:endParaRPr lang="en-US"/>
        </a:p>
      </dgm:t>
    </dgm:pt>
    <dgm:pt modelId="{9F7D1813-C707-4FA2-8BD2-7CBC3A62A58A}" type="pres">
      <dgm:prSet presAssocID="{12F42DD3-8276-4405-938C-E7246F568950}" presName="hierChild1" presStyleCnt="0">
        <dgm:presLayoutVars>
          <dgm:orgChart val="1"/>
          <dgm:chPref val="1"/>
          <dgm:dir/>
          <dgm:animOne val="branch"/>
          <dgm:animLvl val="lvl"/>
          <dgm:resizeHandles/>
        </dgm:presLayoutVars>
      </dgm:prSet>
      <dgm:spPr/>
    </dgm:pt>
    <dgm:pt modelId="{8E682089-84D3-4FFF-8A60-EBF6E150E23C}" type="pres">
      <dgm:prSet presAssocID="{C76B2ABB-6D0E-4915-B123-640CD228000F}" presName="hierRoot1" presStyleCnt="0">
        <dgm:presLayoutVars>
          <dgm:hierBranch/>
        </dgm:presLayoutVars>
      </dgm:prSet>
      <dgm:spPr/>
    </dgm:pt>
    <dgm:pt modelId="{56C0B2F1-B2D5-4DAB-8FC3-E16B8ACCD7F6}" type="pres">
      <dgm:prSet presAssocID="{C76B2ABB-6D0E-4915-B123-640CD228000F}" presName="rootComposite1" presStyleCnt="0"/>
      <dgm:spPr/>
    </dgm:pt>
    <dgm:pt modelId="{96DF46D2-A443-4AB2-9DFF-BD77754D9D44}" type="pres">
      <dgm:prSet presAssocID="{C76B2ABB-6D0E-4915-B123-640CD228000F}" presName="rootText1" presStyleLbl="node0" presStyleIdx="0" presStyleCnt="1">
        <dgm:presLayoutVars>
          <dgm:chPref val="3"/>
        </dgm:presLayoutVars>
      </dgm:prSet>
      <dgm:spPr/>
      <dgm:t>
        <a:bodyPr/>
        <a:lstStyle/>
        <a:p>
          <a:endParaRPr lang="en-US"/>
        </a:p>
      </dgm:t>
    </dgm:pt>
    <dgm:pt modelId="{7589AA11-CB09-4C81-AC0B-C6D257899AB6}" type="pres">
      <dgm:prSet presAssocID="{C76B2ABB-6D0E-4915-B123-640CD228000F}" presName="rootConnector1" presStyleLbl="node1" presStyleIdx="0" presStyleCnt="0"/>
      <dgm:spPr/>
      <dgm:t>
        <a:bodyPr/>
        <a:lstStyle/>
        <a:p>
          <a:endParaRPr lang="en-US"/>
        </a:p>
      </dgm:t>
    </dgm:pt>
    <dgm:pt modelId="{AB91DA76-8EA5-48E3-A679-BC05F353B9D2}" type="pres">
      <dgm:prSet presAssocID="{C76B2ABB-6D0E-4915-B123-640CD228000F}" presName="hierChild2" presStyleCnt="0"/>
      <dgm:spPr/>
    </dgm:pt>
    <dgm:pt modelId="{C27685C9-B30E-43B1-AECE-CC6869D587B2}" type="pres">
      <dgm:prSet presAssocID="{A7332DF4-4BF4-4D46-9E7D-6FB1B5A836EC}" presName="Name35" presStyleLbl="parChTrans1D2" presStyleIdx="0" presStyleCnt="5"/>
      <dgm:spPr/>
      <dgm:t>
        <a:bodyPr/>
        <a:lstStyle/>
        <a:p>
          <a:endParaRPr lang="en-US"/>
        </a:p>
      </dgm:t>
    </dgm:pt>
    <dgm:pt modelId="{AD1649E6-1FF2-49DD-AEF3-45718CA06FD3}" type="pres">
      <dgm:prSet presAssocID="{893FB31F-902F-4B62-8780-E9104D9D9564}" presName="hierRoot2" presStyleCnt="0">
        <dgm:presLayoutVars>
          <dgm:hierBranch/>
        </dgm:presLayoutVars>
      </dgm:prSet>
      <dgm:spPr/>
    </dgm:pt>
    <dgm:pt modelId="{65B5FDB3-10BF-4897-B57A-E5C4F6F506FE}" type="pres">
      <dgm:prSet presAssocID="{893FB31F-902F-4B62-8780-E9104D9D9564}" presName="rootComposite" presStyleCnt="0"/>
      <dgm:spPr/>
    </dgm:pt>
    <dgm:pt modelId="{D3DB3956-0989-4E62-A12A-8E5EB4E65EAE}" type="pres">
      <dgm:prSet presAssocID="{893FB31F-902F-4B62-8780-E9104D9D9564}" presName="rootText" presStyleLbl="node2" presStyleIdx="0" presStyleCnt="5">
        <dgm:presLayoutVars>
          <dgm:chPref val="3"/>
        </dgm:presLayoutVars>
      </dgm:prSet>
      <dgm:spPr/>
      <dgm:t>
        <a:bodyPr/>
        <a:lstStyle/>
        <a:p>
          <a:endParaRPr lang="en-US"/>
        </a:p>
      </dgm:t>
    </dgm:pt>
    <dgm:pt modelId="{85B0A23F-A305-4881-AC4E-67DFFDAB467C}" type="pres">
      <dgm:prSet presAssocID="{893FB31F-902F-4B62-8780-E9104D9D9564}" presName="rootConnector" presStyleLbl="node2" presStyleIdx="0" presStyleCnt="5"/>
      <dgm:spPr/>
      <dgm:t>
        <a:bodyPr/>
        <a:lstStyle/>
        <a:p>
          <a:endParaRPr lang="en-US"/>
        </a:p>
      </dgm:t>
    </dgm:pt>
    <dgm:pt modelId="{5511DC15-8E77-40C5-8C8E-382FB8D024DE}" type="pres">
      <dgm:prSet presAssocID="{893FB31F-902F-4B62-8780-E9104D9D9564}" presName="hierChild4" presStyleCnt="0"/>
      <dgm:spPr/>
    </dgm:pt>
    <dgm:pt modelId="{1CFEB32A-D064-4F09-A7ED-94BA6D531268}" type="pres">
      <dgm:prSet presAssocID="{3FA7253C-5853-486C-A370-150C6CFC8F3E}" presName="Name35" presStyleLbl="parChTrans1D3" presStyleIdx="0" presStyleCnt="4"/>
      <dgm:spPr/>
      <dgm:t>
        <a:bodyPr/>
        <a:lstStyle/>
        <a:p>
          <a:endParaRPr lang="en-US"/>
        </a:p>
      </dgm:t>
    </dgm:pt>
    <dgm:pt modelId="{3D73808B-11A1-4419-8693-244A67564C4D}" type="pres">
      <dgm:prSet presAssocID="{707C20C6-7DBD-4572-A761-06D3740A0040}" presName="hierRoot2" presStyleCnt="0">
        <dgm:presLayoutVars>
          <dgm:hierBranch val="r"/>
        </dgm:presLayoutVars>
      </dgm:prSet>
      <dgm:spPr/>
    </dgm:pt>
    <dgm:pt modelId="{7D4F1C47-05C1-43CA-843C-41E19E2B1AF9}" type="pres">
      <dgm:prSet presAssocID="{707C20C6-7DBD-4572-A761-06D3740A0040}" presName="rootComposite" presStyleCnt="0"/>
      <dgm:spPr/>
    </dgm:pt>
    <dgm:pt modelId="{289D18E1-44F9-4B64-9C24-E8E50F1BEC78}" type="pres">
      <dgm:prSet presAssocID="{707C20C6-7DBD-4572-A761-06D3740A0040}" presName="rootText" presStyleLbl="node3" presStyleIdx="0" presStyleCnt="4">
        <dgm:presLayoutVars>
          <dgm:chPref val="3"/>
        </dgm:presLayoutVars>
      </dgm:prSet>
      <dgm:spPr/>
      <dgm:t>
        <a:bodyPr/>
        <a:lstStyle/>
        <a:p>
          <a:endParaRPr lang="en-US"/>
        </a:p>
      </dgm:t>
    </dgm:pt>
    <dgm:pt modelId="{53E6F349-951B-4CD7-A2BC-67A338982D1C}" type="pres">
      <dgm:prSet presAssocID="{707C20C6-7DBD-4572-A761-06D3740A0040}" presName="rootConnector" presStyleLbl="node3" presStyleIdx="0" presStyleCnt="4"/>
      <dgm:spPr/>
      <dgm:t>
        <a:bodyPr/>
        <a:lstStyle/>
        <a:p>
          <a:endParaRPr lang="en-US"/>
        </a:p>
      </dgm:t>
    </dgm:pt>
    <dgm:pt modelId="{293F43F5-0327-4BEE-92D5-D8DA5BC33D8D}" type="pres">
      <dgm:prSet presAssocID="{707C20C6-7DBD-4572-A761-06D3740A0040}" presName="hierChild4" presStyleCnt="0"/>
      <dgm:spPr/>
    </dgm:pt>
    <dgm:pt modelId="{AD70A74B-3507-466C-95E1-918B4EDCDBB0}" type="pres">
      <dgm:prSet presAssocID="{707C20C6-7DBD-4572-A761-06D3740A0040}" presName="hierChild5" presStyleCnt="0"/>
      <dgm:spPr/>
    </dgm:pt>
    <dgm:pt modelId="{19187DCA-73E1-45EB-91C6-A29C28C60759}" type="pres">
      <dgm:prSet presAssocID="{893FB31F-902F-4B62-8780-E9104D9D9564}" presName="hierChild5" presStyleCnt="0"/>
      <dgm:spPr/>
    </dgm:pt>
    <dgm:pt modelId="{872A227C-B580-47D4-88CD-C19733C54359}" type="pres">
      <dgm:prSet presAssocID="{66FE2326-F31E-44BD-8B33-928CDE255D01}" presName="Name35" presStyleLbl="parChTrans1D2" presStyleIdx="1" presStyleCnt="5"/>
      <dgm:spPr/>
      <dgm:t>
        <a:bodyPr/>
        <a:lstStyle/>
        <a:p>
          <a:endParaRPr lang="en-US"/>
        </a:p>
      </dgm:t>
    </dgm:pt>
    <dgm:pt modelId="{9C02DB13-8537-4B33-A6CC-9B1257271721}" type="pres">
      <dgm:prSet presAssocID="{59B257B4-738C-440B-A248-0861DBAE8813}" presName="hierRoot2" presStyleCnt="0">
        <dgm:presLayoutVars>
          <dgm:hierBranch/>
        </dgm:presLayoutVars>
      </dgm:prSet>
      <dgm:spPr/>
    </dgm:pt>
    <dgm:pt modelId="{E9AF7AB1-FA67-4347-928D-AC0AD59CEF4C}" type="pres">
      <dgm:prSet presAssocID="{59B257B4-738C-440B-A248-0861DBAE8813}" presName="rootComposite" presStyleCnt="0"/>
      <dgm:spPr/>
    </dgm:pt>
    <dgm:pt modelId="{63D2DB22-AF65-42A6-878B-D9EC068F3B69}" type="pres">
      <dgm:prSet presAssocID="{59B257B4-738C-440B-A248-0861DBAE8813}" presName="rootText" presStyleLbl="node2" presStyleIdx="1" presStyleCnt="5">
        <dgm:presLayoutVars>
          <dgm:chPref val="3"/>
        </dgm:presLayoutVars>
      </dgm:prSet>
      <dgm:spPr/>
      <dgm:t>
        <a:bodyPr/>
        <a:lstStyle/>
        <a:p>
          <a:endParaRPr lang="en-US"/>
        </a:p>
      </dgm:t>
    </dgm:pt>
    <dgm:pt modelId="{02EF627C-8627-4A80-98B1-DCEF872862B7}" type="pres">
      <dgm:prSet presAssocID="{59B257B4-738C-440B-A248-0861DBAE8813}" presName="rootConnector" presStyleLbl="node2" presStyleIdx="1" presStyleCnt="5"/>
      <dgm:spPr/>
      <dgm:t>
        <a:bodyPr/>
        <a:lstStyle/>
        <a:p>
          <a:endParaRPr lang="en-US"/>
        </a:p>
      </dgm:t>
    </dgm:pt>
    <dgm:pt modelId="{1C7B0BE0-7076-4A70-BFC8-A7302016C601}" type="pres">
      <dgm:prSet presAssocID="{59B257B4-738C-440B-A248-0861DBAE8813}" presName="hierChild4" presStyleCnt="0"/>
      <dgm:spPr/>
    </dgm:pt>
    <dgm:pt modelId="{E78CE89A-8548-4CEB-BFDE-FC6A30691088}" type="pres">
      <dgm:prSet presAssocID="{CD7734B6-59A6-4A91-B6CB-ED25F75995A6}" presName="Name35" presStyleLbl="parChTrans1D3" presStyleIdx="1" presStyleCnt="4"/>
      <dgm:spPr/>
      <dgm:t>
        <a:bodyPr/>
        <a:lstStyle/>
        <a:p>
          <a:endParaRPr lang="en-US"/>
        </a:p>
      </dgm:t>
    </dgm:pt>
    <dgm:pt modelId="{F6DBCCBA-6F35-4B0D-B26B-DA749AF85CC7}" type="pres">
      <dgm:prSet presAssocID="{A2B91FA9-E26F-487A-9CBE-5492F25973B1}" presName="hierRoot2" presStyleCnt="0">
        <dgm:presLayoutVars>
          <dgm:hierBranch val="r"/>
        </dgm:presLayoutVars>
      </dgm:prSet>
      <dgm:spPr/>
    </dgm:pt>
    <dgm:pt modelId="{163F0624-BFAE-48E2-839C-E5B3B2860703}" type="pres">
      <dgm:prSet presAssocID="{A2B91FA9-E26F-487A-9CBE-5492F25973B1}" presName="rootComposite" presStyleCnt="0"/>
      <dgm:spPr/>
    </dgm:pt>
    <dgm:pt modelId="{A60F8B50-B80A-477E-81F6-569303127084}" type="pres">
      <dgm:prSet presAssocID="{A2B91FA9-E26F-487A-9CBE-5492F25973B1}" presName="rootText" presStyleLbl="node3" presStyleIdx="1" presStyleCnt="4">
        <dgm:presLayoutVars>
          <dgm:chPref val="3"/>
        </dgm:presLayoutVars>
      </dgm:prSet>
      <dgm:spPr/>
      <dgm:t>
        <a:bodyPr/>
        <a:lstStyle/>
        <a:p>
          <a:endParaRPr lang="en-US"/>
        </a:p>
      </dgm:t>
    </dgm:pt>
    <dgm:pt modelId="{9A59C5BA-4181-46B4-9654-7ACF0665DCD6}" type="pres">
      <dgm:prSet presAssocID="{A2B91FA9-E26F-487A-9CBE-5492F25973B1}" presName="rootConnector" presStyleLbl="node3" presStyleIdx="1" presStyleCnt="4"/>
      <dgm:spPr/>
      <dgm:t>
        <a:bodyPr/>
        <a:lstStyle/>
        <a:p>
          <a:endParaRPr lang="en-US"/>
        </a:p>
      </dgm:t>
    </dgm:pt>
    <dgm:pt modelId="{C7237C64-3CEB-4352-B5AF-D4B378CE8884}" type="pres">
      <dgm:prSet presAssocID="{A2B91FA9-E26F-487A-9CBE-5492F25973B1}" presName="hierChild4" presStyleCnt="0"/>
      <dgm:spPr/>
    </dgm:pt>
    <dgm:pt modelId="{A808C449-F00F-4566-BD60-21B5B5BF8B33}" type="pres">
      <dgm:prSet presAssocID="{74561B1F-A210-4E45-83B9-0198081B37FA}" presName="Name50" presStyleLbl="parChTrans1D4" presStyleIdx="0" presStyleCnt="1"/>
      <dgm:spPr/>
      <dgm:t>
        <a:bodyPr/>
        <a:lstStyle/>
        <a:p>
          <a:endParaRPr lang="en-US"/>
        </a:p>
      </dgm:t>
    </dgm:pt>
    <dgm:pt modelId="{939639DE-F4C3-4570-8E97-0D72276DC5DA}" type="pres">
      <dgm:prSet presAssocID="{2E8DDBB1-122B-40B3-A47F-FDB0DECD49D6}" presName="hierRoot2" presStyleCnt="0">
        <dgm:presLayoutVars>
          <dgm:hierBranch val="init"/>
        </dgm:presLayoutVars>
      </dgm:prSet>
      <dgm:spPr/>
    </dgm:pt>
    <dgm:pt modelId="{BF6208B9-1601-4DEE-900B-E8B25915551C}" type="pres">
      <dgm:prSet presAssocID="{2E8DDBB1-122B-40B3-A47F-FDB0DECD49D6}" presName="rootComposite" presStyleCnt="0"/>
      <dgm:spPr/>
    </dgm:pt>
    <dgm:pt modelId="{83929B17-54DE-4AD4-9C0E-A8D9735FFAD4}" type="pres">
      <dgm:prSet presAssocID="{2E8DDBB1-122B-40B3-A47F-FDB0DECD49D6}" presName="rootText" presStyleLbl="node4" presStyleIdx="0" presStyleCnt="1">
        <dgm:presLayoutVars>
          <dgm:chPref val="3"/>
        </dgm:presLayoutVars>
      </dgm:prSet>
      <dgm:spPr/>
      <dgm:t>
        <a:bodyPr/>
        <a:lstStyle/>
        <a:p>
          <a:endParaRPr lang="en-US"/>
        </a:p>
      </dgm:t>
    </dgm:pt>
    <dgm:pt modelId="{40501506-C3DF-45B9-A25A-2F3F98CD2453}" type="pres">
      <dgm:prSet presAssocID="{2E8DDBB1-122B-40B3-A47F-FDB0DECD49D6}" presName="rootConnector" presStyleLbl="node4" presStyleIdx="0" presStyleCnt="1"/>
      <dgm:spPr/>
      <dgm:t>
        <a:bodyPr/>
        <a:lstStyle/>
        <a:p>
          <a:endParaRPr lang="en-US"/>
        </a:p>
      </dgm:t>
    </dgm:pt>
    <dgm:pt modelId="{EDA1F38F-7035-4D01-9EEF-656349B703F9}" type="pres">
      <dgm:prSet presAssocID="{2E8DDBB1-122B-40B3-A47F-FDB0DECD49D6}" presName="hierChild4" presStyleCnt="0"/>
      <dgm:spPr/>
    </dgm:pt>
    <dgm:pt modelId="{7954EF76-DE0D-4707-A68C-1ABA3F0279DF}" type="pres">
      <dgm:prSet presAssocID="{2E8DDBB1-122B-40B3-A47F-FDB0DECD49D6}" presName="hierChild5" presStyleCnt="0"/>
      <dgm:spPr/>
    </dgm:pt>
    <dgm:pt modelId="{298E5792-D3C5-4E18-97C6-65A44C83664A}" type="pres">
      <dgm:prSet presAssocID="{A2B91FA9-E26F-487A-9CBE-5492F25973B1}" presName="hierChild5" presStyleCnt="0"/>
      <dgm:spPr/>
    </dgm:pt>
    <dgm:pt modelId="{675E1C82-E5C6-467D-A82F-C9FDBC4A056C}" type="pres">
      <dgm:prSet presAssocID="{59B257B4-738C-440B-A248-0861DBAE8813}" presName="hierChild5" presStyleCnt="0"/>
      <dgm:spPr/>
    </dgm:pt>
    <dgm:pt modelId="{E78A5E93-FF02-4057-AA29-34BA0453D4E5}" type="pres">
      <dgm:prSet presAssocID="{5805C682-7F5D-4B10-9D72-AC27C27B6ED9}" presName="Name35" presStyleLbl="parChTrans1D2" presStyleIdx="2" presStyleCnt="5"/>
      <dgm:spPr/>
      <dgm:t>
        <a:bodyPr/>
        <a:lstStyle/>
        <a:p>
          <a:endParaRPr lang="en-US"/>
        </a:p>
      </dgm:t>
    </dgm:pt>
    <dgm:pt modelId="{BB7623F2-7F20-4F58-AF64-A4FD65873B48}" type="pres">
      <dgm:prSet presAssocID="{6A9C2260-A857-4213-A0D6-3F844F779603}" presName="hierRoot2" presStyleCnt="0">
        <dgm:presLayoutVars>
          <dgm:hierBranch val="init"/>
        </dgm:presLayoutVars>
      </dgm:prSet>
      <dgm:spPr/>
    </dgm:pt>
    <dgm:pt modelId="{4525838C-97DD-4F87-AAE3-4B561F74F91B}" type="pres">
      <dgm:prSet presAssocID="{6A9C2260-A857-4213-A0D6-3F844F779603}" presName="rootComposite" presStyleCnt="0"/>
      <dgm:spPr/>
    </dgm:pt>
    <dgm:pt modelId="{AB75CD4A-0465-405D-8123-24C7E6432177}" type="pres">
      <dgm:prSet presAssocID="{6A9C2260-A857-4213-A0D6-3F844F779603}" presName="rootText" presStyleLbl="node2" presStyleIdx="2" presStyleCnt="5">
        <dgm:presLayoutVars>
          <dgm:chPref val="3"/>
        </dgm:presLayoutVars>
      </dgm:prSet>
      <dgm:spPr/>
      <dgm:t>
        <a:bodyPr/>
        <a:lstStyle/>
        <a:p>
          <a:endParaRPr lang="en-US"/>
        </a:p>
      </dgm:t>
    </dgm:pt>
    <dgm:pt modelId="{A9965840-E160-443E-8855-032484C78F29}" type="pres">
      <dgm:prSet presAssocID="{6A9C2260-A857-4213-A0D6-3F844F779603}" presName="rootConnector" presStyleLbl="node2" presStyleIdx="2" presStyleCnt="5"/>
      <dgm:spPr/>
      <dgm:t>
        <a:bodyPr/>
        <a:lstStyle/>
        <a:p>
          <a:endParaRPr lang="en-US"/>
        </a:p>
      </dgm:t>
    </dgm:pt>
    <dgm:pt modelId="{1F6EAA41-E022-47E4-B9B3-27949CDBD150}" type="pres">
      <dgm:prSet presAssocID="{6A9C2260-A857-4213-A0D6-3F844F779603}" presName="hierChild4" presStyleCnt="0"/>
      <dgm:spPr/>
    </dgm:pt>
    <dgm:pt modelId="{E20432EC-9131-42F7-A0D8-DC75DEC704EC}" type="pres">
      <dgm:prSet presAssocID="{F0789E09-7B3C-497F-84E7-35D160F2D67F}" presName="Name37" presStyleLbl="parChTrans1D3" presStyleIdx="2" presStyleCnt="4"/>
      <dgm:spPr/>
      <dgm:t>
        <a:bodyPr/>
        <a:lstStyle/>
        <a:p>
          <a:endParaRPr lang="en-US"/>
        </a:p>
      </dgm:t>
    </dgm:pt>
    <dgm:pt modelId="{F4FEA03E-788A-4656-8CD3-5C561D09B481}" type="pres">
      <dgm:prSet presAssocID="{E4939573-6DA0-4662-AE16-746989492A05}" presName="hierRoot2" presStyleCnt="0">
        <dgm:presLayoutVars>
          <dgm:hierBranch val="init"/>
        </dgm:presLayoutVars>
      </dgm:prSet>
      <dgm:spPr/>
    </dgm:pt>
    <dgm:pt modelId="{68BC353C-F6F0-434D-9F95-229982E8D590}" type="pres">
      <dgm:prSet presAssocID="{E4939573-6DA0-4662-AE16-746989492A05}" presName="rootComposite" presStyleCnt="0"/>
      <dgm:spPr/>
    </dgm:pt>
    <dgm:pt modelId="{95660BB0-B258-4931-9656-95B1D558C0A4}" type="pres">
      <dgm:prSet presAssocID="{E4939573-6DA0-4662-AE16-746989492A05}" presName="rootText" presStyleLbl="node3" presStyleIdx="2" presStyleCnt="4">
        <dgm:presLayoutVars>
          <dgm:chPref val="3"/>
        </dgm:presLayoutVars>
      </dgm:prSet>
      <dgm:spPr/>
      <dgm:t>
        <a:bodyPr/>
        <a:lstStyle/>
        <a:p>
          <a:endParaRPr lang="en-US"/>
        </a:p>
      </dgm:t>
    </dgm:pt>
    <dgm:pt modelId="{5F906DD6-9A09-48E5-BA62-8B1AFE1459BB}" type="pres">
      <dgm:prSet presAssocID="{E4939573-6DA0-4662-AE16-746989492A05}" presName="rootConnector" presStyleLbl="node3" presStyleIdx="2" presStyleCnt="4"/>
      <dgm:spPr/>
      <dgm:t>
        <a:bodyPr/>
        <a:lstStyle/>
        <a:p>
          <a:endParaRPr lang="en-US"/>
        </a:p>
      </dgm:t>
    </dgm:pt>
    <dgm:pt modelId="{AF530179-9989-4C8C-88A5-E4A2F94FC5B6}" type="pres">
      <dgm:prSet presAssocID="{E4939573-6DA0-4662-AE16-746989492A05}" presName="hierChild4" presStyleCnt="0"/>
      <dgm:spPr/>
    </dgm:pt>
    <dgm:pt modelId="{CAD9D23E-D1F6-471C-A7E2-84BA75BAA947}" type="pres">
      <dgm:prSet presAssocID="{E4939573-6DA0-4662-AE16-746989492A05}" presName="hierChild5" presStyleCnt="0"/>
      <dgm:spPr/>
    </dgm:pt>
    <dgm:pt modelId="{A06EA870-E135-46A8-8885-A19F2BC297D9}" type="pres">
      <dgm:prSet presAssocID="{6A9C2260-A857-4213-A0D6-3F844F779603}" presName="hierChild5" presStyleCnt="0"/>
      <dgm:spPr/>
    </dgm:pt>
    <dgm:pt modelId="{5752C9D4-47D0-424E-8E5B-AC411205E5C3}" type="pres">
      <dgm:prSet presAssocID="{8CAD036F-27D3-474E-A99E-F213C9EB8DAD}" presName="Name35" presStyleLbl="parChTrans1D2" presStyleIdx="3" presStyleCnt="5"/>
      <dgm:spPr/>
      <dgm:t>
        <a:bodyPr/>
        <a:lstStyle/>
        <a:p>
          <a:endParaRPr lang="en-US"/>
        </a:p>
      </dgm:t>
    </dgm:pt>
    <dgm:pt modelId="{84D069F2-3914-4D54-88EA-3A61655AD26E}" type="pres">
      <dgm:prSet presAssocID="{7CEE3688-E946-471B-BBF0-4A775C2FA208}" presName="hierRoot2" presStyleCnt="0">
        <dgm:presLayoutVars>
          <dgm:hierBranch/>
        </dgm:presLayoutVars>
      </dgm:prSet>
      <dgm:spPr/>
    </dgm:pt>
    <dgm:pt modelId="{EC17C8C6-5796-4ACC-A364-B3E5F49B80D9}" type="pres">
      <dgm:prSet presAssocID="{7CEE3688-E946-471B-BBF0-4A775C2FA208}" presName="rootComposite" presStyleCnt="0"/>
      <dgm:spPr/>
    </dgm:pt>
    <dgm:pt modelId="{169904C3-AE2D-4649-8266-47B89D9B48AD}" type="pres">
      <dgm:prSet presAssocID="{7CEE3688-E946-471B-BBF0-4A775C2FA208}" presName="rootText" presStyleLbl="node2" presStyleIdx="3" presStyleCnt="5">
        <dgm:presLayoutVars>
          <dgm:chPref val="3"/>
        </dgm:presLayoutVars>
      </dgm:prSet>
      <dgm:spPr/>
      <dgm:t>
        <a:bodyPr/>
        <a:lstStyle/>
        <a:p>
          <a:endParaRPr lang="en-US"/>
        </a:p>
      </dgm:t>
    </dgm:pt>
    <dgm:pt modelId="{9110A5BD-1EC3-4DA9-B6BC-D0727DE097E0}" type="pres">
      <dgm:prSet presAssocID="{7CEE3688-E946-471B-BBF0-4A775C2FA208}" presName="rootConnector" presStyleLbl="node2" presStyleIdx="3" presStyleCnt="5"/>
      <dgm:spPr/>
      <dgm:t>
        <a:bodyPr/>
        <a:lstStyle/>
        <a:p>
          <a:endParaRPr lang="en-US"/>
        </a:p>
      </dgm:t>
    </dgm:pt>
    <dgm:pt modelId="{1DC99781-36F8-467F-A8A5-6D928EEA7190}" type="pres">
      <dgm:prSet presAssocID="{7CEE3688-E946-471B-BBF0-4A775C2FA208}" presName="hierChild4" presStyleCnt="0"/>
      <dgm:spPr/>
    </dgm:pt>
    <dgm:pt modelId="{8E59040E-0617-48EB-971C-AEAF65907DDB}" type="pres">
      <dgm:prSet presAssocID="{E7ECA967-E873-4598-A11C-D2F3E2C15470}" presName="Name35" presStyleLbl="parChTrans1D3" presStyleIdx="3" presStyleCnt="4"/>
      <dgm:spPr/>
      <dgm:t>
        <a:bodyPr/>
        <a:lstStyle/>
        <a:p>
          <a:endParaRPr lang="en-US"/>
        </a:p>
      </dgm:t>
    </dgm:pt>
    <dgm:pt modelId="{F44946A1-3DBB-427D-A33F-2DF85DF31C58}" type="pres">
      <dgm:prSet presAssocID="{7B6617BB-1DB6-4C06-89AF-E109294C5349}" presName="hierRoot2" presStyleCnt="0">
        <dgm:presLayoutVars>
          <dgm:hierBranch/>
        </dgm:presLayoutVars>
      </dgm:prSet>
      <dgm:spPr/>
    </dgm:pt>
    <dgm:pt modelId="{1A76C8F5-8C3A-430B-B4F5-B25EFD663152}" type="pres">
      <dgm:prSet presAssocID="{7B6617BB-1DB6-4C06-89AF-E109294C5349}" presName="rootComposite" presStyleCnt="0"/>
      <dgm:spPr/>
    </dgm:pt>
    <dgm:pt modelId="{EE8E67AF-79AC-46F7-B5F3-D5234C57D636}" type="pres">
      <dgm:prSet presAssocID="{7B6617BB-1DB6-4C06-89AF-E109294C5349}" presName="rootText" presStyleLbl="node3" presStyleIdx="3" presStyleCnt="4">
        <dgm:presLayoutVars>
          <dgm:chPref val="3"/>
        </dgm:presLayoutVars>
      </dgm:prSet>
      <dgm:spPr/>
      <dgm:t>
        <a:bodyPr/>
        <a:lstStyle/>
        <a:p>
          <a:endParaRPr lang="en-US"/>
        </a:p>
      </dgm:t>
    </dgm:pt>
    <dgm:pt modelId="{8704B698-3AA6-4093-AEC6-CAFDA91FF141}" type="pres">
      <dgm:prSet presAssocID="{7B6617BB-1DB6-4C06-89AF-E109294C5349}" presName="rootConnector" presStyleLbl="node3" presStyleIdx="3" presStyleCnt="4"/>
      <dgm:spPr/>
      <dgm:t>
        <a:bodyPr/>
        <a:lstStyle/>
        <a:p>
          <a:endParaRPr lang="en-US"/>
        </a:p>
      </dgm:t>
    </dgm:pt>
    <dgm:pt modelId="{2D4B6467-5789-4909-8BA0-ADDCAD722F0A}" type="pres">
      <dgm:prSet presAssocID="{7B6617BB-1DB6-4C06-89AF-E109294C5349}" presName="hierChild4" presStyleCnt="0"/>
      <dgm:spPr/>
    </dgm:pt>
    <dgm:pt modelId="{33475AB3-5287-4AD8-B94F-C34CADD6C3EE}" type="pres">
      <dgm:prSet presAssocID="{7B6617BB-1DB6-4C06-89AF-E109294C5349}" presName="hierChild5" presStyleCnt="0"/>
      <dgm:spPr/>
    </dgm:pt>
    <dgm:pt modelId="{7BAAA441-0B93-4750-8703-0B4143E745AA}" type="pres">
      <dgm:prSet presAssocID="{7CEE3688-E946-471B-BBF0-4A775C2FA208}" presName="hierChild5" presStyleCnt="0"/>
      <dgm:spPr/>
    </dgm:pt>
    <dgm:pt modelId="{6F710273-597C-4CF2-B68C-3DBC03538996}" type="pres">
      <dgm:prSet presAssocID="{3F61E641-251A-431B-A787-6E1B0C7AF041}" presName="Name35" presStyleLbl="parChTrans1D2" presStyleIdx="4" presStyleCnt="5"/>
      <dgm:spPr/>
      <dgm:t>
        <a:bodyPr/>
        <a:lstStyle/>
        <a:p>
          <a:endParaRPr lang="en-US"/>
        </a:p>
      </dgm:t>
    </dgm:pt>
    <dgm:pt modelId="{3A86651D-1154-4937-A7F8-74B32576D747}" type="pres">
      <dgm:prSet presAssocID="{19E89A9F-4A52-4E62-95A5-F6FC8F7E880B}" presName="hierRoot2" presStyleCnt="0">
        <dgm:presLayoutVars>
          <dgm:hierBranch/>
        </dgm:presLayoutVars>
      </dgm:prSet>
      <dgm:spPr/>
    </dgm:pt>
    <dgm:pt modelId="{9546DF01-E535-44EB-962F-A5B9B9E19D47}" type="pres">
      <dgm:prSet presAssocID="{19E89A9F-4A52-4E62-95A5-F6FC8F7E880B}" presName="rootComposite" presStyleCnt="0"/>
      <dgm:spPr/>
    </dgm:pt>
    <dgm:pt modelId="{0D6BFBF7-501D-4ADA-BAD6-F674819D571D}" type="pres">
      <dgm:prSet presAssocID="{19E89A9F-4A52-4E62-95A5-F6FC8F7E880B}" presName="rootText" presStyleLbl="node2" presStyleIdx="4" presStyleCnt="5">
        <dgm:presLayoutVars>
          <dgm:chPref val="3"/>
        </dgm:presLayoutVars>
      </dgm:prSet>
      <dgm:spPr/>
      <dgm:t>
        <a:bodyPr/>
        <a:lstStyle/>
        <a:p>
          <a:endParaRPr lang="en-US"/>
        </a:p>
      </dgm:t>
    </dgm:pt>
    <dgm:pt modelId="{4570867B-838D-4433-8981-4A9571EED482}" type="pres">
      <dgm:prSet presAssocID="{19E89A9F-4A52-4E62-95A5-F6FC8F7E880B}" presName="rootConnector" presStyleLbl="node2" presStyleIdx="4" presStyleCnt="5"/>
      <dgm:spPr/>
      <dgm:t>
        <a:bodyPr/>
        <a:lstStyle/>
        <a:p>
          <a:endParaRPr lang="en-US"/>
        </a:p>
      </dgm:t>
    </dgm:pt>
    <dgm:pt modelId="{F03B482A-DCEA-45FC-AE73-9929899B23EB}" type="pres">
      <dgm:prSet presAssocID="{19E89A9F-4A52-4E62-95A5-F6FC8F7E880B}" presName="hierChild4" presStyleCnt="0"/>
      <dgm:spPr/>
    </dgm:pt>
    <dgm:pt modelId="{A54FA205-ACD8-4643-B7CB-B02F7B62985D}" type="pres">
      <dgm:prSet presAssocID="{19E89A9F-4A52-4E62-95A5-F6FC8F7E880B}" presName="hierChild5" presStyleCnt="0"/>
      <dgm:spPr/>
    </dgm:pt>
    <dgm:pt modelId="{F19FEBB6-2818-40B6-8EF7-AE70E30DF281}" type="pres">
      <dgm:prSet presAssocID="{C76B2ABB-6D0E-4915-B123-640CD228000F}" presName="hierChild3" presStyleCnt="0"/>
      <dgm:spPr/>
    </dgm:pt>
  </dgm:ptLst>
  <dgm:cxnLst>
    <dgm:cxn modelId="{B528D8EA-101D-4EB3-8F35-00C79FD91ADA}" type="presOf" srcId="{707C20C6-7DBD-4572-A761-06D3740A0040}" destId="{53E6F349-951B-4CD7-A2BC-67A338982D1C}" srcOrd="1" destOrd="0" presId="urn:microsoft.com/office/officeart/2005/8/layout/orgChart1"/>
    <dgm:cxn modelId="{57FD7CDD-993B-4801-9AE6-392913B3C07E}" type="presOf" srcId="{C76B2ABB-6D0E-4915-B123-640CD228000F}" destId="{7589AA11-CB09-4C81-AC0B-C6D257899AB6}" srcOrd="1" destOrd="0" presId="urn:microsoft.com/office/officeart/2005/8/layout/orgChart1"/>
    <dgm:cxn modelId="{2E18782F-91B8-4022-BE34-D5C6848E28CE}" type="presOf" srcId="{3F61E641-251A-431B-A787-6E1B0C7AF041}" destId="{6F710273-597C-4CF2-B68C-3DBC03538996}" srcOrd="0" destOrd="0" presId="urn:microsoft.com/office/officeart/2005/8/layout/orgChart1"/>
    <dgm:cxn modelId="{4C5B8A25-1933-4F26-9140-3BAF018B925E}" srcId="{893FB31F-902F-4B62-8780-E9104D9D9564}" destId="{707C20C6-7DBD-4572-A761-06D3740A0040}" srcOrd="0" destOrd="0" parTransId="{3FA7253C-5853-486C-A370-150C6CFC8F3E}" sibTransId="{38E290DF-E50A-4245-8DDE-2A9BEC03F0FD}"/>
    <dgm:cxn modelId="{AB27DAB4-1987-494F-A117-6F20148DF094}" type="presOf" srcId="{5805C682-7F5D-4B10-9D72-AC27C27B6ED9}" destId="{E78A5E93-FF02-4057-AA29-34BA0453D4E5}" srcOrd="0" destOrd="0" presId="urn:microsoft.com/office/officeart/2005/8/layout/orgChart1"/>
    <dgm:cxn modelId="{AC48ADFA-0F86-4892-9E0B-B6CC56940D68}" type="presOf" srcId="{19E89A9F-4A52-4E62-95A5-F6FC8F7E880B}" destId="{0D6BFBF7-501D-4ADA-BAD6-F674819D571D}" srcOrd="0" destOrd="0" presId="urn:microsoft.com/office/officeart/2005/8/layout/orgChart1"/>
    <dgm:cxn modelId="{B72F7BDD-2003-47F9-BE24-30D679230BBA}" type="presOf" srcId="{A7332DF4-4BF4-4D46-9E7D-6FB1B5A836EC}" destId="{C27685C9-B30E-43B1-AECE-CC6869D587B2}" srcOrd="0" destOrd="0" presId="urn:microsoft.com/office/officeart/2005/8/layout/orgChart1"/>
    <dgm:cxn modelId="{C63457F2-CF9D-4952-A933-B52BC2ACBBA2}" srcId="{C76B2ABB-6D0E-4915-B123-640CD228000F}" destId="{19E89A9F-4A52-4E62-95A5-F6FC8F7E880B}" srcOrd="4" destOrd="0" parTransId="{3F61E641-251A-431B-A787-6E1B0C7AF041}" sibTransId="{AA64CA4B-5EC9-450F-8BAC-60D5343F6671}"/>
    <dgm:cxn modelId="{ACB9553B-D4D7-4C48-9111-07EE6A676815}" type="presOf" srcId="{A2B91FA9-E26F-487A-9CBE-5492F25973B1}" destId="{9A59C5BA-4181-46B4-9654-7ACF0665DCD6}" srcOrd="1" destOrd="0" presId="urn:microsoft.com/office/officeart/2005/8/layout/orgChart1"/>
    <dgm:cxn modelId="{9118FC90-9FCF-4864-B0D8-76BA1529C6A9}" srcId="{6A9C2260-A857-4213-A0D6-3F844F779603}" destId="{E4939573-6DA0-4662-AE16-746989492A05}" srcOrd="0" destOrd="0" parTransId="{F0789E09-7B3C-497F-84E7-35D160F2D67F}" sibTransId="{B0392D1D-581D-42AF-9FD7-35816EEE6D28}"/>
    <dgm:cxn modelId="{526F44CF-9FCF-4D66-9994-A0F709802EA9}" type="presOf" srcId="{7B6617BB-1DB6-4C06-89AF-E109294C5349}" destId="{EE8E67AF-79AC-46F7-B5F3-D5234C57D636}" srcOrd="0" destOrd="0" presId="urn:microsoft.com/office/officeart/2005/8/layout/orgChart1"/>
    <dgm:cxn modelId="{60399C46-D9FD-42F7-8E39-840FB4056E70}" type="presOf" srcId="{CD7734B6-59A6-4A91-B6CB-ED25F75995A6}" destId="{E78CE89A-8548-4CEB-BFDE-FC6A30691088}" srcOrd="0" destOrd="0" presId="urn:microsoft.com/office/officeart/2005/8/layout/orgChart1"/>
    <dgm:cxn modelId="{C2D94723-8563-4EF6-9A2D-7E8AC088769D}" type="presOf" srcId="{E7ECA967-E873-4598-A11C-D2F3E2C15470}" destId="{8E59040E-0617-48EB-971C-AEAF65907DDB}" srcOrd="0" destOrd="0" presId="urn:microsoft.com/office/officeart/2005/8/layout/orgChart1"/>
    <dgm:cxn modelId="{8E8ABCBD-3D53-4E01-BB48-D99D95B56A87}" type="presOf" srcId="{F0789E09-7B3C-497F-84E7-35D160F2D67F}" destId="{E20432EC-9131-42F7-A0D8-DC75DEC704EC}" srcOrd="0" destOrd="0" presId="urn:microsoft.com/office/officeart/2005/8/layout/orgChart1"/>
    <dgm:cxn modelId="{6F9CCDCA-051F-47BF-8312-D489A952DF6D}" type="presOf" srcId="{74561B1F-A210-4E45-83B9-0198081B37FA}" destId="{A808C449-F00F-4566-BD60-21B5B5BF8B33}" srcOrd="0" destOrd="0" presId="urn:microsoft.com/office/officeart/2005/8/layout/orgChart1"/>
    <dgm:cxn modelId="{6756A522-D360-44CD-9CFD-10B5E7E29415}" type="presOf" srcId="{7CEE3688-E946-471B-BBF0-4A775C2FA208}" destId="{169904C3-AE2D-4649-8266-47B89D9B48AD}" srcOrd="0" destOrd="0" presId="urn:microsoft.com/office/officeart/2005/8/layout/orgChart1"/>
    <dgm:cxn modelId="{227C931F-CDAA-4CAA-A5CA-C4FCE8AC090B}" type="presOf" srcId="{7B6617BB-1DB6-4C06-89AF-E109294C5349}" destId="{8704B698-3AA6-4093-AEC6-CAFDA91FF141}" srcOrd="1" destOrd="0" presId="urn:microsoft.com/office/officeart/2005/8/layout/orgChart1"/>
    <dgm:cxn modelId="{035EA8AA-0F3D-4EC9-AE92-48B0970ACEBC}" type="presOf" srcId="{66FE2326-F31E-44BD-8B33-928CDE255D01}" destId="{872A227C-B580-47D4-88CD-C19733C54359}" srcOrd="0" destOrd="0" presId="urn:microsoft.com/office/officeart/2005/8/layout/orgChart1"/>
    <dgm:cxn modelId="{D6CE82FB-1C34-436B-9367-35AEE52C0A11}" type="presOf" srcId="{59B257B4-738C-440B-A248-0861DBAE8813}" destId="{02EF627C-8627-4A80-98B1-DCEF872862B7}" srcOrd="1" destOrd="0" presId="urn:microsoft.com/office/officeart/2005/8/layout/orgChart1"/>
    <dgm:cxn modelId="{299348D4-F9FB-47D9-9F91-40730AD17402}" type="presOf" srcId="{59B257B4-738C-440B-A248-0861DBAE8813}" destId="{63D2DB22-AF65-42A6-878B-D9EC068F3B69}" srcOrd="0" destOrd="0" presId="urn:microsoft.com/office/officeart/2005/8/layout/orgChart1"/>
    <dgm:cxn modelId="{208614BD-3D94-4BD7-959E-E801977D0895}" type="presOf" srcId="{A2B91FA9-E26F-487A-9CBE-5492F25973B1}" destId="{A60F8B50-B80A-477E-81F6-569303127084}" srcOrd="0" destOrd="0" presId="urn:microsoft.com/office/officeart/2005/8/layout/orgChart1"/>
    <dgm:cxn modelId="{9FF6A499-C65B-40AB-BAB5-1218399C8C0B}" type="presOf" srcId="{3FA7253C-5853-486C-A370-150C6CFC8F3E}" destId="{1CFEB32A-D064-4F09-A7ED-94BA6D531268}" srcOrd="0" destOrd="0" presId="urn:microsoft.com/office/officeart/2005/8/layout/orgChart1"/>
    <dgm:cxn modelId="{690DE2A4-BD29-4269-B549-3AE230EF3CEF}" type="presOf" srcId="{12F42DD3-8276-4405-938C-E7246F568950}" destId="{9F7D1813-C707-4FA2-8BD2-7CBC3A62A58A}" srcOrd="0" destOrd="0" presId="urn:microsoft.com/office/officeart/2005/8/layout/orgChart1"/>
    <dgm:cxn modelId="{BE504066-7279-4FA4-95A8-D2438E0C5C0D}" type="presOf" srcId="{E4939573-6DA0-4662-AE16-746989492A05}" destId="{5F906DD6-9A09-48E5-BA62-8B1AFE1459BB}" srcOrd="1" destOrd="0" presId="urn:microsoft.com/office/officeart/2005/8/layout/orgChart1"/>
    <dgm:cxn modelId="{CD42D9FB-7658-4CA6-9E9B-A1EB735E0BA9}" srcId="{C76B2ABB-6D0E-4915-B123-640CD228000F}" destId="{7CEE3688-E946-471B-BBF0-4A775C2FA208}" srcOrd="3" destOrd="0" parTransId="{8CAD036F-27D3-474E-A99E-F213C9EB8DAD}" sibTransId="{DA839B74-4505-4BBF-BE56-CA8D0F224DB8}"/>
    <dgm:cxn modelId="{0AB96207-C3D9-472A-ACAC-231825DE056A}" type="presOf" srcId="{7CEE3688-E946-471B-BBF0-4A775C2FA208}" destId="{9110A5BD-1EC3-4DA9-B6BC-D0727DE097E0}" srcOrd="1" destOrd="0" presId="urn:microsoft.com/office/officeart/2005/8/layout/orgChart1"/>
    <dgm:cxn modelId="{6AA91498-8EA1-47EC-8307-0E2B82DCCD8D}" type="presOf" srcId="{893FB31F-902F-4B62-8780-E9104D9D9564}" destId="{D3DB3956-0989-4E62-A12A-8E5EB4E65EAE}" srcOrd="0" destOrd="0" presId="urn:microsoft.com/office/officeart/2005/8/layout/orgChart1"/>
    <dgm:cxn modelId="{04DCAF41-081E-4C49-B13F-364A0A937775}" type="presOf" srcId="{19E89A9F-4A52-4E62-95A5-F6FC8F7E880B}" destId="{4570867B-838D-4433-8981-4A9571EED482}" srcOrd="1" destOrd="0" presId="urn:microsoft.com/office/officeart/2005/8/layout/orgChart1"/>
    <dgm:cxn modelId="{D8526D32-914B-4064-9F25-469CF3C9F6DE}" srcId="{C76B2ABB-6D0E-4915-B123-640CD228000F}" destId="{893FB31F-902F-4B62-8780-E9104D9D9564}" srcOrd="0" destOrd="0" parTransId="{A7332DF4-4BF4-4D46-9E7D-6FB1B5A836EC}" sibTransId="{A31CA379-27AA-49E7-98D0-21A474AC5C19}"/>
    <dgm:cxn modelId="{87B50AEA-383C-4262-8D31-AD643E03D79F}" srcId="{12F42DD3-8276-4405-938C-E7246F568950}" destId="{C76B2ABB-6D0E-4915-B123-640CD228000F}" srcOrd="0" destOrd="0" parTransId="{31F348D2-F681-45BE-B185-266207242E22}" sibTransId="{6645A173-AF92-4CEC-93AA-1544CBEE0C11}"/>
    <dgm:cxn modelId="{84761C06-A43B-4A21-95AD-31F3B94A8DDD}" srcId="{C76B2ABB-6D0E-4915-B123-640CD228000F}" destId="{59B257B4-738C-440B-A248-0861DBAE8813}" srcOrd="1" destOrd="0" parTransId="{66FE2326-F31E-44BD-8B33-928CDE255D01}" sibTransId="{E96EA342-BE9D-43CE-BC06-435078F877B0}"/>
    <dgm:cxn modelId="{388C63A4-BC40-4ADB-89AB-B9DB69E5ADBB}" type="presOf" srcId="{C76B2ABB-6D0E-4915-B123-640CD228000F}" destId="{96DF46D2-A443-4AB2-9DFF-BD77754D9D44}" srcOrd="0" destOrd="0" presId="urn:microsoft.com/office/officeart/2005/8/layout/orgChart1"/>
    <dgm:cxn modelId="{68778887-191D-49C8-BDD3-74F760879EEA}" srcId="{A2B91FA9-E26F-487A-9CBE-5492F25973B1}" destId="{2E8DDBB1-122B-40B3-A47F-FDB0DECD49D6}" srcOrd="0" destOrd="0" parTransId="{74561B1F-A210-4E45-83B9-0198081B37FA}" sibTransId="{C17CBB6B-100F-437C-8F81-AC57CBA1656D}"/>
    <dgm:cxn modelId="{7E13D92D-EFB5-4534-9B81-6E6F6FCC34A8}" type="presOf" srcId="{707C20C6-7DBD-4572-A761-06D3740A0040}" destId="{289D18E1-44F9-4B64-9C24-E8E50F1BEC78}" srcOrd="0" destOrd="0" presId="urn:microsoft.com/office/officeart/2005/8/layout/orgChart1"/>
    <dgm:cxn modelId="{F42B05C7-3CC1-41EB-9D56-156D23239348}" type="presOf" srcId="{893FB31F-902F-4B62-8780-E9104D9D9564}" destId="{85B0A23F-A305-4881-AC4E-67DFFDAB467C}" srcOrd="1" destOrd="0" presId="urn:microsoft.com/office/officeart/2005/8/layout/orgChart1"/>
    <dgm:cxn modelId="{6A3EFDF3-F2CA-4455-BBB1-37138EC3AA78}" srcId="{C76B2ABB-6D0E-4915-B123-640CD228000F}" destId="{6A9C2260-A857-4213-A0D6-3F844F779603}" srcOrd="2" destOrd="0" parTransId="{5805C682-7F5D-4B10-9D72-AC27C27B6ED9}" sibTransId="{A4CB4D83-BC25-4795-8A91-ABA3C9F25F7B}"/>
    <dgm:cxn modelId="{12E3A501-8234-46B2-A7F7-D805E5C9E1A0}" srcId="{59B257B4-738C-440B-A248-0861DBAE8813}" destId="{A2B91FA9-E26F-487A-9CBE-5492F25973B1}" srcOrd="0" destOrd="0" parTransId="{CD7734B6-59A6-4A91-B6CB-ED25F75995A6}" sibTransId="{12201016-79EE-4386-A0A0-F9F9EF8CE54D}"/>
    <dgm:cxn modelId="{F7CD400A-A9E1-4D17-8820-5F06B297AD65}" type="presOf" srcId="{8CAD036F-27D3-474E-A99E-F213C9EB8DAD}" destId="{5752C9D4-47D0-424E-8E5B-AC411205E5C3}" srcOrd="0" destOrd="0" presId="urn:microsoft.com/office/officeart/2005/8/layout/orgChart1"/>
    <dgm:cxn modelId="{24D3A101-5B99-40F8-A13D-D8B2E58B8C57}" type="presOf" srcId="{E4939573-6DA0-4662-AE16-746989492A05}" destId="{95660BB0-B258-4931-9656-95B1D558C0A4}" srcOrd="0" destOrd="0" presId="urn:microsoft.com/office/officeart/2005/8/layout/orgChart1"/>
    <dgm:cxn modelId="{B941A882-A72D-4397-9D16-1A5363967450}" type="presOf" srcId="{6A9C2260-A857-4213-A0D6-3F844F779603}" destId="{A9965840-E160-443E-8855-032484C78F29}" srcOrd="1" destOrd="0" presId="urn:microsoft.com/office/officeart/2005/8/layout/orgChart1"/>
    <dgm:cxn modelId="{43418797-596A-4053-B708-8BE72007E3A7}" srcId="{7CEE3688-E946-471B-BBF0-4A775C2FA208}" destId="{7B6617BB-1DB6-4C06-89AF-E109294C5349}" srcOrd="0" destOrd="0" parTransId="{E7ECA967-E873-4598-A11C-D2F3E2C15470}" sibTransId="{9AACB17E-20D4-48A6-8C22-C04193AD97E9}"/>
    <dgm:cxn modelId="{06C47146-D8E2-4BBD-8F7F-8715299656F9}" type="presOf" srcId="{2E8DDBB1-122B-40B3-A47F-FDB0DECD49D6}" destId="{40501506-C3DF-45B9-A25A-2F3F98CD2453}" srcOrd="1" destOrd="0" presId="urn:microsoft.com/office/officeart/2005/8/layout/orgChart1"/>
    <dgm:cxn modelId="{0EDDD1BD-A3D6-4D4D-AC59-D29E58B4F195}" type="presOf" srcId="{2E8DDBB1-122B-40B3-A47F-FDB0DECD49D6}" destId="{83929B17-54DE-4AD4-9C0E-A8D9735FFAD4}" srcOrd="0" destOrd="0" presId="urn:microsoft.com/office/officeart/2005/8/layout/orgChart1"/>
    <dgm:cxn modelId="{E976C66A-C16F-42C5-8BBF-0B45ECE062CF}" type="presOf" srcId="{6A9C2260-A857-4213-A0D6-3F844F779603}" destId="{AB75CD4A-0465-405D-8123-24C7E6432177}" srcOrd="0" destOrd="0" presId="urn:microsoft.com/office/officeart/2005/8/layout/orgChart1"/>
    <dgm:cxn modelId="{A0C9D8FD-64A3-4FF6-A843-62DDB4B83A19}" type="presParOf" srcId="{9F7D1813-C707-4FA2-8BD2-7CBC3A62A58A}" destId="{8E682089-84D3-4FFF-8A60-EBF6E150E23C}" srcOrd="0" destOrd="0" presId="urn:microsoft.com/office/officeart/2005/8/layout/orgChart1"/>
    <dgm:cxn modelId="{921C0240-2C90-4A87-BECC-75E6B01C17A8}" type="presParOf" srcId="{8E682089-84D3-4FFF-8A60-EBF6E150E23C}" destId="{56C0B2F1-B2D5-4DAB-8FC3-E16B8ACCD7F6}" srcOrd="0" destOrd="0" presId="urn:microsoft.com/office/officeart/2005/8/layout/orgChart1"/>
    <dgm:cxn modelId="{732F08BC-3803-4B60-8551-6B0443D968FC}" type="presParOf" srcId="{56C0B2F1-B2D5-4DAB-8FC3-E16B8ACCD7F6}" destId="{96DF46D2-A443-4AB2-9DFF-BD77754D9D44}" srcOrd="0" destOrd="0" presId="urn:microsoft.com/office/officeart/2005/8/layout/orgChart1"/>
    <dgm:cxn modelId="{6FC44F66-DD3F-4E61-B672-AD7EDF157E20}" type="presParOf" srcId="{56C0B2F1-B2D5-4DAB-8FC3-E16B8ACCD7F6}" destId="{7589AA11-CB09-4C81-AC0B-C6D257899AB6}" srcOrd="1" destOrd="0" presId="urn:microsoft.com/office/officeart/2005/8/layout/orgChart1"/>
    <dgm:cxn modelId="{8DDE617D-2E91-47B9-B15F-AFE97048623F}" type="presParOf" srcId="{8E682089-84D3-4FFF-8A60-EBF6E150E23C}" destId="{AB91DA76-8EA5-48E3-A679-BC05F353B9D2}" srcOrd="1" destOrd="0" presId="urn:microsoft.com/office/officeart/2005/8/layout/orgChart1"/>
    <dgm:cxn modelId="{94C33432-0133-4D38-8D97-D8E70C6B1068}" type="presParOf" srcId="{AB91DA76-8EA5-48E3-A679-BC05F353B9D2}" destId="{C27685C9-B30E-43B1-AECE-CC6869D587B2}" srcOrd="0" destOrd="0" presId="urn:microsoft.com/office/officeart/2005/8/layout/orgChart1"/>
    <dgm:cxn modelId="{1763E885-D41B-404A-A215-D16F66D4E910}" type="presParOf" srcId="{AB91DA76-8EA5-48E3-A679-BC05F353B9D2}" destId="{AD1649E6-1FF2-49DD-AEF3-45718CA06FD3}" srcOrd="1" destOrd="0" presId="urn:microsoft.com/office/officeart/2005/8/layout/orgChart1"/>
    <dgm:cxn modelId="{DCB9A43B-6D59-4E29-8CA7-DF8CE9C04933}" type="presParOf" srcId="{AD1649E6-1FF2-49DD-AEF3-45718CA06FD3}" destId="{65B5FDB3-10BF-4897-B57A-E5C4F6F506FE}" srcOrd="0" destOrd="0" presId="urn:microsoft.com/office/officeart/2005/8/layout/orgChart1"/>
    <dgm:cxn modelId="{638A3D21-3709-431A-A7F9-5AF1385885E5}" type="presParOf" srcId="{65B5FDB3-10BF-4897-B57A-E5C4F6F506FE}" destId="{D3DB3956-0989-4E62-A12A-8E5EB4E65EAE}" srcOrd="0" destOrd="0" presId="urn:microsoft.com/office/officeart/2005/8/layout/orgChart1"/>
    <dgm:cxn modelId="{29B298E5-CA2D-476C-8410-73F0BFCC82FD}" type="presParOf" srcId="{65B5FDB3-10BF-4897-B57A-E5C4F6F506FE}" destId="{85B0A23F-A305-4881-AC4E-67DFFDAB467C}" srcOrd="1" destOrd="0" presId="urn:microsoft.com/office/officeart/2005/8/layout/orgChart1"/>
    <dgm:cxn modelId="{75D0B2D0-D2E1-4936-BF7A-104645E03E53}" type="presParOf" srcId="{AD1649E6-1FF2-49DD-AEF3-45718CA06FD3}" destId="{5511DC15-8E77-40C5-8C8E-382FB8D024DE}" srcOrd="1" destOrd="0" presId="urn:microsoft.com/office/officeart/2005/8/layout/orgChart1"/>
    <dgm:cxn modelId="{D23A29EC-48F5-4C5B-B082-EB6D53F1142B}" type="presParOf" srcId="{5511DC15-8E77-40C5-8C8E-382FB8D024DE}" destId="{1CFEB32A-D064-4F09-A7ED-94BA6D531268}" srcOrd="0" destOrd="0" presId="urn:microsoft.com/office/officeart/2005/8/layout/orgChart1"/>
    <dgm:cxn modelId="{6B83F50D-8CE7-45C4-AB97-1C0D844EEBD8}" type="presParOf" srcId="{5511DC15-8E77-40C5-8C8E-382FB8D024DE}" destId="{3D73808B-11A1-4419-8693-244A67564C4D}" srcOrd="1" destOrd="0" presId="urn:microsoft.com/office/officeart/2005/8/layout/orgChart1"/>
    <dgm:cxn modelId="{70D3EB36-3EB8-4F7F-BC9B-9642B034221D}" type="presParOf" srcId="{3D73808B-11A1-4419-8693-244A67564C4D}" destId="{7D4F1C47-05C1-43CA-843C-41E19E2B1AF9}" srcOrd="0" destOrd="0" presId="urn:microsoft.com/office/officeart/2005/8/layout/orgChart1"/>
    <dgm:cxn modelId="{81DD5CF6-74D9-48AC-A387-EA8A83643609}" type="presParOf" srcId="{7D4F1C47-05C1-43CA-843C-41E19E2B1AF9}" destId="{289D18E1-44F9-4B64-9C24-E8E50F1BEC78}" srcOrd="0" destOrd="0" presId="urn:microsoft.com/office/officeart/2005/8/layout/orgChart1"/>
    <dgm:cxn modelId="{B3687485-159A-4599-9ECC-14F09392A54A}" type="presParOf" srcId="{7D4F1C47-05C1-43CA-843C-41E19E2B1AF9}" destId="{53E6F349-951B-4CD7-A2BC-67A338982D1C}" srcOrd="1" destOrd="0" presId="urn:microsoft.com/office/officeart/2005/8/layout/orgChart1"/>
    <dgm:cxn modelId="{C96399BA-B5A0-4644-9B70-AD0CF4024422}" type="presParOf" srcId="{3D73808B-11A1-4419-8693-244A67564C4D}" destId="{293F43F5-0327-4BEE-92D5-D8DA5BC33D8D}" srcOrd="1" destOrd="0" presId="urn:microsoft.com/office/officeart/2005/8/layout/orgChart1"/>
    <dgm:cxn modelId="{100A39DC-B370-408E-BF72-D1AF30395CC2}" type="presParOf" srcId="{3D73808B-11A1-4419-8693-244A67564C4D}" destId="{AD70A74B-3507-466C-95E1-918B4EDCDBB0}" srcOrd="2" destOrd="0" presId="urn:microsoft.com/office/officeart/2005/8/layout/orgChart1"/>
    <dgm:cxn modelId="{5906F0D9-C83E-4C85-917B-23AB7C1780BD}" type="presParOf" srcId="{AD1649E6-1FF2-49DD-AEF3-45718CA06FD3}" destId="{19187DCA-73E1-45EB-91C6-A29C28C60759}" srcOrd="2" destOrd="0" presId="urn:microsoft.com/office/officeart/2005/8/layout/orgChart1"/>
    <dgm:cxn modelId="{A2DC58DD-A487-4AD0-B54C-FD5603CC97E2}" type="presParOf" srcId="{AB91DA76-8EA5-48E3-A679-BC05F353B9D2}" destId="{872A227C-B580-47D4-88CD-C19733C54359}" srcOrd="2" destOrd="0" presId="urn:microsoft.com/office/officeart/2005/8/layout/orgChart1"/>
    <dgm:cxn modelId="{41755ED0-B2AD-43DB-AED2-D1D01274A27A}" type="presParOf" srcId="{AB91DA76-8EA5-48E3-A679-BC05F353B9D2}" destId="{9C02DB13-8537-4B33-A6CC-9B1257271721}" srcOrd="3" destOrd="0" presId="urn:microsoft.com/office/officeart/2005/8/layout/orgChart1"/>
    <dgm:cxn modelId="{648726ED-48DE-4BFD-9CD2-C4A93313B5E5}" type="presParOf" srcId="{9C02DB13-8537-4B33-A6CC-9B1257271721}" destId="{E9AF7AB1-FA67-4347-928D-AC0AD59CEF4C}" srcOrd="0" destOrd="0" presId="urn:microsoft.com/office/officeart/2005/8/layout/orgChart1"/>
    <dgm:cxn modelId="{21D5AF2B-80BA-4C07-8FB1-12E973B9C8F5}" type="presParOf" srcId="{E9AF7AB1-FA67-4347-928D-AC0AD59CEF4C}" destId="{63D2DB22-AF65-42A6-878B-D9EC068F3B69}" srcOrd="0" destOrd="0" presId="urn:microsoft.com/office/officeart/2005/8/layout/orgChart1"/>
    <dgm:cxn modelId="{20AD2EA5-5CAD-4AEE-ABB4-C1280FF4C8F2}" type="presParOf" srcId="{E9AF7AB1-FA67-4347-928D-AC0AD59CEF4C}" destId="{02EF627C-8627-4A80-98B1-DCEF872862B7}" srcOrd="1" destOrd="0" presId="urn:microsoft.com/office/officeart/2005/8/layout/orgChart1"/>
    <dgm:cxn modelId="{8A53FCE7-6B71-49B6-B78B-2F5D8574A762}" type="presParOf" srcId="{9C02DB13-8537-4B33-A6CC-9B1257271721}" destId="{1C7B0BE0-7076-4A70-BFC8-A7302016C601}" srcOrd="1" destOrd="0" presId="urn:microsoft.com/office/officeart/2005/8/layout/orgChart1"/>
    <dgm:cxn modelId="{AE0AA89A-FF1F-4518-9037-AECC745BC600}" type="presParOf" srcId="{1C7B0BE0-7076-4A70-BFC8-A7302016C601}" destId="{E78CE89A-8548-4CEB-BFDE-FC6A30691088}" srcOrd="0" destOrd="0" presId="urn:microsoft.com/office/officeart/2005/8/layout/orgChart1"/>
    <dgm:cxn modelId="{3B2F2AC9-E418-4298-8B0D-BF48C532908B}" type="presParOf" srcId="{1C7B0BE0-7076-4A70-BFC8-A7302016C601}" destId="{F6DBCCBA-6F35-4B0D-B26B-DA749AF85CC7}" srcOrd="1" destOrd="0" presId="urn:microsoft.com/office/officeart/2005/8/layout/orgChart1"/>
    <dgm:cxn modelId="{43EEAC51-ABC4-4A42-BF6D-A98C40023125}" type="presParOf" srcId="{F6DBCCBA-6F35-4B0D-B26B-DA749AF85CC7}" destId="{163F0624-BFAE-48E2-839C-E5B3B2860703}" srcOrd="0" destOrd="0" presId="urn:microsoft.com/office/officeart/2005/8/layout/orgChart1"/>
    <dgm:cxn modelId="{2EBB92AA-7DE5-46AC-B4CD-62AE06780ECD}" type="presParOf" srcId="{163F0624-BFAE-48E2-839C-E5B3B2860703}" destId="{A60F8B50-B80A-477E-81F6-569303127084}" srcOrd="0" destOrd="0" presId="urn:microsoft.com/office/officeart/2005/8/layout/orgChart1"/>
    <dgm:cxn modelId="{B8B25B47-717A-48F0-B937-B4AA0CA7B8B6}" type="presParOf" srcId="{163F0624-BFAE-48E2-839C-E5B3B2860703}" destId="{9A59C5BA-4181-46B4-9654-7ACF0665DCD6}" srcOrd="1" destOrd="0" presId="urn:microsoft.com/office/officeart/2005/8/layout/orgChart1"/>
    <dgm:cxn modelId="{DEF25C11-06A7-48CC-807D-0697CB1C926A}" type="presParOf" srcId="{F6DBCCBA-6F35-4B0D-B26B-DA749AF85CC7}" destId="{C7237C64-3CEB-4352-B5AF-D4B378CE8884}" srcOrd="1" destOrd="0" presId="urn:microsoft.com/office/officeart/2005/8/layout/orgChart1"/>
    <dgm:cxn modelId="{F9377ED3-69D4-4A63-9413-D38B6434F287}" type="presParOf" srcId="{C7237C64-3CEB-4352-B5AF-D4B378CE8884}" destId="{A808C449-F00F-4566-BD60-21B5B5BF8B33}" srcOrd="0" destOrd="0" presId="urn:microsoft.com/office/officeart/2005/8/layout/orgChart1"/>
    <dgm:cxn modelId="{623D478B-DF0F-489A-980B-ACDC5D8C8914}" type="presParOf" srcId="{C7237C64-3CEB-4352-B5AF-D4B378CE8884}" destId="{939639DE-F4C3-4570-8E97-0D72276DC5DA}" srcOrd="1" destOrd="0" presId="urn:microsoft.com/office/officeart/2005/8/layout/orgChart1"/>
    <dgm:cxn modelId="{4B0186BD-FBF0-4FA6-B170-EE7E50EC6616}" type="presParOf" srcId="{939639DE-F4C3-4570-8E97-0D72276DC5DA}" destId="{BF6208B9-1601-4DEE-900B-E8B25915551C}" srcOrd="0" destOrd="0" presId="urn:microsoft.com/office/officeart/2005/8/layout/orgChart1"/>
    <dgm:cxn modelId="{C1FEBE7D-99DE-4CEA-BF3B-961BD9EB7D1C}" type="presParOf" srcId="{BF6208B9-1601-4DEE-900B-E8B25915551C}" destId="{83929B17-54DE-4AD4-9C0E-A8D9735FFAD4}" srcOrd="0" destOrd="0" presId="urn:microsoft.com/office/officeart/2005/8/layout/orgChart1"/>
    <dgm:cxn modelId="{80AD7E26-D2FF-4A47-AA55-7CACB6C7822F}" type="presParOf" srcId="{BF6208B9-1601-4DEE-900B-E8B25915551C}" destId="{40501506-C3DF-45B9-A25A-2F3F98CD2453}" srcOrd="1" destOrd="0" presId="urn:microsoft.com/office/officeart/2005/8/layout/orgChart1"/>
    <dgm:cxn modelId="{0D26363D-9210-4C8A-A528-0F8E0B6F6B05}" type="presParOf" srcId="{939639DE-F4C3-4570-8E97-0D72276DC5DA}" destId="{EDA1F38F-7035-4D01-9EEF-656349B703F9}" srcOrd="1" destOrd="0" presId="urn:microsoft.com/office/officeart/2005/8/layout/orgChart1"/>
    <dgm:cxn modelId="{B3390087-93ED-4CBB-B6E1-51B846D37446}" type="presParOf" srcId="{939639DE-F4C3-4570-8E97-0D72276DC5DA}" destId="{7954EF76-DE0D-4707-A68C-1ABA3F0279DF}" srcOrd="2" destOrd="0" presId="urn:microsoft.com/office/officeart/2005/8/layout/orgChart1"/>
    <dgm:cxn modelId="{DDF6EDC3-25AF-4625-8D87-EC97A799C24A}" type="presParOf" srcId="{F6DBCCBA-6F35-4B0D-B26B-DA749AF85CC7}" destId="{298E5792-D3C5-4E18-97C6-65A44C83664A}" srcOrd="2" destOrd="0" presId="urn:microsoft.com/office/officeart/2005/8/layout/orgChart1"/>
    <dgm:cxn modelId="{14A89BD1-947F-4AB3-A530-16BEA9334B75}" type="presParOf" srcId="{9C02DB13-8537-4B33-A6CC-9B1257271721}" destId="{675E1C82-E5C6-467D-A82F-C9FDBC4A056C}" srcOrd="2" destOrd="0" presId="urn:microsoft.com/office/officeart/2005/8/layout/orgChart1"/>
    <dgm:cxn modelId="{43C3B2CA-98CC-41A3-9F52-FF7E270A2D1D}" type="presParOf" srcId="{AB91DA76-8EA5-48E3-A679-BC05F353B9D2}" destId="{E78A5E93-FF02-4057-AA29-34BA0453D4E5}" srcOrd="4" destOrd="0" presId="urn:microsoft.com/office/officeart/2005/8/layout/orgChart1"/>
    <dgm:cxn modelId="{75A14BAA-000F-41B0-9BB1-34D8E7D1F860}" type="presParOf" srcId="{AB91DA76-8EA5-48E3-A679-BC05F353B9D2}" destId="{BB7623F2-7F20-4F58-AF64-A4FD65873B48}" srcOrd="5" destOrd="0" presId="urn:microsoft.com/office/officeart/2005/8/layout/orgChart1"/>
    <dgm:cxn modelId="{87A2A0B6-48F6-4C2E-B017-B9C9BA918AFA}" type="presParOf" srcId="{BB7623F2-7F20-4F58-AF64-A4FD65873B48}" destId="{4525838C-97DD-4F87-AAE3-4B561F74F91B}" srcOrd="0" destOrd="0" presId="urn:microsoft.com/office/officeart/2005/8/layout/orgChart1"/>
    <dgm:cxn modelId="{90DA9CCE-4A41-4A52-B163-D767D9E3D536}" type="presParOf" srcId="{4525838C-97DD-4F87-AAE3-4B561F74F91B}" destId="{AB75CD4A-0465-405D-8123-24C7E6432177}" srcOrd="0" destOrd="0" presId="urn:microsoft.com/office/officeart/2005/8/layout/orgChart1"/>
    <dgm:cxn modelId="{1AB346B9-7539-47F6-96BF-CE684666D026}" type="presParOf" srcId="{4525838C-97DD-4F87-AAE3-4B561F74F91B}" destId="{A9965840-E160-443E-8855-032484C78F29}" srcOrd="1" destOrd="0" presId="urn:microsoft.com/office/officeart/2005/8/layout/orgChart1"/>
    <dgm:cxn modelId="{1A50A584-B93B-4EBA-B556-24FC65894F1B}" type="presParOf" srcId="{BB7623F2-7F20-4F58-AF64-A4FD65873B48}" destId="{1F6EAA41-E022-47E4-B9B3-27949CDBD150}" srcOrd="1" destOrd="0" presId="urn:microsoft.com/office/officeart/2005/8/layout/orgChart1"/>
    <dgm:cxn modelId="{297DD8D4-F53A-4E97-A204-B481B918D2CC}" type="presParOf" srcId="{1F6EAA41-E022-47E4-B9B3-27949CDBD150}" destId="{E20432EC-9131-42F7-A0D8-DC75DEC704EC}" srcOrd="0" destOrd="0" presId="urn:microsoft.com/office/officeart/2005/8/layout/orgChart1"/>
    <dgm:cxn modelId="{9529BABC-D974-4F66-B97D-35951826F20D}" type="presParOf" srcId="{1F6EAA41-E022-47E4-B9B3-27949CDBD150}" destId="{F4FEA03E-788A-4656-8CD3-5C561D09B481}" srcOrd="1" destOrd="0" presId="urn:microsoft.com/office/officeart/2005/8/layout/orgChart1"/>
    <dgm:cxn modelId="{C290A9E2-D9E1-48CD-B067-F6AB7F700D3D}" type="presParOf" srcId="{F4FEA03E-788A-4656-8CD3-5C561D09B481}" destId="{68BC353C-F6F0-434D-9F95-229982E8D590}" srcOrd="0" destOrd="0" presId="urn:microsoft.com/office/officeart/2005/8/layout/orgChart1"/>
    <dgm:cxn modelId="{095EB8D3-1EB2-4940-8318-D8F84ED37D32}" type="presParOf" srcId="{68BC353C-F6F0-434D-9F95-229982E8D590}" destId="{95660BB0-B258-4931-9656-95B1D558C0A4}" srcOrd="0" destOrd="0" presId="urn:microsoft.com/office/officeart/2005/8/layout/orgChart1"/>
    <dgm:cxn modelId="{34712100-177D-4F7D-BDFA-C34F6511AFA1}" type="presParOf" srcId="{68BC353C-F6F0-434D-9F95-229982E8D590}" destId="{5F906DD6-9A09-48E5-BA62-8B1AFE1459BB}" srcOrd="1" destOrd="0" presId="urn:microsoft.com/office/officeart/2005/8/layout/orgChart1"/>
    <dgm:cxn modelId="{58CA4820-97FC-4653-BA0B-B03C9FA50910}" type="presParOf" srcId="{F4FEA03E-788A-4656-8CD3-5C561D09B481}" destId="{AF530179-9989-4C8C-88A5-E4A2F94FC5B6}" srcOrd="1" destOrd="0" presId="urn:microsoft.com/office/officeart/2005/8/layout/orgChart1"/>
    <dgm:cxn modelId="{4B4F2D1C-B6F2-4E50-9C4F-CFD78F558A71}" type="presParOf" srcId="{F4FEA03E-788A-4656-8CD3-5C561D09B481}" destId="{CAD9D23E-D1F6-471C-A7E2-84BA75BAA947}" srcOrd="2" destOrd="0" presId="urn:microsoft.com/office/officeart/2005/8/layout/orgChart1"/>
    <dgm:cxn modelId="{7F52577B-12E0-4220-97A8-33AFCA79CA3C}" type="presParOf" srcId="{BB7623F2-7F20-4F58-AF64-A4FD65873B48}" destId="{A06EA870-E135-46A8-8885-A19F2BC297D9}" srcOrd="2" destOrd="0" presId="urn:microsoft.com/office/officeart/2005/8/layout/orgChart1"/>
    <dgm:cxn modelId="{F0497804-99CE-446B-BD53-6DEBCC9EA9FD}" type="presParOf" srcId="{AB91DA76-8EA5-48E3-A679-BC05F353B9D2}" destId="{5752C9D4-47D0-424E-8E5B-AC411205E5C3}" srcOrd="6" destOrd="0" presId="urn:microsoft.com/office/officeart/2005/8/layout/orgChart1"/>
    <dgm:cxn modelId="{B102C206-69C8-4136-96E8-74135AD7175F}" type="presParOf" srcId="{AB91DA76-8EA5-48E3-A679-BC05F353B9D2}" destId="{84D069F2-3914-4D54-88EA-3A61655AD26E}" srcOrd="7" destOrd="0" presId="urn:microsoft.com/office/officeart/2005/8/layout/orgChart1"/>
    <dgm:cxn modelId="{6F694E97-DAEA-4E92-A83E-75893A5C55D9}" type="presParOf" srcId="{84D069F2-3914-4D54-88EA-3A61655AD26E}" destId="{EC17C8C6-5796-4ACC-A364-B3E5F49B80D9}" srcOrd="0" destOrd="0" presId="urn:microsoft.com/office/officeart/2005/8/layout/orgChart1"/>
    <dgm:cxn modelId="{71F8B728-D2C4-4978-96FE-550690B6B0DB}" type="presParOf" srcId="{EC17C8C6-5796-4ACC-A364-B3E5F49B80D9}" destId="{169904C3-AE2D-4649-8266-47B89D9B48AD}" srcOrd="0" destOrd="0" presId="urn:microsoft.com/office/officeart/2005/8/layout/orgChart1"/>
    <dgm:cxn modelId="{DF2D9C13-59B1-4BC9-8F6F-7AD952DEEDD3}" type="presParOf" srcId="{EC17C8C6-5796-4ACC-A364-B3E5F49B80D9}" destId="{9110A5BD-1EC3-4DA9-B6BC-D0727DE097E0}" srcOrd="1" destOrd="0" presId="urn:microsoft.com/office/officeart/2005/8/layout/orgChart1"/>
    <dgm:cxn modelId="{530B4281-716F-4731-B9EA-E2CC4B745048}" type="presParOf" srcId="{84D069F2-3914-4D54-88EA-3A61655AD26E}" destId="{1DC99781-36F8-467F-A8A5-6D928EEA7190}" srcOrd="1" destOrd="0" presId="urn:microsoft.com/office/officeart/2005/8/layout/orgChart1"/>
    <dgm:cxn modelId="{AB6BD9BA-158E-4F76-8529-2CE1FF5886BF}" type="presParOf" srcId="{1DC99781-36F8-467F-A8A5-6D928EEA7190}" destId="{8E59040E-0617-48EB-971C-AEAF65907DDB}" srcOrd="0" destOrd="0" presId="urn:microsoft.com/office/officeart/2005/8/layout/orgChart1"/>
    <dgm:cxn modelId="{3A77CC5C-0A15-4573-8F4D-5715B15C6968}" type="presParOf" srcId="{1DC99781-36F8-467F-A8A5-6D928EEA7190}" destId="{F44946A1-3DBB-427D-A33F-2DF85DF31C58}" srcOrd="1" destOrd="0" presId="urn:microsoft.com/office/officeart/2005/8/layout/orgChart1"/>
    <dgm:cxn modelId="{023BD14F-94F2-4E20-8904-A90A3A6EC82B}" type="presParOf" srcId="{F44946A1-3DBB-427D-A33F-2DF85DF31C58}" destId="{1A76C8F5-8C3A-430B-B4F5-B25EFD663152}" srcOrd="0" destOrd="0" presId="urn:microsoft.com/office/officeart/2005/8/layout/orgChart1"/>
    <dgm:cxn modelId="{64A96FC4-4C3E-4A3E-B651-5FD12959F886}" type="presParOf" srcId="{1A76C8F5-8C3A-430B-B4F5-B25EFD663152}" destId="{EE8E67AF-79AC-46F7-B5F3-D5234C57D636}" srcOrd="0" destOrd="0" presId="urn:microsoft.com/office/officeart/2005/8/layout/orgChart1"/>
    <dgm:cxn modelId="{B00F4B74-63B6-4D66-A897-8A825D38663D}" type="presParOf" srcId="{1A76C8F5-8C3A-430B-B4F5-B25EFD663152}" destId="{8704B698-3AA6-4093-AEC6-CAFDA91FF141}" srcOrd="1" destOrd="0" presId="urn:microsoft.com/office/officeart/2005/8/layout/orgChart1"/>
    <dgm:cxn modelId="{4CF0C7D1-9331-4F77-9B84-17E96F25AEF7}" type="presParOf" srcId="{F44946A1-3DBB-427D-A33F-2DF85DF31C58}" destId="{2D4B6467-5789-4909-8BA0-ADDCAD722F0A}" srcOrd="1" destOrd="0" presId="urn:microsoft.com/office/officeart/2005/8/layout/orgChart1"/>
    <dgm:cxn modelId="{E193B1E1-358B-48DA-93AC-4D48DE4C9F5C}" type="presParOf" srcId="{F44946A1-3DBB-427D-A33F-2DF85DF31C58}" destId="{33475AB3-5287-4AD8-B94F-C34CADD6C3EE}" srcOrd="2" destOrd="0" presId="urn:microsoft.com/office/officeart/2005/8/layout/orgChart1"/>
    <dgm:cxn modelId="{FBD71E6B-C807-43CC-AE86-03CC417CB2DA}" type="presParOf" srcId="{84D069F2-3914-4D54-88EA-3A61655AD26E}" destId="{7BAAA441-0B93-4750-8703-0B4143E745AA}" srcOrd="2" destOrd="0" presId="urn:microsoft.com/office/officeart/2005/8/layout/orgChart1"/>
    <dgm:cxn modelId="{BD2E38AC-D507-4BDA-8CC7-F76BE9AB19CC}" type="presParOf" srcId="{AB91DA76-8EA5-48E3-A679-BC05F353B9D2}" destId="{6F710273-597C-4CF2-B68C-3DBC03538996}" srcOrd="8" destOrd="0" presId="urn:microsoft.com/office/officeart/2005/8/layout/orgChart1"/>
    <dgm:cxn modelId="{0F0DACC4-DF1B-4B45-99C8-B67B4EB5CF42}" type="presParOf" srcId="{AB91DA76-8EA5-48E3-A679-BC05F353B9D2}" destId="{3A86651D-1154-4937-A7F8-74B32576D747}" srcOrd="9" destOrd="0" presId="urn:microsoft.com/office/officeart/2005/8/layout/orgChart1"/>
    <dgm:cxn modelId="{B9AF439D-48F4-46DA-B213-163F7132EDDA}" type="presParOf" srcId="{3A86651D-1154-4937-A7F8-74B32576D747}" destId="{9546DF01-E535-44EB-962F-A5B9B9E19D47}" srcOrd="0" destOrd="0" presId="urn:microsoft.com/office/officeart/2005/8/layout/orgChart1"/>
    <dgm:cxn modelId="{064DAD1B-B578-43BA-80C1-D33077BD41D4}" type="presParOf" srcId="{9546DF01-E535-44EB-962F-A5B9B9E19D47}" destId="{0D6BFBF7-501D-4ADA-BAD6-F674819D571D}" srcOrd="0" destOrd="0" presId="urn:microsoft.com/office/officeart/2005/8/layout/orgChart1"/>
    <dgm:cxn modelId="{0E2A100C-E698-4EE0-AC37-0E8DEDC4DF55}" type="presParOf" srcId="{9546DF01-E535-44EB-962F-A5B9B9E19D47}" destId="{4570867B-838D-4433-8981-4A9571EED482}" srcOrd="1" destOrd="0" presId="urn:microsoft.com/office/officeart/2005/8/layout/orgChart1"/>
    <dgm:cxn modelId="{555F36C7-9E64-4FF9-A65B-C4A463A0B46F}" type="presParOf" srcId="{3A86651D-1154-4937-A7F8-74B32576D747}" destId="{F03B482A-DCEA-45FC-AE73-9929899B23EB}" srcOrd="1" destOrd="0" presId="urn:microsoft.com/office/officeart/2005/8/layout/orgChart1"/>
    <dgm:cxn modelId="{62D848A3-FAC5-4578-B48B-8A3468DB3A70}" type="presParOf" srcId="{3A86651D-1154-4937-A7F8-74B32576D747}" destId="{A54FA205-ACD8-4643-B7CB-B02F7B62985D}" srcOrd="2" destOrd="0" presId="urn:microsoft.com/office/officeart/2005/8/layout/orgChart1"/>
    <dgm:cxn modelId="{623D7494-6962-474B-B84F-B793CC6697AB}" type="presParOf" srcId="{8E682089-84D3-4FFF-8A60-EBF6E150E23C}" destId="{F19FEBB6-2818-40B6-8EF7-AE70E30DF2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0E7344-05DA-944A-94D8-5BEC4E6D4EE1}" type="doc">
      <dgm:prSet loTypeId="urn:microsoft.com/office/officeart/2005/8/layout/chevron1" loCatId="" qsTypeId="urn:microsoft.com/office/officeart/2005/8/quickstyle/simple4" qsCatId="simple" csTypeId="urn:microsoft.com/office/officeart/2005/8/colors/accent1_2" csCatId="accent1" phldr="1"/>
      <dgm:spPr/>
    </dgm:pt>
    <dgm:pt modelId="{CD3B4BFF-4ACE-EC48-AE0E-A3D65BF7196E}">
      <dgm:prSet phldrT="[Text]" custT="1"/>
      <dgm:spPr/>
      <dgm:t>
        <a:bodyPr/>
        <a:lstStyle/>
        <a:p>
          <a:r>
            <a:rPr lang="en-US" sz="1800" dirty="0" smtClean="0">
              <a:latin typeface="Arial"/>
              <a:cs typeface="Arial"/>
            </a:rPr>
            <a:t>OFDM</a:t>
          </a:r>
          <a:endParaRPr lang="en-US" sz="1800" dirty="0">
            <a:latin typeface="Arial"/>
            <a:cs typeface="Arial"/>
          </a:endParaRPr>
        </a:p>
      </dgm:t>
    </dgm:pt>
    <dgm:pt modelId="{C600B85C-E5B6-414A-94C1-B6600C06B80D}" type="parTrans" cxnId="{A0AE78E2-C870-4349-ABEC-133FB9D032AA}">
      <dgm:prSet/>
      <dgm:spPr/>
      <dgm:t>
        <a:bodyPr/>
        <a:lstStyle/>
        <a:p>
          <a:endParaRPr lang="en-US"/>
        </a:p>
      </dgm:t>
    </dgm:pt>
    <dgm:pt modelId="{08FF653F-DA6E-F542-A0D2-995C8922FE20}" type="sibTrans" cxnId="{A0AE78E2-C870-4349-ABEC-133FB9D032AA}">
      <dgm:prSet/>
      <dgm:spPr/>
      <dgm:t>
        <a:bodyPr/>
        <a:lstStyle/>
        <a:p>
          <a:endParaRPr lang="en-US"/>
        </a:p>
      </dgm:t>
    </dgm:pt>
    <dgm:pt modelId="{E890FA3D-A750-7540-8691-53D4C115715F}">
      <dgm:prSet phldrT="[Text]" custT="1"/>
      <dgm:spPr/>
      <dgm:t>
        <a:bodyPr/>
        <a:lstStyle/>
        <a:p>
          <a:r>
            <a:rPr lang="en-US" sz="1800" dirty="0" smtClean="0">
              <a:latin typeface="Arial"/>
              <a:cs typeface="Arial"/>
            </a:rPr>
            <a:t>MIMO</a:t>
          </a:r>
          <a:endParaRPr lang="en-US" sz="1800" dirty="0">
            <a:latin typeface="Arial"/>
            <a:cs typeface="Arial"/>
          </a:endParaRPr>
        </a:p>
      </dgm:t>
    </dgm:pt>
    <dgm:pt modelId="{303B1FBB-DFA2-DC4F-9850-2C951975E01F}" type="parTrans" cxnId="{1D15B137-619E-A74B-BD04-C5D8BE6AC1CE}">
      <dgm:prSet/>
      <dgm:spPr/>
      <dgm:t>
        <a:bodyPr/>
        <a:lstStyle/>
        <a:p>
          <a:endParaRPr lang="en-US"/>
        </a:p>
      </dgm:t>
    </dgm:pt>
    <dgm:pt modelId="{8F52EC09-6837-9E4A-840D-C90CA6119D5D}" type="sibTrans" cxnId="{1D15B137-619E-A74B-BD04-C5D8BE6AC1CE}">
      <dgm:prSet/>
      <dgm:spPr/>
      <dgm:t>
        <a:bodyPr/>
        <a:lstStyle/>
        <a:p>
          <a:endParaRPr lang="en-US"/>
        </a:p>
      </dgm:t>
    </dgm:pt>
    <dgm:pt modelId="{7F9924E9-0ECE-5544-B8D9-49C941E2A021}">
      <dgm:prSet phldrT="[Text]" custT="1"/>
      <dgm:spPr/>
      <dgm:t>
        <a:bodyPr/>
        <a:lstStyle/>
        <a:p>
          <a:r>
            <a:rPr lang="en-US" sz="1800" dirty="0" smtClean="0">
              <a:latin typeface="Arial"/>
              <a:cs typeface="Arial"/>
            </a:rPr>
            <a:t>MU-MIMO</a:t>
          </a:r>
          <a:endParaRPr lang="en-US" sz="1800" dirty="0">
            <a:latin typeface="Arial"/>
            <a:cs typeface="Arial"/>
          </a:endParaRPr>
        </a:p>
      </dgm:t>
    </dgm:pt>
    <dgm:pt modelId="{EBB63ACE-08FC-0B4F-BE12-489601781B8D}" type="parTrans" cxnId="{C7B312A7-36FC-6C48-9461-1F6DCCF7D5E9}">
      <dgm:prSet/>
      <dgm:spPr/>
      <dgm:t>
        <a:bodyPr/>
        <a:lstStyle/>
        <a:p>
          <a:endParaRPr lang="en-US"/>
        </a:p>
      </dgm:t>
    </dgm:pt>
    <dgm:pt modelId="{C24F0F5F-F05F-C04E-8F16-DDFB1EEC616F}" type="sibTrans" cxnId="{C7B312A7-36FC-6C48-9461-1F6DCCF7D5E9}">
      <dgm:prSet/>
      <dgm:spPr/>
      <dgm:t>
        <a:bodyPr/>
        <a:lstStyle/>
        <a:p>
          <a:endParaRPr lang="en-US"/>
        </a:p>
      </dgm:t>
    </dgm:pt>
    <dgm:pt modelId="{F4524138-5484-6349-BAD0-95B00C948B68}" type="pres">
      <dgm:prSet presAssocID="{E80E7344-05DA-944A-94D8-5BEC4E6D4EE1}" presName="Name0" presStyleCnt="0">
        <dgm:presLayoutVars>
          <dgm:dir/>
          <dgm:animLvl val="lvl"/>
          <dgm:resizeHandles val="exact"/>
        </dgm:presLayoutVars>
      </dgm:prSet>
      <dgm:spPr/>
    </dgm:pt>
    <dgm:pt modelId="{791E4E32-D7C2-D64C-99EF-9DF002DAC307}" type="pres">
      <dgm:prSet presAssocID="{CD3B4BFF-4ACE-EC48-AE0E-A3D65BF7196E}" presName="parTxOnly" presStyleLbl="node1" presStyleIdx="0" presStyleCnt="3">
        <dgm:presLayoutVars>
          <dgm:chMax val="0"/>
          <dgm:chPref val="0"/>
          <dgm:bulletEnabled val="1"/>
        </dgm:presLayoutVars>
      </dgm:prSet>
      <dgm:spPr/>
      <dgm:t>
        <a:bodyPr/>
        <a:lstStyle/>
        <a:p>
          <a:endParaRPr lang="en-US"/>
        </a:p>
      </dgm:t>
    </dgm:pt>
    <dgm:pt modelId="{3AFB91DD-27D8-8247-8E07-4E70BF84765D}" type="pres">
      <dgm:prSet presAssocID="{08FF653F-DA6E-F542-A0D2-995C8922FE20}" presName="parTxOnlySpace" presStyleCnt="0"/>
      <dgm:spPr/>
    </dgm:pt>
    <dgm:pt modelId="{59E54816-1773-334D-85C8-8D9D380A16B6}" type="pres">
      <dgm:prSet presAssocID="{E890FA3D-A750-7540-8691-53D4C115715F}" presName="parTxOnly" presStyleLbl="node1" presStyleIdx="1" presStyleCnt="3">
        <dgm:presLayoutVars>
          <dgm:chMax val="0"/>
          <dgm:chPref val="0"/>
          <dgm:bulletEnabled val="1"/>
        </dgm:presLayoutVars>
      </dgm:prSet>
      <dgm:spPr/>
      <dgm:t>
        <a:bodyPr/>
        <a:lstStyle/>
        <a:p>
          <a:endParaRPr lang="en-US"/>
        </a:p>
      </dgm:t>
    </dgm:pt>
    <dgm:pt modelId="{5107D868-6E70-9040-AF4C-D14DA8B2BC13}" type="pres">
      <dgm:prSet presAssocID="{8F52EC09-6837-9E4A-840D-C90CA6119D5D}" presName="parTxOnlySpace" presStyleCnt="0"/>
      <dgm:spPr/>
    </dgm:pt>
    <dgm:pt modelId="{BC2AC73B-3ADB-594A-A352-581C37D1EC31}" type="pres">
      <dgm:prSet presAssocID="{7F9924E9-0ECE-5544-B8D9-49C941E2A021}" presName="parTxOnly" presStyleLbl="node1" presStyleIdx="2" presStyleCnt="3">
        <dgm:presLayoutVars>
          <dgm:chMax val="0"/>
          <dgm:chPref val="0"/>
          <dgm:bulletEnabled val="1"/>
        </dgm:presLayoutVars>
      </dgm:prSet>
      <dgm:spPr/>
      <dgm:t>
        <a:bodyPr/>
        <a:lstStyle/>
        <a:p>
          <a:endParaRPr lang="en-US"/>
        </a:p>
      </dgm:t>
    </dgm:pt>
  </dgm:ptLst>
  <dgm:cxnLst>
    <dgm:cxn modelId="{540E5DAF-040A-4A47-A2C1-A1C8E36A5496}" type="presOf" srcId="{CD3B4BFF-4ACE-EC48-AE0E-A3D65BF7196E}" destId="{791E4E32-D7C2-D64C-99EF-9DF002DAC307}" srcOrd="0" destOrd="0" presId="urn:microsoft.com/office/officeart/2005/8/layout/chevron1"/>
    <dgm:cxn modelId="{99724FE5-8F39-4143-B06F-161E7392993B}" type="presOf" srcId="{7F9924E9-0ECE-5544-B8D9-49C941E2A021}" destId="{BC2AC73B-3ADB-594A-A352-581C37D1EC31}" srcOrd="0" destOrd="0" presId="urn:microsoft.com/office/officeart/2005/8/layout/chevron1"/>
    <dgm:cxn modelId="{E8526860-3E4B-DA4B-9E5D-A435A1F07A0A}" type="presOf" srcId="{E890FA3D-A750-7540-8691-53D4C115715F}" destId="{59E54816-1773-334D-85C8-8D9D380A16B6}" srcOrd="0" destOrd="0" presId="urn:microsoft.com/office/officeart/2005/8/layout/chevron1"/>
    <dgm:cxn modelId="{C7B312A7-36FC-6C48-9461-1F6DCCF7D5E9}" srcId="{E80E7344-05DA-944A-94D8-5BEC4E6D4EE1}" destId="{7F9924E9-0ECE-5544-B8D9-49C941E2A021}" srcOrd="2" destOrd="0" parTransId="{EBB63ACE-08FC-0B4F-BE12-489601781B8D}" sibTransId="{C24F0F5F-F05F-C04E-8F16-DDFB1EEC616F}"/>
    <dgm:cxn modelId="{A0AE78E2-C870-4349-ABEC-133FB9D032AA}" srcId="{E80E7344-05DA-944A-94D8-5BEC4E6D4EE1}" destId="{CD3B4BFF-4ACE-EC48-AE0E-A3D65BF7196E}" srcOrd="0" destOrd="0" parTransId="{C600B85C-E5B6-414A-94C1-B6600C06B80D}" sibTransId="{08FF653F-DA6E-F542-A0D2-995C8922FE20}"/>
    <dgm:cxn modelId="{1D15B137-619E-A74B-BD04-C5D8BE6AC1CE}" srcId="{E80E7344-05DA-944A-94D8-5BEC4E6D4EE1}" destId="{E890FA3D-A750-7540-8691-53D4C115715F}" srcOrd="1" destOrd="0" parTransId="{303B1FBB-DFA2-DC4F-9850-2C951975E01F}" sibTransId="{8F52EC09-6837-9E4A-840D-C90CA6119D5D}"/>
    <dgm:cxn modelId="{756B997D-3CFF-4345-880A-727035CFCCE7}" type="presOf" srcId="{E80E7344-05DA-944A-94D8-5BEC4E6D4EE1}" destId="{F4524138-5484-6349-BAD0-95B00C948B68}" srcOrd="0" destOrd="0" presId="urn:microsoft.com/office/officeart/2005/8/layout/chevron1"/>
    <dgm:cxn modelId="{0368DB63-6DBC-9E4A-AD42-9AFE0C5DAD57}" type="presParOf" srcId="{F4524138-5484-6349-BAD0-95B00C948B68}" destId="{791E4E32-D7C2-D64C-99EF-9DF002DAC307}" srcOrd="0" destOrd="0" presId="urn:microsoft.com/office/officeart/2005/8/layout/chevron1"/>
    <dgm:cxn modelId="{BCFF5BA9-046B-5547-8F36-B78E60C021CD}" type="presParOf" srcId="{F4524138-5484-6349-BAD0-95B00C948B68}" destId="{3AFB91DD-27D8-8247-8E07-4E70BF84765D}" srcOrd="1" destOrd="0" presId="urn:microsoft.com/office/officeart/2005/8/layout/chevron1"/>
    <dgm:cxn modelId="{F4646423-7337-F84D-9FCB-FED3CAFC3CD3}" type="presParOf" srcId="{F4524138-5484-6349-BAD0-95B00C948B68}" destId="{59E54816-1773-334D-85C8-8D9D380A16B6}" srcOrd="2" destOrd="0" presId="urn:microsoft.com/office/officeart/2005/8/layout/chevron1"/>
    <dgm:cxn modelId="{F6CF00CC-5D3F-7947-A5EB-79D6068756BB}" type="presParOf" srcId="{F4524138-5484-6349-BAD0-95B00C948B68}" destId="{5107D868-6E70-9040-AF4C-D14DA8B2BC13}" srcOrd="3" destOrd="0" presId="urn:microsoft.com/office/officeart/2005/8/layout/chevron1"/>
    <dgm:cxn modelId="{8C23289C-9133-D94D-BF68-5CE4724BF2AF}" type="presParOf" srcId="{F4524138-5484-6349-BAD0-95B00C948B68}" destId="{BC2AC73B-3ADB-594A-A352-581C37D1EC3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F42DD3-8276-4405-938C-E7246F568950}" type="doc">
      <dgm:prSet loTypeId="urn:microsoft.com/office/officeart/2005/8/layout/orgChart1" loCatId="hierarchy" qsTypeId="urn:microsoft.com/office/officeart/2005/8/quickstyle/simple5" qsCatId="simple" csTypeId="urn:microsoft.com/office/officeart/2005/8/colors/colorful3" csCatId="colorful" phldr="1"/>
      <dgm:spPr/>
    </dgm:pt>
    <dgm:pt modelId="{C76B2ABB-6D0E-4915-B123-640CD228000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IEEE 802.11</a:t>
          </a:r>
        </a:p>
      </dgm:t>
    </dgm:pt>
    <dgm:pt modelId="{31F348D2-F681-45BE-B185-266207242E22}" type="parTrans" cxnId="{87B50AEA-383C-4262-8D31-AD643E03D79F}">
      <dgm:prSet/>
      <dgm:spPr/>
      <dgm:t>
        <a:bodyPr/>
        <a:lstStyle/>
        <a:p>
          <a:endParaRPr lang="en-US"/>
        </a:p>
      </dgm:t>
    </dgm:pt>
    <dgm:pt modelId="{6645A173-AF92-4CEC-93AA-1544CBEE0C11}" type="sibTrans" cxnId="{87B50AEA-383C-4262-8D31-AD643E03D79F}">
      <dgm:prSet/>
      <dgm:spPr/>
      <dgm:t>
        <a:bodyPr/>
        <a:lstStyle/>
        <a:p>
          <a:endParaRPr lang="en-US"/>
        </a:p>
      </dgm:t>
    </dgm:pt>
    <dgm:pt modelId="{893FB31F-902F-4B62-8780-E9104D9D956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Legacy</a:t>
          </a:r>
        </a:p>
      </dgm:t>
    </dgm:pt>
    <dgm:pt modelId="{A7332DF4-4BF4-4D46-9E7D-6FB1B5A836EC}" type="parTrans" cxnId="{D8526D32-914B-4064-9F25-469CF3C9F6DE}">
      <dgm:prSet/>
      <dgm:spPr/>
      <dgm:t>
        <a:bodyPr/>
        <a:lstStyle/>
        <a:p>
          <a:endParaRPr lang="en-US"/>
        </a:p>
      </dgm:t>
    </dgm:pt>
    <dgm:pt modelId="{A31CA379-27AA-49E7-98D0-21A474AC5C19}" type="sibTrans" cxnId="{D8526D32-914B-4064-9F25-469CF3C9F6DE}">
      <dgm:prSet/>
      <dgm:spPr/>
      <dgm:t>
        <a:bodyPr/>
        <a:lstStyle/>
        <a:p>
          <a:endParaRPr lang="en-US"/>
        </a:p>
      </dgm:t>
    </dgm:pt>
    <dgm:pt modelId="{707C20C6-7DBD-4572-A761-06D3740A0040}">
      <dgm:prSet/>
      <dgm:spPr>
        <a:solidFill>
          <a:srgbClr val="660066"/>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b="0" i="0" u="none" strike="noStrike" cap="none" normalizeH="0" baseline="0" dirty="0" smtClean="0">
              <a:ln/>
              <a:effectLst/>
              <a:latin typeface="Arial Narrow" pitchFamily="34" charset="0"/>
            </a:rPr>
            <a:t>A/B/G</a:t>
          </a:r>
        </a:p>
      </dgm:t>
    </dgm:pt>
    <dgm:pt modelId="{3FA7253C-5853-486C-A370-150C6CFC8F3E}" type="parTrans" cxnId="{4C5B8A25-1933-4F26-9140-3BAF018B925E}">
      <dgm:prSet/>
      <dgm:spPr/>
      <dgm:t>
        <a:bodyPr/>
        <a:lstStyle/>
        <a:p>
          <a:endParaRPr lang="en-US"/>
        </a:p>
      </dgm:t>
    </dgm:pt>
    <dgm:pt modelId="{38E290DF-E50A-4245-8DDE-2A9BEC03F0FD}" type="sibTrans" cxnId="{4C5B8A25-1933-4F26-9140-3BAF018B925E}">
      <dgm:prSet/>
      <dgm:spPr/>
      <dgm:t>
        <a:bodyPr/>
        <a:lstStyle/>
        <a:p>
          <a:endParaRPr lang="en-US"/>
        </a:p>
      </dgm:t>
    </dgm:pt>
    <dgm:pt modelId="{59B257B4-738C-440B-A248-0861DBAE881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HT, VHT, HEW</a:t>
          </a:r>
        </a:p>
      </dgm:t>
    </dgm:pt>
    <dgm:pt modelId="{66FE2326-F31E-44BD-8B33-928CDE255D01}" type="parTrans" cxnId="{84761C06-A43B-4A21-95AD-31F3B94A8DDD}">
      <dgm:prSet/>
      <dgm:spPr/>
      <dgm:t>
        <a:bodyPr/>
        <a:lstStyle/>
        <a:p>
          <a:endParaRPr lang="en-US"/>
        </a:p>
      </dgm:t>
    </dgm:pt>
    <dgm:pt modelId="{E96EA342-BE9D-43CE-BC06-435078F877B0}" type="sibTrans" cxnId="{84761C06-A43B-4A21-95AD-31F3B94A8DDD}">
      <dgm:prSet/>
      <dgm:spPr/>
      <dgm:t>
        <a:bodyPr/>
        <a:lstStyle/>
        <a:p>
          <a:endParaRPr lang="en-US"/>
        </a:p>
      </dgm:t>
    </dgm:pt>
    <dgm:pt modelId="{A2B91FA9-E26F-487A-9CBE-5492F25973B1}">
      <dgm:prSet/>
      <dgm:spPr>
        <a:solidFill>
          <a:srgbClr val="660066"/>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b="0" i="0" u="none" strike="noStrike" cap="none" normalizeH="0" baseline="0" dirty="0" smtClean="0">
              <a:ln/>
              <a:effectLst/>
              <a:latin typeface="Arial Narrow" pitchFamily="34" charset="0"/>
            </a:rPr>
            <a:t>N</a:t>
          </a:r>
        </a:p>
      </dgm:t>
    </dgm:pt>
    <dgm:pt modelId="{CD7734B6-59A6-4A91-B6CB-ED25F75995A6}" type="parTrans" cxnId="{12E3A501-8234-46B2-A7F7-D805E5C9E1A0}">
      <dgm:prSet/>
      <dgm:spPr/>
      <dgm:t>
        <a:bodyPr/>
        <a:lstStyle/>
        <a:p>
          <a:endParaRPr lang="en-US"/>
        </a:p>
      </dgm:t>
    </dgm:pt>
    <dgm:pt modelId="{12201016-79EE-4386-A0A0-F9F9EF8CE54D}" type="sibTrans" cxnId="{12E3A501-8234-46B2-A7F7-D805E5C9E1A0}">
      <dgm:prSet/>
      <dgm:spPr/>
      <dgm:t>
        <a:bodyPr/>
        <a:lstStyle/>
        <a:p>
          <a:endParaRPr lang="en-US"/>
        </a:p>
      </dgm:t>
    </dgm:pt>
    <dgm:pt modelId="{7CEE3688-E946-471B-BBF0-4A775C2FA20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White Spaces</a:t>
          </a:r>
        </a:p>
      </dgm:t>
    </dgm:pt>
    <dgm:pt modelId="{8CAD036F-27D3-474E-A99E-F213C9EB8DAD}" type="parTrans" cxnId="{CD42D9FB-7658-4CA6-9E9B-A1EB735E0BA9}">
      <dgm:prSet/>
      <dgm:spPr/>
      <dgm:t>
        <a:bodyPr/>
        <a:lstStyle/>
        <a:p>
          <a:endParaRPr lang="en-US"/>
        </a:p>
      </dgm:t>
    </dgm:pt>
    <dgm:pt modelId="{DA839B74-4505-4BBF-BE56-CA8D0F224DB8}" type="sibTrans" cxnId="{CD42D9FB-7658-4CA6-9E9B-A1EB735E0BA9}">
      <dgm:prSet/>
      <dgm:spPr/>
      <dgm:t>
        <a:bodyPr/>
        <a:lstStyle/>
        <a:p>
          <a:endParaRPr lang="en-US"/>
        </a:p>
      </dgm:t>
    </dgm:pt>
    <dgm:pt modelId="{7B6617BB-1DB6-4C06-89AF-E109294C5349}">
      <dgm:prSet/>
      <dgm:spPr>
        <a:solidFill>
          <a:srgbClr val="660066"/>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b="0" i="0" u="none" strike="noStrike" cap="none" normalizeH="0" baseline="0" dirty="0" smtClean="0">
              <a:ln/>
              <a:effectLst/>
              <a:latin typeface="Arial Narrow" pitchFamily="34" charset="0"/>
            </a:rPr>
            <a:t>AF</a:t>
          </a:r>
        </a:p>
      </dgm:t>
    </dgm:pt>
    <dgm:pt modelId="{E7ECA967-E873-4598-A11C-D2F3E2C15470}" type="parTrans" cxnId="{43418797-596A-4053-B708-8BE72007E3A7}">
      <dgm:prSet/>
      <dgm:spPr/>
      <dgm:t>
        <a:bodyPr/>
        <a:lstStyle/>
        <a:p>
          <a:endParaRPr lang="en-US"/>
        </a:p>
      </dgm:t>
    </dgm:pt>
    <dgm:pt modelId="{9AACB17E-20D4-48A6-8C22-C04193AD97E9}" type="sibTrans" cxnId="{43418797-596A-4053-B708-8BE72007E3A7}">
      <dgm:prSet/>
      <dgm:spPr/>
      <dgm:t>
        <a:bodyPr/>
        <a:lstStyle/>
        <a:p>
          <a:endParaRPr lang="en-US"/>
        </a:p>
      </dgm:t>
    </dgm:pt>
    <dgm:pt modelId="{19E89A9F-4A52-4E62-95A5-F6FC8F7E88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effectLst/>
              <a:latin typeface="Arial Narrow" pitchFamily="34" charset="0"/>
            </a:rPr>
            <a:t>IoT</a:t>
          </a:r>
          <a:endParaRPr kumimoji="0" lang="en-US" b="0" i="0" u="none" strike="noStrike" cap="none" normalizeH="0" baseline="0" dirty="0" smtClean="0">
            <a:ln/>
            <a:effectLst/>
            <a:latin typeface="Arial Narrow" pitchFamily="34" charset="0"/>
          </a:endParaRPr>
        </a:p>
      </dgm:t>
    </dgm:pt>
    <dgm:pt modelId="{3F61E641-251A-431B-A787-6E1B0C7AF041}" type="parTrans" cxnId="{C63457F2-CF9D-4952-A933-B52BC2ACBBA2}">
      <dgm:prSet/>
      <dgm:spPr/>
      <dgm:t>
        <a:bodyPr/>
        <a:lstStyle/>
        <a:p>
          <a:endParaRPr lang="en-US"/>
        </a:p>
      </dgm:t>
    </dgm:pt>
    <dgm:pt modelId="{AA64CA4B-5EC9-450F-8BAC-60D5343F6671}" type="sibTrans" cxnId="{C63457F2-CF9D-4952-A933-B52BC2ACBBA2}">
      <dgm:prSet/>
      <dgm:spPr/>
      <dgm:t>
        <a:bodyPr/>
        <a:lstStyle/>
        <a:p>
          <a:endParaRPr lang="en-US"/>
        </a:p>
      </dgm:t>
    </dgm:pt>
    <dgm:pt modelId="{12BFAE92-6AEE-4EB5-AD8C-80DD95294D70}">
      <dgm:prSet/>
      <dgm:spPr>
        <a:solidFill>
          <a:srgbClr val="660066"/>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b="0" i="0" u="none" strike="noStrike" cap="none" normalizeH="0" baseline="0" dirty="0" smtClean="0">
              <a:ln/>
              <a:effectLst/>
              <a:latin typeface="Arial Narrow" pitchFamily="34" charset="0"/>
            </a:rPr>
            <a:t>AH</a:t>
          </a:r>
        </a:p>
      </dgm:t>
    </dgm:pt>
    <dgm:pt modelId="{00349179-4AEC-418D-8987-BCD54725776E}" type="parTrans" cxnId="{98C3903A-630D-43B2-B9E6-4FD1A080BC03}">
      <dgm:prSet/>
      <dgm:spPr/>
      <dgm:t>
        <a:bodyPr/>
        <a:lstStyle/>
        <a:p>
          <a:endParaRPr lang="en-US"/>
        </a:p>
      </dgm:t>
    </dgm:pt>
    <dgm:pt modelId="{7DD4892D-2230-43BF-98D5-C1134B571ABB}" type="sibTrans" cxnId="{98C3903A-630D-43B2-B9E6-4FD1A080BC03}">
      <dgm:prSet/>
      <dgm:spPr/>
      <dgm:t>
        <a:bodyPr/>
        <a:lstStyle/>
        <a:p>
          <a:endParaRPr lang="en-US"/>
        </a:p>
      </dgm:t>
    </dgm:pt>
    <dgm:pt modelId="{2E8DDBB1-122B-40B3-A47F-FDB0DECD49D6}">
      <dgm:prSet/>
      <dgm:spPr>
        <a:solidFill>
          <a:srgbClr val="FF6600"/>
        </a:solidFill>
      </dgm:spPr>
      <dgm:t>
        <a:bodyPr/>
        <a:lstStyle/>
        <a:p>
          <a:pPr marR="0" rtl="0" eaLnBrk="1" fontAlgn="base" latinLnBrk="0" hangingPunct="1">
            <a:buClrTx/>
            <a:buSzTx/>
            <a:buFontTx/>
            <a:tabLst/>
          </a:pPr>
          <a:r>
            <a:rPr kumimoji="0" lang="en-US" b="0" i="0" u="none" strike="noStrike" cap="none" normalizeH="0" baseline="0" dirty="0" smtClean="0">
              <a:ln/>
              <a:effectLst/>
              <a:latin typeface="Arial Narrow" pitchFamily="34" charset="0"/>
            </a:rPr>
            <a:t>AC</a:t>
          </a:r>
        </a:p>
      </dgm:t>
    </dgm:pt>
    <dgm:pt modelId="{74561B1F-A210-4E45-83B9-0198081B37FA}" type="parTrans" cxnId="{68778887-191D-49C8-BDD3-74F760879EEA}">
      <dgm:prSet/>
      <dgm:spPr/>
      <dgm:t>
        <a:bodyPr/>
        <a:lstStyle/>
        <a:p>
          <a:endParaRPr lang="en-US"/>
        </a:p>
      </dgm:t>
    </dgm:pt>
    <dgm:pt modelId="{C17CBB6B-100F-437C-8F81-AC57CBA1656D}" type="sibTrans" cxnId="{68778887-191D-49C8-BDD3-74F760879EEA}">
      <dgm:prSet/>
      <dgm:spPr/>
      <dgm:t>
        <a:bodyPr/>
        <a:lstStyle/>
        <a:p>
          <a:endParaRPr lang="en-US"/>
        </a:p>
      </dgm:t>
    </dgm:pt>
    <dgm:pt modelId="{6A9C2260-A857-4213-A0D6-3F844F77960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effectLst/>
              <a:latin typeface="Arial Narrow" pitchFamily="34" charset="0"/>
            </a:rPr>
            <a:t>mmWave</a:t>
          </a:r>
          <a:endParaRPr kumimoji="0" lang="en-US" b="0" i="0" u="none" strike="noStrike" cap="none" normalizeH="0" baseline="0" dirty="0" smtClean="0">
            <a:ln/>
            <a:effectLst/>
            <a:latin typeface="Arial Narrow" pitchFamily="34" charset="0"/>
          </a:endParaRPr>
        </a:p>
      </dgm:t>
    </dgm:pt>
    <dgm:pt modelId="{5805C682-7F5D-4B10-9D72-AC27C27B6ED9}" type="parTrans" cxnId="{6A3EFDF3-F2CA-4455-BBB1-37138EC3AA78}">
      <dgm:prSet/>
      <dgm:spPr/>
      <dgm:t>
        <a:bodyPr/>
        <a:lstStyle/>
        <a:p>
          <a:endParaRPr lang="en-US"/>
        </a:p>
      </dgm:t>
    </dgm:pt>
    <dgm:pt modelId="{A4CB4D83-BC25-4795-8A91-ABA3C9F25F7B}" type="sibTrans" cxnId="{6A3EFDF3-F2CA-4455-BBB1-37138EC3AA78}">
      <dgm:prSet/>
      <dgm:spPr/>
      <dgm:t>
        <a:bodyPr/>
        <a:lstStyle/>
        <a:p>
          <a:endParaRPr lang="en-US"/>
        </a:p>
      </dgm:t>
    </dgm:pt>
    <dgm:pt modelId="{E4939573-6DA0-4662-AE16-746989492A05}">
      <dgm:prSet/>
      <dgm:spPr>
        <a:solidFill>
          <a:srgbClr val="660066"/>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AD</a:t>
          </a:r>
        </a:p>
      </dgm:t>
    </dgm:pt>
    <dgm:pt modelId="{F0789E09-7B3C-497F-84E7-35D160F2D67F}" type="parTrans" cxnId="{9118FC90-9FCF-4864-B0D8-76BA1529C6A9}">
      <dgm:prSet/>
      <dgm:spPr/>
      <dgm:t>
        <a:bodyPr/>
        <a:lstStyle/>
        <a:p>
          <a:endParaRPr lang="en-US"/>
        </a:p>
      </dgm:t>
    </dgm:pt>
    <dgm:pt modelId="{B0392D1D-581D-42AF-9FD7-35816EEE6D28}" type="sibTrans" cxnId="{9118FC90-9FCF-4864-B0D8-76BA1529C6A9}">
      <dgm:prSet/>
      <dgm:spPr/>
      <dgm:t>
        <a:bodyPr/>
        <a:lstStyle/>
        <a:p>
          <a:endParaRPr lang="en-US"/>
        </a:p>
      </dgm:t>
    </dgm:pt>
    <dgm:pt modelId="{E8825A19-8D4F-AD46-87D8-96A48BE5B779}">
      <dgm:prSet/>
      <dgm:spPr>
        <a:solidFill>
          <a:srgbClr val="FF66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effectLst/>
              <a:latin typeface="Arial Narrow" pitchFamily="34" charset="0"/>
            </a:rPr>
            <a:t>AY</a:t>
          </a:r>
        </a:p>
      </dgm:t>
    </dgm:pt>
    <dgm:pt modelId="{0DD5E01C-9E87-7349-ADE8-541AA5CD8BA0}" type="parTrans" cxnId="{076F0337-B283-254D-A997-0153C3F3F569}">
      <dgm:prSet/>
      <dgm:spPr/>
      <dgm:t>
        <a:bodyPr/>
        <a:lstStyle/>
        <a:p>
          <a:endParaRPr lang="en-US"/>
        </a:p>
      </dgm:t>
    </dgm:pt>
    <dgm:pt modelId="{6592E996-E03C-D64B-8C75-E3C3735AC240}" type="sibTrans" cxnId="{076F0337-B283-254D-A997-0153C3F3F569}">
      <dgm:prSet/>
      <dgm:spPr/>
      <dgm:t>
        <a:bodyPr/>
        <a:lstStyle/>
        <a:p>
          <a:endParaRPr lang="en-US"/>
        </a:p>
      </dgm:t>
    </dgm:pt>
    <dgm:pt modelId="{C4157697-6F16-C746-960D-9DDED2E5C74D}">
      <dgm:prSet/>
      <dgm:spPr>
        <a:solidFill>
          <a:srgbClr val="FF6600"/>
        </a:solidFill>
      </dgm:spPr>
      <dgm:t>
        <a:bodyPr/>
        <a:lstStyle/>
        <a:p>
          <a:pPr marR="0" rtl="0" eaLnBrk="1" fontAlgn="base" latinLnBrk="0" hangingPunct="1">
            <a:buClrTx/>
            <a:buSzTx/>
            <a:buFontTx/>
            <a:tabLst/>
          </a:pPr>
          <a:r>
            <a:rPr kumimoji="0" lang="en-US" b="0" i="0" u="none" strike="noStrike" cap="none" normalizeH="0" baseline="0" dirty="0" smtClean="0">
              <a:ln/>
              <a:effectLst/>
              <a:latin typeface="Arial Narrow" pitchFamily="34" charset="0"/>
            </a:rPr>
            <a:t>AX</a:t>
          </a:r>
        </a:p>
      </dgm:t>
    </dgm:pt>
    <dgm:pt modelId="{6AB777BD-4113-A749-8D9E-201F3D304DB8}" type="parTrans" cxnId="{D8F0FC0E-6660-4940-82CC-0D53C1794C89}">
      <dgm:prSet/>
      <dgm:spPr/>
      <dgm:t>
        <a:bodyPr/>
        <a:lstStyle/>
        <a:p>
          <a:endParaRPr lang="en-US"/>
        </a:p>
      </dgm:t>
    </dgm:pt>
    <dgm:pt modelId="{CBA070D5-6228-1246-AA05-8044AC648321}" type="sibTrans" cxnId="{D8F0FC0E-6660-4940-82CC-0D53C1794C89}">
      <dgm:prSet/>
      <dgm:spPr/>
      <dgm:t>
        <a:bodyPr/>
        <a:lstStyle/>
        <a:p>
          <a:endParaRPr lang="en-US"/>
        </a:p>
      </dgm:t>
    </dgm:pt>
    <dgm:pt modelId="{17DD3B2E-D170-4733-BA6F-164D7B82ABC7}">
      <dgm:prSet/>
      <dgm:spPr>
        <a:solidFill>
          <a:srgbClr val="660066"/>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b="0" i="0" u="none" strike="noStrike" cap="none" normalizeH="0" baseline="0" dirty="0" smtClean="0">
              <a:ln/>
              <a:effectLst/>
              <a:latin typeface="Arial Narrow" pitchFamily="34" charset="0"/>
            </a:rPr>
            <a:t>BA</a:t>
          </a:r>
        </a:p>
      </dgm:t>
    </dgm:pt>
    <dgm:pt modelId="{DAABB631-FE39-4A53-AFD0-F34499645DCA}" type="parTrans" cxnId="{E814B1AD-C83D-487F-A1DB-36513B3C7709}">
      <dgm:prSet/>
      <dgm:spPr/>
      <dgm:t>
        <a:bodyPr/>
        <a:lstStyle/>
        <a:p>
          <a:endParaRPr lang="en-US"/>
        </a:p>
      </dgm:t>
    </dgm:pt>
    <dgm:pt modelId="{DA254D1D-9B53-4A4B-B3CD-EF81AD396C02}" type="sibTrans" cxnId="{E814B1AD-C83D-487F-A1DB-36513B3C7709}">
      <dgm:prSet/>
      <dgm:spPr/>
      <dgm:t>
        <a:bodyPr/>
        <a:lstStyle/>
        <a:p>
          <a:endParaRPr lang="en-US"/>
        </a:p>
      </dgm:t>
    </dgm:pt>
    <dgm:pt modelId="{9F7D1813-C707-4FA2-8BD2-7CBC3A62A58A}" type="pres">
      <dgm:prSet presAssocID="{12F42DD3-8276-4405-938C-E7246F568950}" presName="hierChild1" presStyleCnt="0">
        <dgm:presLayoutVars>
          <dgm:orgChart val="1"/>
          <dgm:chPref val="1"/>
          <dgm:dir/>
          <dgm:animOne val="branch"/>
          <dgm:animLvl val="lvl"/>
          <dgm:resizeHandles/>
        </dgm:presLayoutVars>
      </dgm:prSet>
      <dgm:spPr/>
    </dgm:pt>
    <dgm:pt modelId="{8E682089-84D3-4FFF-8A60-EBF6E150E23C}" type="pres">
      <dgm:prSet presAssocID="{C76B2ABB-6D0E-4915-B123-640CD228000F}" presName="hierRoot1" presStyleCnt="0">
        <dgm:presLayoutVars>
          <dgm:hierBranch/>
        </dgm:presLayoutVars>
      </dgm:prSet>
      <dgm:spPr/>
    </dgm:pt>
    <dgm:pt modelId="{56C0B2F1-B2D5-4DAB-8FC3-E16B8ACCD7F6}" type="pres">
      <dgm:prSet presAssocID="{C76B2ABB-6D0E-4915-B123-640CD228000F}" presName="rootComposite1" presStyleCnt="0"/>
      <dgm:spPr/>
    </dgm:pt>
    <dgm:pt modelId="{96DF46D2-A443-4AB2-9DFF-BD77754D9D44}" type="pres">
      <dgm:prSet presAssocID="{C76B2ABB-6D0E-4915-B123-640CD228000F}" presName="rootText1" presStyleLbl="node0" presStyleIdx="0" presStyleCnt="1">
        <dgm:presLayoutVars>
          <dgm:chPref val="3"/>
        </dgm:presLayoutVars>
      </dgm:prSet>
      <dgm:spPr/>
      <dgm:t>
        <a:bodyPr/>
        <a:lstStyle/>
        <a:p>
          <a:endParaRPr lang="en-US"/>
        </a:p>
      </dgm:t>
    </dgm:pt>
    <dgm:pt modelId="{7589AA11-CB09-4C81-AC0B-C6D257899AB6}" type="pres">
      <dgm:prSet presAssocID="{C76B2ABB-6D0E-4915-B123-640CD228000F}" presName="rootConnector1" presStyleLbl="node1" presStyleIdx="0" presStyleCnt="0"/>
      <dgm:spPr/>
      <dgm:t>
        <a:bodyPr/>
        <a:lstStyle/>
        <a:p>
          <a:endParaRPr lang="en-US"/>
        </a:p>
      </dgm:t>
    </dgm:pt>
    <dgm:pt modelId="{AB91DA76-8EA5-48E3-A679-BC05F353B9D2}" type="pres">
      <dgm:prSet presAssocID="{C76B2ABB-6D0E-4915-B123-640CD228000F}" presName="hierChild2" presStyleCnt="0"/>
      <dgm:spPr/>
    </dgm:pt>
    <dgm:pt modelId="{C27685C9-B30E-43B1-AECE-CC6869D587B2}" type="pres">
      <dgm:prSet presAssocID="{A7332DF4-4BF4-4D46-9E7D-6FB1B5A836EC}" presName="Name35" presStyleLbl="parChTrans1D2" presStyleIdx="0" presStyleCnt="5"/>
      <dgm:spPr/>
      <dgm:t>
        <a:bodyPr/>
        <a:lstStyle/>
        <a:p>
          <a:endParaRPr lang="en-US"/>
        </a:p>
      </dgm:t>
    </dgm:pt>
    <dgm:pt modelId="{AD1649E6-1FF2-49DD-AEF3-45718CA06FD3}" type="pres">
      <dgm:prSet presAssocID="{893FB31F-902F-4B62-8780-E9104D9D9564}" presName="hierRoot2" presStyleCnt="0">
        <dgm:presLayoutVars>
          <dgm:hierBranch/>
        </dgm:presLayoutVars>
      </dgm:prSet>
      <dgm:spPr/>
    </dgm:pt>
    <dgm:pt modelId="{65B5FDB3-10BF-4897-B57A-E5C4F6F506FE}" type="pres">
      <dgm:prSet presAssocID="{893FB31F-902F-4B62-8780-E9104D9D9564}" presName="rootComposite" presStyleCnt="0"/>
      <dgm:spPr/>
    </dgm:pt>
    <dgm:pt modelId="{D3DB3956-0989-4E62-A12A-8E5EB4E65EAE}" type="pres">
      <dgm:prSet presAssocID="{893FB31F-902F-4B62-8780-E9104D9D9564}" presName="rootText" presStyleLbl="node2" presStyleIdx="0" presStyleCnt="5">
        <dgm:presLayoutVars>
          <dgm:chPref val="3"/>
        </dgm:presLayoutVars>
      </dgm:prSet>
      <dgm:spPr/>
      <dgm:t>
        <a:bodyPr/>
        <a:lstStyle/>
        <a:p>
          <a:endParaRPr lang="en-US"/>
        </a:p>
      </dgm:t>
    </dgm:pt>
    <dgm:pt modelId="{85B0A23F-A305-4881-AC4E-67DFFDAB467C}" type="pres">
      <dgm:prSet presAssocID="{893FB31F-902F-4B62-8780-E9104D9D9564}" presName="rootConnector" presStyleLbl="node2" presStyleIdx="0" presStyleCnt="5"/>
      <dgm:spPr/>
      <dgm:t>
        <a:bodyPr/>
        <a:lstStyle/>
        <a:p>
          <a:endParaRPr lang="en-US"/>
        </a:p>
      </dgm:t>
    </dgm:pt>
    <dgm:pt modelId="{5511DC15-8E77-40C5-8C8E-382FB8D024DE}" type="pres">
      <dgm:prSet presAssocID="{893FB31F-902F-4B62-8780-E9104D9D9564}" presName="hierChild4" presStyleCnt="0"/>
      <dgm:spPr/>
    </dgm:pt>
    <dgm:pt modelId="{1CFEB32A-D064-4F09-A7ED-94BA6D531268}" type="pres">
      <dgm:prSet presAssocID="{3FA7253C-5853-486C-A370-150C6CFC8F3E}" presName="Name35" presStyleLbl="parChTrans1D3" presStyleIdx="0" presStyleCnt="6"/>
      <dgm:spPr/>
      <dgm:t>
        <a:bodyPr/>
        <a:lstStyle/>
        <a:p>
          <a:endParaRPr lang="en-US"/>
        </a:p>
      </dgm:t>
    </dgm:pt>
    <dgm:pt modelId="{3D73808B-11A1-4419-8693-244A67564C4D}" type="pres">
      <dgm:prSet presAssocID="{707C20C6-7DBD-4572-A761-06D3740A0040}" presName="hierRoot2" presStyleCnt="0">
        <dgm:presLayoutVars>
          <dgm:hierBranch val="r"/>
        </dgm:presLayoutVars>
      </dgm:prSet>
      <dgm:spPr/>
    </dgm:pt>
    <dgm:pt modelId="{7D4F1C47-05C1-43CA-843C-41E19E2B1AF9}" type="pres">
      <dgm:prSet presAssocID="{707C20C6-7DBD-4572-A761-06D3740A0040}" presName="rootComposite" presStyleCnt="0"/>
      <dgm:spPr/>
    </dgm:pt>
    <dgm:pt modelId="{289D18E1-44F9-4B64-9C24-E8E50F1BEC78}" type="pres">
      <dgm:prSet presAssocID="{707C20C6-7DBD-4572-A761-06D3740A0040}" presName="rootText" presStyleLbl="node3" presStyleIdx="0" presStyleCnt="6">
        <dgm:presLayoutVars>
          <dgm:chPref val="3"/>
        </dgm:presLayoutVars>
      </dgm:prSet>
      <dgm:spPr/>
      <dgm:t>
        <a:bodyPr/>
        <a:lstStyle/>
        <a:p>
          <a:endParaRPr lang="en-US"/>
        </a:p>
      </dgm:t>
    </dgm:pt>
    <dgm:pt modelId="{53E6F349-951B-4CD7-A2BC-67A338982D1C}" type="pres">
      <dgm:prSet presAssocID="{707C20C6-7DBD-4572-A761-06D3740A0040}" presName="rootConnector" presStyleLbl="node3" presStyleIdx="0" presStyleCnt="6"/>
      <dgm:spPr/>
      <dgm:t>
        <a:bodyPr/>
        <a:lstStyle/>
        <a:p>
          <a:endParaRPr lang="en-US"/>
        </a:p>
      </dgm:t>
    </dgm:pt>
    <dgm:pt modelId="{293F43F5-0327-4BEE-92D5-D8DA5BC33D8D}" type="pres">
      <dgm:prSet presAssocID="{707C20C6-7DBD-4572-A761-06D3740A0040}" presName="hierChild4" presStyleCnt="0"/>
      <dgm:spPr/>
    </dgm:pt>
    <dgm:pt modelId="{AD70A74B-3507-466C-95E1-918B4EDCDBB0}" type="pres">
      <dgm:prSet presAssocID="{707C20C6-7DBD-4572-A761-06D3740A0040}" presName="hierChild5" presStyleCnt="0"/>
      <dgm:spPr/>
    </dgm:pt>
    <dgm:pt modelId="{19187DCA-73E1-45EB-91C6-A29C28C60759}" type="pres">
      <dgm:prSet presAssocID="{893FB31F-902F-4B62-8780-E9104D9D9564}" presName="hierChild5" presStyleCnt="0"/>
      <dgm:spPr/>
    </dgm:pt>
    <dgm:pt modelId="{872A227C-B580-47D4-88CD-C19733C54359}" type="pres">
      <dgm:prSet presAssocID="{66FE2326-F31E-44BD-8B33-928CDE255D01}" presName="Name35" presStyleLbl="parChTrans1D2" presStyleIdx="1" presStyleCnt="5"/>
      <dgm:spPr/>
      <dgm:t>
        <a:bodyPr/>
        <a:lstStyle/>
        <a:p>
          <a:endParaRPr lang="en-US"/>
        </a:p>
      </dgm:t>
    </dgm:pt>
    <dgm:pt modelId="{9C02DB13-8537-4B33-A6CC-9B1257271721}" type="pres">
      <dgm:prSet presAssocID="{59B257B4-738C-440B-A248-0861DBAE8813}" presName="hierRoot2" presStyleCnt="0">
        <dgm:presLayoutVars>
          <dgm:hierBranch/>
        </dgm:presLayoutVars>
      </dgm:prSet>
      <dgm:spPr/>
    </dgm:pt>
    <dgm:pt modelId="{E9AF7AB1-FA67-4347-928D-AC0AD59CEF4C}" type="pres">
      <dgm:prSet presAssocID="{59B257B4-738C-440B-A248-0861DBAE8813}" presName="rootComposite" presStyleCnt="0"/>
      <dgm:spPr/>
    </dgm:pt>
    <dgm:pt modelId="{63D2DB22-AF65-42A6-878B-D9EC068F3B69}" type="pres">
      <dgm:prSet presAssocID="{59B257B4-738C-440B-A248-0861DBAE8813}" presName="rootText" presStyleLbl="node2" presStyleIdx="1" presStyleCnt="5">
        <dgm:presLayoutVars>
          <dgm:chPref val="3"/>
        </dgm:presLayoutVars>
      </dgm:prSet>
      <dgm:spPr/>
      <dgm:t>
        <a:bodyPr/>
        <a:lstStyle/>
        <a:p>
          <a:endParaRPr lang="en-US"/>
        </a:p>
      </dgm:t>
    </dgm:pt>
    <dgm:pt modelId="{02EF627C-8627-4A80-98B1-DCEF872862B7}" type="pres">
      <dgm:prSet presAssocID="{59B257B4-738C-440B-A248-0861DBAE8813}" presName="rootConnector" presStyleLbl="node2" presStyleIdx="1" presStyleCnt="5"/>
      <dgm:spPr/>
      <dgm:t>
        <a:bodyPr/>
        <a:lstStyle/>
        <a:p>
          <a:endParaRPr lang="en-US"/>
        </a:p>
      </dgm:t>
    </dgm:pt>
    <dgm:pt modelId="{1C7B0BE0-7076-4A70-BFC8-A7302016C601}" type="pres">
      <dgm:prSet presAssocID="{59B257B4-738C-440B-A248-0861DBAE8813}" presName="hierChild4" presStyleCnt="0"/>
      <dgm:spPr/>
    </dgm:pt>
    <dgm:pt modelId="{E78CE89A-8548-4CEB-BFDE-FC6A30691088}" type="pres">
      <dgm:prSet presAssocID="{CD7734B6-59A6-4A91-B6CB-ED25F75995A6}" presName="Name35" presStyleLbl="parChTrans1D3" presStyleIdx="1" presStyleCnt="6"/>
      <dgm:spPr/>
      <dgm:t>
        <a:bodyPr/>
        <a:lstStyle/>
        <a:p>
          <a:endParaRPr lang="en-US"/>
        </a:p>
      </dgm:t>
    </dgm:pt>
    <dgm:pt modelId="{F6DBCCBA-6F35-4B0D-B26B-DA749AF85CC7}" type="pres">
      <dgm:prSet presAssocID="{A2B91FA9-E26F-487A-9CBE-5492F25973B1}" presName="hierRoot2" presStyleCnt="0">
        <dgm:presLayoutVars>
          <dgm:hierBranch val="r"/>
        </dgm:presLayoutVars>
      </dgm:prSet>
      <dgm:spPr/>
    </dgm:pt>
    <dgm:pt modelId="{163F0624-BFAE-48E2-839C-E5B3B2860703}" type="pres">
      <dgm:prSet presAssocID="{A2B91FA9-E26F-487A-9CBE-5492F25973B1}" presName="rootComposite" presStyleCnt="0"/>
      <dgm:spPr/>
    </dgm:pt>
    <dgm:pt modelId="{A60F8B50-B80A-477E-81F6-569303127084}" type="pres">
      <dgm:prSet presAssocID="{A2B91FA9-E26F-487A-9CBE-5492F25973B1}" presName="rootText" presStyleLbl="node3" presStyleIdx="1" presStyleCnt="6">
        <dgm:presLayoutVars>
          <dgm:chPref val="3"/>
        </dgm:presLayoutVars>
      </dgm:prSet>
      <dgm:spPr/>
      <dgm:t>
        <a:bodyPr/>
        <a:lstStyle/>
        <a:p>
          <a:endParaRPr lang="en-US"/>
        </a:p>
      </dgm:t>
    </dgm:pt>
    <dgm:pt modelId="{9A59C5BA-4181-46B4-9654-7ACF0665DCD6}" type="pres">
      <dgm:prSet presAssocID="{A2B91FA9-E26F-487A-9CBE-5492F25973B1}" presName="rootConnector" presStyleLbl="node3" presStyleIdx="1" presStyleCnt="6"/>
      <dgm:spPr/>
      <dgm:t>
        <a:bodyPr/>
        <a:lstStyle/>
        <a:p>
          <a:endParaRPr lang="en-US"/>
        </a:p>
      </dgm:t>
    </dgm:pt>
    <dgm:pt modelId="{C7237C64-3CEB-4352-B5AF-D4B378CE8884}" type="pres">
      <dgm:prSet presAssocID="{A2B91FA9-E26F-487A-9CBE-5492F25973B1}" presName="hierChild4" presStyleCnt="0"/>
      <dgm:spPr/>
    </dgm:pt>
    <dgm:pt modelId="{A808C449-F00F-4566-BD60-21B5B5BF8B33}" type="pres">
      <dgm:prSet presAssocID="{74561B1F-A210-4E45-83B9-0198081B37FA}" presName="Name50" presStyleLbl="parChTrans1D4" presStyleIdx="0" presStyleCnt="3"/>
      <dgm:spPr/>
      <dgm:t>
        <a:bodyPr/>
        <a:lstStyle/>
        <a:p>
          <a:endParaRPr lang="en-US"/>
        </a:p>
      </dgm:t>
    </dgm:pt>
    <dgm:pt modelId="{939639DE-F4C3-4570-8E97-0D72276DC5DA}" type="pres">
      <dgm:prSet presAssocID="{2E8DDBB1-122B-40B3-A47F-FDB0DECD49D6}" presName="hierRoot2" presStyleCnt="0">
        <dgm:presLayoutVars>
          <dgm:hierBranch val="init"/>
        </dgm:presLayoutVars>
      </dgm:prSet>
      <dgm:spPr/>
    </dgm:pt>
    <dgm:pt modelId="{BF6208B9-1601-4DEE-900B-E8B25915551C}" type="pres">
      <dgm:prSet presAssocID="{2E8DDBB1-122B-40B3-A47F-FDB0DECD49D6}" presName="rootComposite" presStyleCnt="0"/>
      <dgm:spPr/>
    </dgm:pt>
    <dgm:pt modelId="{83929B17-54DE-4AD4-9C0E-A8D9735FFAD4}" type="pres">
      <dgm:prSet presAssocID="{2E8DDBB1-122B-40B3-A47F-FDB0DECD49D6}" presName="rootText" presStyleLbl="node4" presStyleIdx="0" presStyleCnt="3">
        <dgm:presLayoutVars>
          <dgm:chPref val="3"/>
        </dgm:presLayoutVars>
      </dgm:prSet>
      <dgm:spPr/>
      <dgm:t>
        <a:bodyPr/>
        <a:lstStyle/>
        <a:p>
          <a:endParaRPr lang="en-US"/>
        </a:p>
      </dgm:t>
    </dgm:pt>
    <dgm:pt modelId="{40501506-C3DF-45B9-A25A-2F3F98CD2453}" type="pres">
      <dgm:prSet presAssocID="{2E8DDBB1-122B-40B3-A47F-FDB0DECD49D6}" presName="rootConnector" presStyleLbl="node4" presStyleIdx="0" presStyleCnt="3"/>
      <dgm:spPr/>
      <dgm:t>
        <a:bodyPr/>
        <a:lstStyle/>
        <a:p>
          <a:endParaRPr lang="en-US"/>
        </a:p>
      </dgm:t>
    </dgm:pt>
    <dgm:pt modelId="{EDA1F38F-7035-4D01-9EEF-656349B703F9}" type="pres">
      <dgm:prSet presAssocID="{2E8DDBB1-122B-40B3-A47F-FDB0DECD49D6}" presName="hierChild4" presStyleCnt="0"/>
      <dgm:spPr/>
    </dgm:pt>
    <dgm:pt modelId="{7954EF76-DE0D-4707-A68C-1ABA3F0279DF}" type="pres">
      <dgm:prSet presAssocID="{2E8DDBB1-122B-40B3-A47F-FDB0DECD49D6}" presName="hierChild5" presStyleCnt="0"/>
      <dgm:spPr/>
    </dgm:pt>
    <dgm:pt modelId="{DFBD9CCD-BA9D-7948-82BB-EC404F1EAEBF}" type="pres">
      <dgm:prSet presAssocID="{6AB777BD-4113-A749-8D9E-201F3D304DB8}" presName="Name50" presStyleLbl="parChTrans1D4" presStyleIdx="1" presStyleCnt="3"/>
      <dgm:spPr/>
      <dgm:t>
        <a:bodyPr/>
        <a:lstStyle/>
        <a:p>
          <a:endParaRPr lang="en-US"/>
        </a:p>
      </dgm:t>
    </dgm:pt>
    <dgm:pt modelId="{50A6C789-7844-6F48-92E2-49712B399DDF}" type="pres">
      <dgm:prSet presAssocID="{C4157697-6F16-C746-960D-9DDED2E5C74D}" presName="hierRoot2" presStyleCnt="0">
        <dgm:presLayoutVars>
          <dgm:hierBranch val="init"/>
        </dgm:presLayoutVars>
      </dgm:prSet>
      <dgm:spPr/>
    </dgm:pt>
    <dgm:pt modelId="{974AB258-11BE-8742-B3F7-9E818E64820A}" type="pres">
      <dgm:prSet presAssocID="{C4157697-6F16-C746-960D-9DDED2E5C74D}" presName="rootComposite" presStyleCnt="0"/>
      <dgm:spPr/>
    </dgm:pt>
    <dgm:pt modelId="{096D2475-2811-7E4D-A08D-01A2AB6F86A4}" type="pres">
      <dgm:prSet presAssocID="{C4157697-6F16-C746-960D-9DDED2E5C74D}" presName="rootText" presStyleLbl="node4" presStyleIdx="1" presStyleCnt="3">
        <dgm:presLayoutVars>
          <dgm:chPref val="3"/>
        </dgm:presLayoutVars>
      </dgm:prSet>
      <dgm:spPr/>
      <dgm:t>
        <a:bodyPr/>
        <a:lstStyle/>
        <a:p>
          <a:endParaRPr lang="en-US"/>
        </a:p>
      </dgm:t>
    </dgm:pt>
    <dgm:pt modelId="{8ED0DAD6-EDFA-D24E-95D7-7378F058E6C9}" type="pres">
      <dgm:prSet presAssocID="{C4157697-6F16-C746-960D-9DDED2E5C74D}" presName="rootConnector" presStyleLbl="node4" presStyleIdx="1" presStyleCnt="3"/>
      <dgm:spPr/>
      <dgm:t>
        <a:bodyPr/>
        <a:lstStyle/>
        <a:p>
          <a:endParaRPr lang="en-US"/>
        </a:p>
      </dgm:t>
    </dgm:pt>
    <dgm:pt modelId="{D65940A5-1242-F346-B299-90D434A4F844}" type="pres">
      <dgm:prSet presAssocID="{C4157697-6F16-C746-960D-9DDED2E5C74D}" presName="hierChild4" presStyleCnt="0"/>
      <dgm:spPr/>
    </dgm:pt>
    <dgm:pt modelId="{C7C57AEE-6305-DA4B-935B-645C2F8A1178}" type="pres">
      <dgm:prSet presAssocID="{C4157697-6F16-C746-960D-9DDED2E5C74D}" presName="hierChild5" presStyleCnt="0"/>
      <dgm:spPr/>
    </dgm:pt>
    <dgm:pt modelId="{298E5792-D3C5-4E18-97C6-65A44C83664A}" type="pres">
      <dgm:prSet presAssocID="{A2B91FA9-E26F-487A-9CBE-5492F25973B1}" presName="hierChild5" presStyleCnt="0"/>
      <dgm:spPr/>
    </dgm:pt>
    <dgm:pt modelId="{675E1C82-E5C6-467D-A82F-C9FDBC4A056C}" type="pres">
      <dgm:prSet presAssocID="{59B257B4-738C-440B-A248-0861DBAE8813}" presName="hierChild5" presStyleCnt="0"/>
      <dgm:spPr/>
    </dgm:pt>
    <dgm:pt modelId="{E78A5E93-FF02-4057-AA29-34BA0453D4E5}" type="pres">
      <dgm:prSet presAssocID="{5805C682-7F5D-4B10-9D72-AC27C27B6ED9}" presName="Name35" presStyleLbl="parChTrans1D2" presStyleIdx="2" presStyleCnt="5"/>
      <dgm:spPr/>
      <dgm:t>
        <a:bodyPr/>
        <a:lstStyle/>
        <a:p>
          <a:endParaRPr lang="en-US"/>
        </a:p>
      </dgm:t>
    </dgm:pt>
    <dgm:pt modelId="{BB7623F2-7F20-4F58-AF64-A4FD65873B48}" type="pres">
      <dgm:prSet presAssocID="{6A9C2260-A857-4213-A0D6-3F844F779603}" presName="hierRoot2" presStyleCnt="0">
        <dgm:presLayoutVars>
          <dgm:hierBranch val="init"/>
        </dgm:presLayoutVars>
      </dgm:prSet>
      <dgm:spPr/>
    </dgm:pt>
    <dgm:pt modelId="{4525838C-97DD-4F87-AAE3-4B561F74F91B}" type="pres">
      <dgm:prSet presAssocID="{6A9C2260-A857-4213-A0D6-3F844F779603}" presName="rootComposite" presStyleCnt="0"/>
      <dgm:spPr/>
    </dgm:pt>
    <dgm:pt modelId="{AB75CD4A-0465-405D-8123-24C7E6432177}" type="pres">
      <dgm:prSet presAssocID="{6A9C2260-A857-4213-A0D6-3F844F779603}" presName="rootText" presStyleLbl="node2" presStyleIdx="2" presStyleCnt="5">
        <dgm:presLayoutVars>
          <dgm:chPref val="3"/>
        </dgm:presLayoutVars>
      </dgm:prSet>
      <dgm:spPr/>
      <dgm:t>
        <a:bodyPr/>
        <a:lstStyle/>
        <a:p>
          <a:endParaRPr lang="en-US"/>
        </a:p>
      </dgm:t>
    </dgm:pt>
    <dgm:pt modelId="{A9965840-E160-443E-8855-032484C78F29}" type="pres">
      <dgm:prSet presAssocID="{6A9C2260-A857-4213-A0D6-3F844F779603}" presName="rootConnector" presStyleLbl="node2" presStyleIdx="2" presStyleCnt="5"/>
      <dgm:spPr/>
      <dgm:t>
        <a:bodyPr/>
        <a:lstStyle/>
        <a:p>
          <a:endParaRPr lang="en-US"/>
        </a:p>
      </dgm:t>
    </dgm:pt>
    <dgm:pt modelId="{1F6EAA41-E022-47E4-B9B3-27949CDBD150}" type="pres">
      <dgm:prSet presAssocID="{6A9C2260-A857-4213-A0D6-3F844F779603}" presName="hierChild4" presStyleCnt="0"/>
      <dgm:spPr/>
    </dgm:pt>
    <dgm:pt modelId="{E20432EC-9131-42F7-A0D8-DC75DEC704EC}" type="pres">
      <dgm:prSet presAssocID="{F0789E09-7B3C-497F-84E7-35D160F2D67F}" presName="Name37" presStyleLbl="parChTrans1D3" presStyleIdx="2" presStyleCnt="6"/>
      <dgm:spPr/>
      <dgm:t>
        <a:bodyPr/>
        <a:lstStyle/>
        <a:p>
          <a:endParaRPr lang="en-US"/>
        </a:p>
      </dgm:t>
    </dgm:pt>
    <dgm:pt modelId="{F4FEA03E-788A-4656-8CD3-5C561D09B481}" type="pres">
      <dgm:prSet presAssocID="{E4939573-6DA0-4662-AE16-746989492A05}" presName="hierRoot2" presStyleCnt="0">
        <dgm:presLayoutVars>
          <dgm:hierBranch val="init"/>
        </dgm:presLayoutVars>
      </dgm:prSet>
      <dgm:spPr/>
    </dgm:pt>
    <dgm:pt modelId="{68BC353C-F6F0-434D-9F95-229982E8D590}" type="pres">
      <dgm:prSet presAssocID="{E4939573-6DA0-4662-AE16-746989492A05}" presName="rootComposite" presStyleCnt="0"/>
      <dgm:spPr/>
    </dgm:pt>
    <dgm:pt modelId="{95660BB0-B258-4931-9656-95B1D558C0A4}" type="pres">
      <dgm:prSet presAssocID="{E4939573-6DA0-4662-AE16-746989492A05}" presName="rootText" presStyleLbl="node3" presStyleIdx="2" presStyleCnt="6">
        <dgm:presLayoutVars>
          <dgm:chPref val="3"/>
        </dgm:presLayoutVars>
      </dgm:prSet>
      <dgm:spPr/>
      <dgm:t>
        <a:bodyPr/>
        <a:lstStyle/>
        <a:p>
          <a:endParaRPr lang="en-US"/>
        </a:p>
      </dgm:t>
    </dgm:pt>
    <dgm:pt modelId="{5F906DD6-9A09-48E5-BA62-8B1AFE1459BB}" type="pres">
      <dgm:prSet presAssocID="{E4939573-6DA0-4662-AE16-746989492A05}" presName="rootConnector" presStyleLbl="node3" presStyleIdx="2" presStyleCnt="6"/>
      <dgm:spPr/>
      <dgm:t>
        <a:bodyPr/>
        <a:lstStyle/>
        <a:p>
          <a:endParaRPr lang="en-US"/>
        </a:p>
      </dgm:t>
    </dgm:pt>
    <dgm:pt modelId="{AF530179-9989-4C8C-88A5-E4A2F94FC5B6}" type="pres">
      <dgm:prSet presAssocID="{E4939573-6DA0-4662-AE16-746989492A05}" presName="hierChild4" presStyleCnt="0"/>
      <dgm:spPr/>
    </dgm:pt>
    <dgm:pt modelId="{D4DE8A2A-095C-E74E-840B-F80C7EE57A50}" type="pres">
      <dgm:prSet presAssocID="{0DD5E01C-9E87-7349-ADE8-541AA5CD8BA0}" presName="Name37" presStyleLbl="parChTrans1D4" presStyleIdx="2" presStyleCnt="3"/>
      <dgm:spPr/>
      <dgm:t>
        <a:bodyPr/>
        <a:lstStyle/>
        <a:p>
          <a:endParaRPr lang="en-US"/>
        </a:p>
      </dgm:t>
    </dgm:pt>
    <dgm:pt modelId="{EAC0B395-8592-084D-9EF8-8822D922CAA0}" type="pres">
      <dgm:prSet presAssocID="{E8825A19-8D4F-AD46-87D8-96A48BE5B779}" presName="hierRoot2" presStyleCnt="0">
        <dgm:presLayoutVars>
          <dgm:hierBranch val="init"/>
        </dgm:presLayoutVars>
      </dgm:prSet>
      <dgm:spPr/>
    </dgm:pt>
    <dgm:pt modelId="{5FD13D55-C756-B840-AF19-AA70853024E3}" type="pres">
      <dgm:prSet presAssocID="{E8825A19-8D4F-AD46-87D8-96A48BE5B779}" presName="rootComposite" presStyleCnt="0"/>
      <dgm:spPr/>
    </dgm:pt>
    <dgm:pt modelId="{52E7DCAD-AF16-704F-8631-5CA9B446A6D4}" type="pres">
      <dgm:prSet presAssocID="{E8825A19-8D4F-AD46-87D8-96A48BE5B779}" presName="rootText" presStyleLbl="node4" presStyleIdx="2" presStyleCnt="3">
        <dgm:presLayoutVars>
          <dgm:chPref val="3"/>
        </dgm:presLayoutVars>
      </dgm:prSet>
      <dgm:spPr/>
      <dgm:t>
        <a:bodyPr/>
        <a:lstStyle/>
        <a:p>
          <a:endParaRPr lang="en-US"/>
        </a:p>
      </dgm:t>
    </dgm:pt>
    <dgm:pt modelId="{7DC4613D-7D57-C946-BBC0-6F1B16007C40}" type="pres">
      <dgm:prSet presAssocID="{E8825A19-8D4F-AD46-87D8-96A48BE5B779}" presName="rootConnector" presStyleLbl="node4" presStyleIdx="2" presStyleCnt="3"/>
      <dgm:spPr/>
      <dgm:t>
        <a:bodyPr/>
        <a:lstStyle/>
        <a:p>
          <a:endParaRPr lang="en-US"/>
        </a:p>
      </dgm:t>
    </dgm:pt>
    <dgm:pt modelId="{4FF4EFAF-1DFD-7748-B72C-A73123C6A193}" type="pres">
      <dgm:prSet presAssocID="{E8825A19-8D4F-AD46-87D8-96A48BE5B779}" presName="hierChild4" presStyleCnt="0"/>
      <dgm:spPr/>
    </dgm:pt>
    <dgm:pt modelId="{63B61F24-B58C-E943-A1D1-4091A4017A75}" type="pres">
      <dgm:prSet presAssocID="{E8825A19-8D4F-AD46-87D8-96A48BE5B779}" presName="hierChild5" presStyleCnt="0"/>
      <dgm:spPr/>
    </dgm:pt>
    <dgm:pt modelId="{CAD9D23E-D1F6-471C-A7E2-84BA75BAA947}" type="pres">
      <dgm:prSet presAssocID="{E4939573-6DA0-4662-AE16-746989492A05}" presName="hierChild5" presStyleCnt="0"/>
      <dgm:spPr/>
    </dgm:pt>
    <dgm:pt modelId="{A06EA870-E135-46A8-8885-A19F2BC297D9}" type="pres">
      <dgm:prSet presAssocID="{6A9C2260-A857-4213-A0D6-3F844F779603}" presName="hierChild5" presStyleCnt="0"/>
      <dgm:spPr/>
    </dgm:pt>
    <dgm:pt modelId="{5752C9D4-47D0-424E-8E5B-AC411205E5C3}" type="pres">
      <dgm:prSet presAssocID="{8CAD036F-27D3-474E-A99E-F213C9EB8DAD}" presName="Name35" presStyleLbl="parChTrans1D2" presStyleIdx="3" presStyleCnt="5"/>
      <dgm:spPr/>
      <dgm:t>
        <a:bodyPr/>
        <a:lstStyle/>
        <a:p>
          <a:endParaRPr lang="en-US"/>
        </a:p>
      </dgm:t>
    </dgm:pt>
    <dgm:pt modelId="{84D069F2-3914-4D54-88EA-3A61655AD26E}" type="pres">
      <dgm:prSet presAssocID="{7CEE3688-E946-471B-BBF0-4A775C2FA208}" presName="hierRoot2" presStyleCnt="0">
        <dgm:presLayoutVars>
          <dgm:hierBranch/>
        </dgm:presLayoutVars>
      </dgm:prSet>
      <dgm:spPr/>
    </dgm:pt>
    <dgm:pt modelId="{EC17C8C6-5796-4ACC-A364-B3E5F49B80D9}" type="pres">
      <dgm:prSet presAssocID="{7CEE3688-E946-471B-BBF0-4A775C2FA208}" presName="rootComposite" presStyleCnt="0"/>
      <dgm:spPr/>
    </dgm:pt>
    <dgm:pt modelId="{169904C3-AE2D-4649-8266-47B89D9B48AD}" type="pres">
      <dgm:prSet presAssocID="{7CEE3688-E946-471B-BBF0-4A775C2FA208}" presName="rootText" presStyleLbl="node2" presStyleIdx="3" presStyleCnt="5">
        <dgm:presLayoutVars>
          <dgm:chPref val="3"/>
        </dgm:presLayoutVars>
      </dgm:prSet>
      <dgm:spPr/>
      <dgm:t>
        <a:bodyPr/>
        <a:lstStyle/>
        <a:p>
          <a:endParaRPr lang="en-US"/>
        </a:p>
      </dgm:t>
    </dgm:pt>
    <dgm:pt modelId="{9110A5BD-1EC3-4DA9-B6BC-D0727DE097E0}" type="pres">
      <dgm:prSet presAssocID="{7CEE3688-E946-471B-BBF0-4A775C2FA208}" presName="rootConnector" presStyleLbl="node2" presStyleIdx="3" presStyleCnt="5"/>
      <dgm:spPr/>
      <dgm:t>
        <a:bodyPr/>
        <a:lstStyle/>
        <a:p>
          <a:endParaRPr lang="en-US"/>
        </a:p>
      </dgm:t>
    </dgm:pt>
    <dgm:pt modelId="{1DC99781-36F8-467F-A8A5-6D928EEA7190}" type="pres">
      <dgm:prSet presAssocID="{7CEE3688-E946-471B-BBF0-4A775C2FA208}" presName="hierChild4" presStyleCnt="0"/>
      <dgm:spPr/>
    </dgm:pt>
    <dgm:pt modelId="{8E59040E-0617-48EB-971C-AEAF65907DDB}" type="pres">
      <dgm:prSet presAssocID="{E7ECA967-E873-4598-A11C-D2F3E2C15470}" presName="Name35" presStyleLbl="parChTrans1D3" presStyleIdx="3" presStyleCnt="6"/>
      <dgm:spPr/>
      <dgm:t>
        <a:bodyPr/>
        <a:lstStyle/>
        <a:p>
          <a:endParaRPr lang="en-US"/>
        </a:p>
      </dgm:t>
    </dgm:pt>
    <dgm:pt modelId="{F44946A1-3DBB-427D-A33F-2DF85DF31C58}" type="pres">
      <dgm:prSet presAssocID="{7B6617BB-1DB6-4C06-89AF-E109294C5349}" presName="hierRoot2" presStyleCnt="0">
        <dgm:presLayoutVars>
          <dgm:hierBranch/>
        </dgm:presLayoutVars>
      </dgm:prSet>
      <dgm:spPr/>
    </dgm:pt>
    <dgm:pt modelId="{1A76C8F5-8C3A-430B-B4F5-B25EFD663152}" type="pres">
      <dgm:prSet presAssocID="{7B6617BB-1DB6-4C06-89AF-E109294C5349}" presName="rootComposite" presStyleCnt="0"/>
      <dgm:spPr/>
    </dgm:pt>
    <dgm:pt modelId="{EE8E67AF-79AC-46F7-B5F3-D5234C57D636}" type="pres">
      <dgm:prSet presAssocID="{7B6617BB-1DB6-4C06-89AF-E109294C5349}" presName="rootText" presStyleLbl="node3" presStyleIdx="3" presStyleCnt="6">
        <dgm:presLayoutVars>
          <dgm:chPref val="3"/>
        </dgm:presLayoutVars>
      </dgm:prSet>
      <dgm:spPr/>
      <dgm:t>
        <a:bodyPr/>
        <a:lstStyle/>
        <a:p>
          <a:endParaRPr lang="en-US"/>
        </a:p>
      </dgm:t>
    </dgm:pt>
    <dgm:pt modelId="{8704B698-3AA6-4093-AEC6-CAFDA91FF141}" type="pres">
      <dgm:prSet presAssocID="{7B6617BB-1DB6-4C06-89AF-E109294C5349}" presName="rootConnector" presStyleLbl="node3" presStyleIdx="3" presStyleCnt="6"/>
      <dgm:spPr/>
      <dgm:t>
        <a:bodyPr/>
        <a:lstStyle/>
        <a:p>
          <a:endParaRPr lang="en-US"/>
        </a:p>
      </dgm:t>
    </dgm:pt>
    <dgm:pt modelId="{2D4B6467-5789-4909-8BA0-ADDCAD722F0A}" type="pres">
      <dgm:prSet presAssocID="{7B6617BB-1DB6-4C06-89AF-E109294C5349}" presName="hierChild4" presStyleCnt="0"/>
      <dgm:spPr/>
    </dgm:pt>
    <dgm:pt modelId="{33475AB3-5287-4AD8-B94F-C34CADD6C3EE}" type="pres">
      <dgm:prSet presAssocID="{7B6617BB-1DB6-4C06-89AF-E109294C5349}" presName="hierChild5" presStyleCnt="0"/>
      <dgm:spPr/>
    </dgm:pt>
    <dgm:pt modelId="{7BAAA441-0B93-4750-8703-0B4143E745AA}" type="pres">
      <dgm:prSet presAssocID="{7CEE3688-E946-471B-BBF0-4A775C2FA208}" presName="hierChild5" presStyleCnt="0"/>
      <dgm:spPr/>
    </dgm:pt>
    <dgm:pt modelId="{6F710273-597C-4CF2-B68C-3DBC03538996}" type="pres">
      <dgm:prSet presAssocID="{3F61E641-251A-431B-A787-6E1B0C7AF041}" presName="Name35" presStyleLbl="parChTrans1D2" presStyleIdx="4" presStyleCnt="5"/>
      <dgm:spPr/>
      <dgm:t>
        <a:bodyPr/>
        <a:lstStyle/>
        <a:p>
          <a:endParaRPr lang="en-US"/>
        </a:p>
      </dgm:t>
    </dgm:pt>
    <dgm:pt modelId="{3A86651D-1154-4937-A7F8-74B32576D747}" type="pres">
      <dgm:prSet presAssocID="{19E89A9F-4A52-4E62-95A5-F6FC8F7E880B}" presName="hierRoot2" presStyleCnt="0">
        <dgm:presLayoutVars>
          <dgm:hierBranch/>
        </dgm:presLayoutVars>
      </dgm:prSet>
      <dgm:spPr/>
    </dgm:pt>
    <dgm:pt modelId="{9546DF01-E535-44EB-962F-A5B9B9E19D47}" type="pres">
      <dgm:prSet presAssocID="{19E89A9F-4A52-4E62-95A5-F6FC8F7E880B}" presName="rootComposite" presStyleCnt="0"/>
      <dgm:spPr/>
    </dgm:pt>
    <dgm:pt modelId="{0D6BFBF7-501D-4ADA-BAD6-F674819D571D}" type="pres">
      <dgm:prSet presAssocID="{19E89A9F-4A52-4E62-95A5-F6FC8F7E880B}" presName="rootText" presStyleLbl="node2" presStyleIdx="4" presStyleCnt="5">
        <dgm:presLayoutVars>
          <dgm:chPref val="3"/>
        </dgm:presLayoutVars>
      </dgm:prSet>
      <dgm:spPr/>
      <dgm:t>
        <a:bodyPr/>
        <a:lstStyle/>
        <a:p>
          <a:endParaRPr lang="en-US"/>
        </a:p>
      </dgm:t>
    </dgm:pt>
    <dgm:pt modelId="{4570867B-838D-4433-8981-4A9571EED482}" type="pres">
      <dgm:prSet presAssocID="{19E89A9F-4A52-4E62-95A5-F6FC8F7E880B}" presName="rootConnector" presStyleLbl="node2" presStyleIdx="4" presStyleCnt="5"/>
      <dgm:spPr/>
      <dgm:t>
        <a:bodyPr/>
        <a:lstStyle/>
        <a:p>
          <a:endParaRPr lang="en-US"/>
        </a:p>
      </dgm:t>
    </dgm:pt>
    <dgm:pt modelId="{F03B482A-DCEA-45FC-AE73-9929899B23EB}" type="pres">
      <dgm:prSet presAssocID="{19E89A9F-4A52-4E62-95A5-F6FC8F7E880B}" presName="hierChild4" presStyleCnt="0"/>
      <dgm:spPr/>
    </dgm:pt>
    <dgm:pt modelId="{AE0711B3-A7CB-4694-A97F-06C51C04E045}" type="pres">
      <dgm:prSet presAssocID="{00349179-4AEC-418D-8987-BCD54725776E}" presName="Name35" presStyleLbl="parChTrans1D3" presStyleIdx="4" presStyleCnt="6"/>
      <dgm:spPr/>
      <dgm:t>
        <a:bodyPr/>
        <a:lstStyle/>
        <a:p>
          <a:endParaRPr lang="en-US"/>
        </a:p>
      </dgm:t>
    </dgm:pt>
    <dgm:pt modelId="{7D2BADD5-FE51-42F2-9520-FCDFBB822997}" type="pres">
      <dgm:prSet presAssocID="{12BFAE92-6AEE-4EB5-AD8C-80DD95294D70}" presName="hierRoot2" presStyleCnt="0">
        <dgm:presLayoutVars>
          <dgm:hierBranch val="r"/>
        </dgm:presLayoutVars>
      </dgm:prSet>
      <dgm:spPr/>
    </dgm:pt>
    <dgm:pt modelId="{16FAEE2B-8816-4DAE-8640-ED02B3172B3E}" type="pres">
      <dgm:prSet presAssocID="{12BFAE92-6AEE-4EB5-AD8C-80DD95294D70}" presName="rootComposite" presStyleCnt="0"/>
      <dgm:spPr/>
    </dgm:pt>
    <dgm:pt modelId="{E90A0084-2B24-4BB7-BB21-74FEC4EC506B}" type="pres">
      <dgm:prSet presAssocID="{12BFAE92-6AEE-4EB5-AD8C-80DD95294D70}" presName="rootText" presStyleLbl="node3" presStyleIdx="4" presStyleCnt="6">
        <dgm:presLayoutVars>
          <dgm:chPref val="3"/>
        </dgm:presLayoutVars>
      </dgm:prSet>
      <dgm:spPr/>
      <dgm:t>
        <a:bodyPr/>
        <a:lstStyle/>
        <a:p>
          <a:endParaRPr lang="en-US"/>
        </a:p>
      </dgm:t>
    </dgm:pt>
    <dgm:pt modelId="{BF75FC60-D864-415C-851C-AE4D050D7DCF}" type="pres">
      <dgm:prSet presAssocID="{12BFAE92-6AEE-4EB5-AD8C-80DD95294D70}" presName="rootConnector" presStyleLbl="node3" presStyleIdx="4" presStyleCnt="6"/>
      <dgm:spPr/>
      <dgm:t>
        <a:bodyPr/>
        <a:lstStyle/>
        <a:p>
          <a:endParaRPr lang="en-US"/>
        </a:p>
      </dgm:t>
    </dgm:pt>
    <dgm:pt modelId="{82F20E0C-8AFA-464B-89B1-D2E4B24A25F8}" type="pres">
      <dgm:prSet presAssocID="{12BFAE92-6AEE-4EB5-AD8C-80DD95294D70}" presName="hierChild4" presStyleCnt="0"/>
      <dgm:spPr/>
    </dgm:pt>
    <dgm:pt modelId="{0DD4D9C2-02F4-47D5-813A-9758C4B10B67}" type="pres">
      <dgm:prSet presAssocID="{12BFAE92-6AEE-4EB5-AD8C-80DD95294D70}" presName="hierChild5" presStyleCnt="0"/>
      <dgm:spPr/>
    </dgm:pt>
    <dgm:pt modelId="{FCD2337F-B05F-4CDB-9AE2-B1C0D0A2949D}" type="pres">
      <dgm:prSet presAssocID="{DAABB631-FE39-4A53-AFD0-F34499645DCA}" presName="Name35" presStyleLbl="parChTrans1D3" presStyleIdx="5" presStyleCnt="6"/>
      <dgm:spPr/>
      <dgm:t>
        <a:bodyPr/>
        <a:lstStyle/>
        <a:p>
          <a:endParaRPr lang="en-US"/>
        </a:p>
      </dgm:t>
    </dgm:pt>
    <dgm:pt modelId="{DC63146E-A0DC-41C8-A41D-77E6451616A5}" type="pres">
      <dgm:prSet presAssocID="{17DD3B2E-D170-4733-BA6F-164D7B82ABC7}" presName="hierRoot2" presStyleCnt="0">
        <dgm:presLayoutVars>
          <dgm:hierBranch val="init"/>
        </dgm:presLayoutVars>
      </dgm:prSet>
      <dgm:spPr/>
    </dgm:pt>
    <dgm:pt modelId="{70AECC9D-CA4F-4B41-9559-F7F846C470C1}" type="pres">
      <dgm:prSet presAssocID="{17DD3B2E-D170-4733-BA6F-164D7B82ABC7}" presName="rootComposite" presStyleCnt="0"/>
      <dgm:spPr/>
    </dgm:pt>
    <dgm:pt modelId="{2B0CFA49-6034-4B26-A35C-818F8DB9B24A}" type="pres">
      <dgm:prSet presAssocID="{17DD3B2E-D170-4733-BA6F-164D7B82ABC7}" presName="rootText" presStyleLbl="node3" presStyleIdx="5" presStyleCnt="6">
        <dgm:presLayoutVars>
          <dgm:chPref val="3"/>
        </dgm:presLayoutVars>
      </dgm:prSet>
      <dgm:spPr/>
      <dgm:t>
        <a:bodyPr/>
        <a:lstStyle/>
        <a:p>
          <a:endParaRPr lang="en-US"/>
        </a:p>
      </dgm:t>
    </dgm:pt>
    <dgm:pt modelId="{AD8482D1-3BFF-494D-8C17-82A1D5B61F9A}" type="pres">
      <dgm:prSet presAssocID="{17DD3B2E-D170-4733-BA6F-164D7B82ABC7}" presName="rootConnector" presStyleLbl="node3" presStyleIdx="5" presStyleCnt="6"/>
      <dgm:spPr/>
      <dgm:t>
        <a:bodyPr/>
        <a:lstStyle/>
        <a:p>
          <a:endParaRPr lang="en-US"/>
        </a:p>
      </dgm:t>
    </dgm:pt>
    <dgm:pt modelId="{356C0716-1390-4975-AB70-8A990673115A}" type="pres">
      <dgm:prSet presAssocID="{17DD3B2E-D170-4733-BA6F-164D7B82ABC7}" presName="hierChild4" presStyleCnt="0"/>
      <dgm:spPr/>
    </dgm:pt>
    <dgm:pt modelId="{F6BA4EA8-225A-4B49-88DC-2FC3F8A32CC8}" type="pres">
      <dgm:prSet presAssocID="{17DD3B2E-D170-4733-BA6F-164D7B82ABC7}" presName="hierChild5" presStyleCnt="0"/>
      <dgm:spPr/>
    </dgm:pt>
    <dgm:pt modelId="{A54FA205-ACD8-4643-B7CB-B02F7B62985D}" type="pres">
      <dgm:prSet presAssocID="{19E89A9F-4A52-4E62-95A5-F6FC8F7E880B}" presName="hierChild5" presStyleCnt="0"/>
      <dgm:spPr/>
    </dgm:pt>
    <dgm:pt modelId="{F19FEBB6-2818-40B6-8EF7-AE70E30DF281}" type="pres">
      <dgm:prSet presAssocID="{C76B2ABB-6D0E-4915-B123-640CD228000F}" presName="hierChild3" presStyleCnt="0"/>
      <dgm:spPr/>
    </dgm:pt>
  </dgm:ptLst>
  <dgm:cxnLst>
    <dgm:cxn modelId="{A827C76D-49FD-254B-A1D5-EAE745833E61}" type="presOf" srcId="{8CAD036F-27D3-474E-A99E-F213C9EB8DAD}" destId="{5752C9D4-47D0-424E-8E5B-AC411205E5C3}" srcOrd="0" destOrd="0" presId="urn:microsoft.com/office/officeart/2005/8/layout/orgChart1"/>
    <dgm:cxn modelId="{E814B1AD-C83D-487F-A1DB-36513B3C7709}" srcId="{19E89A9F-4A52-4E62-95A5-F6FC8F7E880B}" destId="{17DD3B2E-D170-4733-BA6F-164D7B82ABC7}" srcOrd="1" destOrd="0" parTransId="{DAABB631-FE39-4A53-AFD0-F34499645DCA}" sibTransId="{DA254D1D-9B53-4A4B-B3CD-EF81AD396C02}"/>
    <dgm:cxn modelId="{87B50AEA-383C-4262-8D31-AD643E03D79F}" srcId="{12F42DD3-8276-4405-938C-E7246F568950}" destId="{C76B2ABB-6D0E-4915-B123-640CD228000F}" srcOrd="0" destOrd="0" parTransId="{31F348D2-F681-45BE-B185-266207242E22}" sibTransId="{6645A173-AF92-4CEC-93AA-1544CBEE0C11}"/>
    <dgm:cxn modelId="{98C3903A-630D-43B2-B9E6-4FD1A080BC03}" srcId="{19E89A9F-4A52-4E62-95A5-F6FC8F7E880B}" destId="{12BFAE92-6AEE-4EB5-AD8C-80DD95294D70}" srcOrd="0" destOrd="0" parTransId="{00349179-4AEC-418D-8987-BCD54725776E}" sibTransId="{7DD4892D-2230-43BF-98D5-C1134B571ABB}"/>
    <dgm:cxn modelId="{2329E81C-99B2-6148-82B5-47EA25DAA2B0}" type="presOf" srcId="{893FB31F-902F-4B62-8780-E9104D9D9564}" destId="{D3DB3956-0989-4E62-A12A-8E5EB4E65EAE}" srcOrd="0" destOrd="0" presId="urn:microsoft.com/office/officeart/2005/8/layout/orgChart1"/>
    <dgm:cxn modelId="{4DC912E9-A53C-AA44-A046-388B181E2F90}" type="presOf" srcId="{59B257B4-738C-440B-A248-0861DBAE8813}" destId="{63D2DB22-AF65-42A6-878B-D9EC068F3B69}" srcOrd="0" destOrd="0" presId="urn:microsoft.com/office/officeart/2005/8/layout/orgChart1"/>
    <dgm:cxn modelId="{A725F90A-C49C-1547-9DDC-712D4654C97F}" type="presOf" srcId="{3FA7253C-5853-486C-A370-150C6CFC8F3E}" destId="{1CFEB32A-D064-4F09-A7ED-94BA6D531268}" srcOrd="0" destOrd="0" presId="urn:microsoft.com/office/officeart/2005/8/layout/orgChart1"/>
    <dgm:cxn modelId="{BA6B68B0-0E36-DC49-AE8D-4CBBB3FC7AFA}" type="presOf" srcId="{2E8DDBB1-122B-40B3-A47F-FDB0DECD49D6}" destId="{40501506-C3DF-45B9-A25A-2F3F98CD2453}" srcOrd="1" destOrd="0" presId="urn:microsoft.com/office/officeart/2005/8/layout/orgChart1"/>
    <dgm:cxn modelId="{C63457F2-CF9D-4952-A933-B52BC2ACBBA2}" srcId="{C76B2ABB-6D0E-4915-B123-640CD228000F}" destId="{19E89A9F-4A52-4E62-95A5-F6FC8F7E880B}" srcOrd="4" destOrd="0" parTransId="{3F61E641-251A-431B-A787-6E1B0C7AF041}" sibTransId="{AA64CA4B-5EC9-450F-8BAC-60D5343F6671}"/>
    <dgm:cxn modelId="{247B861A-A9B3-5E49-9F6C-C22F666A3A17}" type="presOf" srcId="{59B257B4-738C-440B-A248-0861DBAE8813}" destId="{02EF627C-8627-4A80-98B1-DCEF872862B7}" srcOrd="1" destOrd="0" presId="urn:microsoft.com/office/officeart/2005/8/layout/orgChart1"/>
    <dgm:cxn modelId="{E7569AFC-7AE2-E148-A259-3DAE0537EBDF}" type="presOf" srcId="{0DD5E01C-9E87-7349-ADE8-541AA5CD8BA0}" destId="{D4DE8A2A-095C-E74E-840B-F80C7EE57A50}" srcOrd="0" destOrd="0" presId="urn:microsoft.com/office/officeart/2005/8/layout/orgChart1"/>
    <dgm:cxn modelId="{49ABB360-6227-8D4A-8008-CB54661696E6}" type="presOf" srcId="{12BFAE92-6AEE-4EB5-AD8C-80DD95294D70}" destId="{BF75FC60-D864-415C-851C-AE4D050D7DCF}" srcOrd="1" destOrd="0" presId="urn:microsoft.com/office/officeart/2005/8/layout/orgChart1"/>
    <dgm:cxn modelId="{82BD945F-B1AE-C740-8E38-8E90EF4C13DC}" type="presOf" srcId="{E8825A19-8D4F-AD46-87D8-96A48BE5B779}" destId="{52E7DCAD-AF16-704F-8631-5CA9B446A6D4}" srcOrd="0" destOrd="0" presId="urn:microsoft.com/office/officeart/2005/8/layout/orgChart1"/>
    <dgm:cxn modelId="{C13335BF-BF8B-7A45-B2FF-E1393DF83C5D}" type="presOf" srcId="{7CEE3688-E946-471B-BBF0-4A775C2FA208}" destId="{169904C3-AE2D-4649-8266-47B89D9B48AD}" srcOrd="0" destOrd="0" presId="urn:microsoft.com/office/officeart/2005/8/layout/orgChart1"/>
    <dgm:cxn modelId="{0368DC4A-2286-8D4C-8258-A8EFC224A387}" type="presOf" srcId="{F0789E09-7B3C-497F-84E7-35D160F2D67F}" destId="{E20432EC-9131-42F7-A0D8-DC75DEC704EC}" srcOrd="0" destOrd="0" presId="urn:microsoft.com/office/officeart/2005/8/layout/orgChart1"/>
    <dgm:cxn modelId="{9118FC90-9FCF-4864-B0D8-76BA1529C6A9}" srcId="{6A9C2260-A857-4213-A0D6-3F844F779603}" destId="{E4939573-6DA0-4662-AE16-746989492A05}" srcOrd="0" destOrd="0" parTransId="{F0789E09-7B3C-497F-84E7-35D160F2D67F}" sibTransId="{B0392D1D-581D-42AF-9FD7-35816EEE6D28}"/>
    <dgm:cxn modelId="{A6EE543A-90AC-C548-A841-F5BF7DE3EA7F}" type="presOf" srcId="{6A9C2260-A857-4213-A0D6-3F844F779603}" destId="{AB75CD4A-0465-405D-8123-24C7E6432177}" srcOrd="0" destOrd="0" presId="urn:microsoft.com/office/officeart/2005/8/layout/orgChart1"/>
    <dgm:cxn modelId="{BA53CD35-23D4-F941-8A4F-D493E6D1C872}" type="presOf" srcId="{CD7734B6-59A6-4A91-B6CB-ED25F75995A6}" destId="{E78CE89A-8548-4CEB-BFDE-FC6A30691088}" srcOrd="0" destOrd="0" presId="urn:microsoft.com/office/officeart/2005/8/layout/orgChart1"/>
    <dgm:cxn modelId="{65175A34-E95C-254B-B9F3-66E7CF31E2AD}" type="presOf" srcId="{5805C682-7F5D-4B10-9D72-AC27C27B6ED9}" destId="{E78A5E93-FF02-4057-AA29-34BA0453D4E5}" srcOrd="0" destOrd="0" presId="urn:microsoft.com/office/officeart/2005/8/layout/orgChart1"/>
    <dgm:cxn modelId="{43418797-596A-4053-B708-8BE72007E3A7}" srcId="{7CEE3688-E946-471B-BBF0-4A775C2FA208}" destId="{7B6617BB-1DB6-4C06-89AF-E109294C5349}" srcOrd="0" destOrd="0" parTransId="{E7ECA967-E873-4598-A11C-D2F3E2C15470}" sibTransId="{9AACB17E-20D4-48A6-8C22-C04193AD97E9}"/>
    <dgm:cxn modelId="{10CC5B27-B341-D24F-9304-A19F79991BEE}" type="presOf" srcId="{707C20C6-7DBD-4572-A761-06D3740A0040}" destId="{53E6F349-951B-4CD7-A2BC-67A338982D1C}" srcOrd="1" destOrd="0" presId="urn:microsoft.com/office/officeart/2005/8/layout/orgChart1"/>
    <dgm:cxn modelId="{C097AC28-1C1B-FF40-9B28-A3FD2AA5ACB2}" type="presOf" srcId="{3F61E641-251A-431B-A787-6E1B0C7AF041}" destId="{6F710273-597C-4CF2-B68C-3DBC03538996}" srcOrd="0" destOrd="0" presId="urn:microsoft.com/office/officeart/2005/8/layout/orgChart1"/>
    <dgm:cxn modelId="{D8F0FC0E-6660-4940-82CC-0D53C1794C89}" srcId="{A2B91FA9-E26F-487A-9CBE-5492F25973B1}" destId="{C4157697-6F16-C746-960D-9DDED2E5C74D}" srcOrd="1" destOrd="0" parTransId="{6AB777BD-4113-A749-8D9E-201F3D304DB8}" sibTransId="{CBA070D5-6228-1246-AA05-8044AC648321}"/>
    <dgm:cxn modelId="{2A0B0E1D-79A8-8B41-A9FB-ACD3F2B5EEC7}" type="presOf" srcId="{A2B91FA9-E26F-487A-9CBE-5492F25973B1}" destId="{A60F8B50-B80A-477E-81F6-569303127084}" srcOrd="0" destOrd="0" presId="urn:microsoft.com/office/officeart/2005/8/layout/orgChart1"/>
    <dgm:cxn modelId="{27F2314F-864A-BB4A-8DB8-17D19BF42CD3}" type="presOf" srcId="{E4939573-6DA0-4662-AE16-746989492A05}" destId="{95660BB0-B258-4931-9656-95B1D558C0A4}" srcOrd="0" destOrd="0" presId="urn:microsoft.com/office/officeart/2005/8/layout/orgChart1"/>
    <dgm:cxn modelId="{A24BDBDA-327B-3A40-B42C-439A5C9EECEC}" type="presOf" srcId="{E4939573-6DA0-4662-AE16-746989492A05}" destId="{5F906DD6-9A09-48E5-BA62-8B1AFE1459BB}" srcOrd="1" destOrd="0" presId="urn:microsoft.com/office/officeart/2005/8/layout/orgChart1"/>
    <dgm:cxn modelId="{2EA6F1EC-9B78-744D-A140-2A3B005B61E5}" type="presOf" srcId="{E8825A19-8D4F-AD46-87D8-96A48BE5B779}" destId="{7DC4613D-7D57-C946-BBC0-6F1B16007C40}" srcOrd="1" destOrd="0" presId="urn:microsoft.com/office/officeart/2005/8/layout/orgChart1"/>
    <dgm:cxn modelId="{F1D7C3BE-A11E-6242-AA9A-0EDED10CF738}" type="presOf" srcId="{7CEE3688-E946-471B-BBF0-4A775C2FA208}" destId="{9110A5BD-1EC3-4DA9-B6BC-D0727DE097E0}" srcOrd="1" destOrd="0" presId="urn:microsoft.com/office/officeart/2005/8/layout/orgChart1"/>
    <dgm:cxn modelId="{1424359E-DD6B-4745-AA65-B5E1E6E6844B}" type="presOf" srcId="{6AB777BD-4113-A749-8D9E-201F3D304DB8}" destId="{DFBD9CCD-BA9D-7948-82BB-EC404F1EAEBF}" srcOrd="0" destOrd="0" presId="urn:microsoft.com/office/officeart/2005/8/layout/orgChart1"/>
    <dgm:cxn modelId="{D5F2B554-02D5-7245-86D2-7ED4B6E8C238}" type="presOf" srcId="{A2B91FA9-E26F-487A-9CBE-5492F25973B1}" destId="{9A59C5BA-4181-46B4-9654-7ACF0665DCD6}" srcOrd="1" destOrd="0" presId="urn:microsoft.com/office/officeart/2005/8/layout/orgChart1"/>
    <dgm:cxn modelId="{DCD2B2E9-2589-40E0-A3FA-C5BA4A4A13C5}" type="presOf" srcId="{17DD3B2E-D170-4733-BA6F-164D7B82ABC7}" destId="{AD8482D1-3BFF-494D-8C17-82A1D5B61F9A}" srcOrd="1" destOrd="0" presId="urn:microsoft.com/office/officeart/2005/8/layout/orgChart1"/>
    <dgm:cxn modelId="{75D9467A-5471-5545-B261-8A129509F424}" type="presOf" srcId="{2E8DDBB1-122B-40B3-A47F-FDB0DECD49D6}" destId="{83929B17-54DE-4AD4-9C0E-A8D9735FFAD4}" srcOrd="0" destOrd="0" presId="urn:microsoft.com/office/officeart/2005/8/layout/orgChart1"/>
    <dgm:cxn modelId="{6A3EFDF3-F2CA-4455-BBB1-37138EC3AA78}" srcId="{C76B2ABB-6D0E-4915-B123-640CD228000F}" destId="{6A9C2260-A857-4213-A0D6-3F844F779603}" srcOrd="2" destOrd="0" parTransId="{5805C682-7F5D-4B10-9D72-AC27C27B6ED9}" sibTransId="{A4CB4D83-BC25-4795-8A91-ABA3C9F25F7B}"/>
    <dgm:cxn modelId="{02BCF4DF-1451-4F49-BD9A-9845D28E6A0B}" type="presOf" srcId="{00349179-4AEC-418D-8987-BCD54725776E}" destId="{AE0711B3-A7CB-4694-A97F-06C51C04E045}" srcOrd="0" destOrd="0" presId="urn:microsoft.com/office/officeart/2005/8/layout/orgChart1"/>
    <dgm:cxn modelId="{C8502243-9A8D-E64F-AAEF-0EFD3B8E9816}" type="presOf" srcId="{7B6617BB-1DB6-4C06-89AF-E109294C5349}" destId="{EE8E67AF-79AC-46F7-B5F3-D5234C57D636}" srcOrd="0" destOrd="0" presId="urn:microsoft.com/office/officeart/2005/8/layout/orgChart1"/>
    <dgm:cxn modelId="{84761C06-A43B-4A21-95AD-31F3B94A8DDD}" srcId="{C76B2ABB-6D0E-4915-B123-640CD228000F}" destId="{59B257B4-738C-440B-A248-0861DBAE8813}" srcOrd="1" destOrd="0" parTransId="{66FE2326-F31E-44BD-8B33-928CDE255D01}" sibTransId="{E96EA342-BE9D-43CE-BC06-435078F877B0}"/>
    <dgm:cxn modelId="{4C5B8A25-1933-4F26-9140-3BAF018B925E}" srcId="{893FB31F-902F-4B62-8780-E9104D9D9564}" destId="{707C20C6-7DBD-4572-A761-06D3740A0040}" srcOrd="0" destOrd="0" parTransId="{3FA7253C-5853-486C-A370-150C6CFC8F3E}" sibTransId="{38E290DF-E50A-4245-8DDE-2A9BEC03F0FD}"/>
    <dgm:cxn modelId="{1C02B080-87B2-404F-A417-49DC3B30CC5F}" type="presOf" srcId="{6A9C2260-A857-4213-A0D6-3F844F779603}" destId="{A9965840-E160-443E-8855-032484C78F29}" srcOrd="1" destOrd="0" presId="urn:microsoft.com/office/officeart/2005/8/layout/orgChart1"/>
    <dgm:cxn modelId="{CD57B311-5A57-F649-AFE8-ACDE69DE528D}" type="presOf" srcId="{7B6617BB-1DB6-4C06-89AF-E109294C5349}" destId="{8704B698-3AA6-4093-AEC6-CAFDA91FF141}" srcOrd="1" destOrd="0" presId="urn:microsoft.com/office/officeart/2005/8/layout/orgChart1"/>
    <dgm:cxn modelId="{BBFC2C0A-1073-46F6-B668-304D75E820B6}" type="presOf" srcId="{17DD3B2E-D170-4733-BA6F-164D7B82ABC7}" destId="{2B0CFA49-6034-4B26-A35C-818F8DB9B24A}" srcOrd="0" destOrd="0" presId="urn:microsoft.com/office/officeart/2005/8/layout/orgChart1"/>
    <dgm:cxn modelId="{AD253314-E28D-0948-981B-FE3587C46C34}" type="presOf" srcId="{C4157697-6F16-C746-960D-9DDED2E5C74D}" destId="{8ED0DAD6-EDFA-D24E-95D7-7378F058E6C9}" srcOrd="1" destOrd="0" presId="urn:microsoft.com/office/officeart/2005/8/layout/orgChart1"/>
    <dgm:cxn modelId="{12E3A501-8234-46B2-A7F7-D805E5C9E1A0}" srcId="{59B257B4-738C-440B-A248-0861DBAE8813}" destId="{A2B91FA9-E26F-487A-9CBE-5492F25973B1}" srcOrd="0" destOrd="0" parTransId="{CD7734B6-59A6-4A91-B6CB-ED25F75995A6}" sibTransId="{12201016-79EE-4386-A0A0-F9F9EF8CE54D}"/>
    <dgm:cxn modelId="{5333B450-3B0D-E54C-AD01-CFD818FF225A}" type="presOf" srcId="{19E89A9F-4A52-4E62-95A5-F6FC8F7E880B}" destId="{0D6BFBF7-501D-4ADA-BAD6-F674819D571D}" srcOrd="0" destOrd="0" presId="urn:microsoft.com/office/officeart/2005/8/layout/orgChart1"/>
    <dgm:cxn modelId="{68778887-191D-49C8-BDD3-74F760879EEA}" srcId="{A2B91FA9-E26F-487A-9CBE-5492F25973B1}" destId="{2E8DDBB1-122B-40B3-A47F-FDB0DECD49D6}" srcOrd="0" destOrd="0" parTransId="{74561B1F-A210-4E45-83B9-0198081B37FA}" sibTransId="{C17CBB6B-100F-437C-8F81-AC57CBA1656D}"/>
    <dgm:cxn modelId="{F708037A-3B82-0947-8408-C2874DC79545}" type="presOf" srcId="{19E89A9F-4A52-4E62-95A5-F6FC8F7E880B}" destId="{4570867B-838D-4433-8981-4A9571EED482}" srcOrd="1" destOrd="0" presId="urn:microsoft.com/office/officeart/2005/8/layout/orgChart1"/>
    <dgm:cxn modelId="{D8526D32-914B-4064-9F25-469CF3C9F6DE}" srcId="{C76B2ABB-6D0E-4915-B123-640CD228000F}" destId="{893FB31F-902F-4B62-8780-E9104D9D9564}" srcOrd="0" destOrd="0" parTransId="{A7332DF4-4BF4-4D46-9E7D-6FB1B5A836EC}" sibTransId="{A31CA379-27AA-49E7-98D0-21A474AC5C19}"/>
    <dgm:cxn modelId="{E2AD4FAF-7B81-AE46-8028-BA631BBDC269}" type="presOf" srcId="{707C20C6-7DBD-4572-A761-06D3740A0040}" destId="{289D18E1-44F9-4B64-9C24-E8E50F1BEC78}" srcOrd="0" destOrd="0" presId="urn:microsoft.com/office/officeart/2005/8/layout/orgChart1"/>
    <dgm:cxn modelId="{CD42D9FB-7658-4CA6-9E9B-A1EB735E0BA9}" srcId="{C76B2ABB-6D0E-4915-B123-640CD228000F}" destId="{7CEE3688-E946-471B-BBF0-4A775C2FA208}" srcOrd="3" destOrd="0" parTransId="{8CAD036F-27D3-474E-A99E-F213C9EB8DAD}" sibTransId="{DA839B74-4505-4BBF-BE56-CA8D0F224DB8}"/>
    <dgm:cxn modelId="{076F0337-B283-254D-A997-0153C3F3F569}" srcId="{E4939573-6DA0-4662-AE16-746989492A05}" destId="{E8825A19-8D4F-AD46-87D8-96A48BE5B779}" srcOrd="0" destOrd="0" parTransId="{0DD5E01C-9E87-7349-ADE8-541AA5CD8BA0}" sibTransId="{6592E996-E03C-D64B-8C75-E3C3735AC240}"/>
    <dgm:cxn modelId="{EFEE039E-8137-764C-B030-278BB9DEB71C}" type="presOf" srcId="{C4157697-6F16-C746-960D-9DDED2E5C74D}" destId="{096D2475-2811-7E4D-A08D-01A2AB6F86A4}" srcOrd="0" destOrd="0" presId="urn:microsoft.com/office/officeart/2005/8/layout/orgChart1"/>
    <dgm:cxn modelId="{AD028A41-D78D-5B40-9B89-98EB579A5F2F}" type="presOf" srcId="{A7332DF4-4BF4-4D46-9E7D-6FB1B5A836EC}" destId="{C27685C9-B30E-43B1-AECE-CC6869D587B2}" srcOrd="0" destOrd="0" presId="urn:microsoft.com/office/officeart/2005/8/layout/orgChart1"/>
    <dgm:cxn modelId="{BB7BF1E4-DE9D-EB48-8387-6849A693DBE0}" type="presOf" srcId="{893FB31F-902F-4B62-8780-E9104D9D9564}" destId="{85B0A23F-A305-4881-AC4E-67DFFDAB467C}" srcOrd="1" destOrd="0" presId="urn:microsoft.com/office/officeart/2005/8/layout/orgChart1"/>
    <dgm:cxn modelId="{7B111DB1-0033-C640-A642-86FF412FEBF6}" type="presOf" srcId="{74561B1F-A210-4E45-83B9-0198081B37FA}" destId="{A808C449-F00F-4566-BD60-21B5B5BF8B33}" srcOrd="0" destOrd="0" presId="urn:microsoft.com/office/officeart/2005/8/layout/orgChart1"/>
    <dgm:cxn modelId="{FF327C67-7C29-C841-A5B1-2B2AB140CD26}" type="presOf" srcId="{12BFAE92-6AEE-4EB5-AD8C-80DD95294D70}" destId="{E90A0084-2B24-4BB7-BB21-74FEC4EC506B}" srcOrd="0" destOrd="0" presId="urn:microsoft.com/office/officeart/2005/8/layout/orgChart1"/>
    <dgm:cxn modelId="{35CE4822-8203-CC43-BE84-767CB083432A}" type="presOf" srcId="{12F42DD3-8276-4405-938C-E7246F568950}" destId="{9F7D1813-C707-4FA2-8BD2-7CBC3A62A58A}" srcOrd="0" destOrd="0" presId="urn:microsoft.com/office/officeart/2005/8/layout/orgChart1"/>
    <dgm:cxn modelId="{A79896D9-417C-AF46-8990-13F6B984AF51}" type="presOf" srcId="{E7ECA967-E873-4598-A11C-D2F3E2C15470}" destId="{8E59040E-0617-48EB-971C-AEAF65907DDB}" srcOrd="0" destOrd="0" presId="urn:microsoft.com/office/officeart/2005/8/layout/orgChart1"/>
    <dgm:cxn modelId="{8EA0B520-7041-9149-B6D5-33CF331E1D35}" type="presOf" srcId="{66FE2326-F31E-44BD-8B33-928CDE255D01}" destId="{872A227C-B580-47D4-88CD-C19733C54359}" srcOrd="0" destOrd="0" presId="urn:microsoft.com/office/officeart/2005/8/layout/orgChart1"/>
    <dgm:cxn modelId="{02E90F7F-59C5-7948-BCFA-6A5522C0612E}" type="presOf" srcId="{C76B2ABB-6D0E-4915-B123-640CD228000F}" destId="{7589AA11-CB09-4C81-AC0B-C6D257899AB6}" srcOrd="1" destOrd="0" presId="urn:microsoft.com/office/officeart/2005/8/layout/orgChart1"/>
    <dgm:cxn modelId="{188DAA83-EEEE-4A0B-B6B8-A33E5B8E9C7F}" type="presOf" srcId="{DAABB631-FE39-4A53-AFD0-F34499645DCA}" destId="{FCD2337F-B05F-4CDB-9AE2-B1C0D0A2949D}" srcOrd="0" destOrd="0" presId="urn:microsoft.com/office/officeart/2005/8/layout/orgChart1"/>
    <dgm:cxn modelId="{24C994E2-77A1-BE42-8D92-649D021085B0}" type="presOf" srcId="{C76B2ABB-6D0E-4915-B123-640CD228000F}" destId="{96DF46D2-A443-4AB2-9DFF-BD77754D9D44}" srcOrd="0" destOrd="0" presId="urn:microsoft.com/office/officeart/2005/8/layout/orgChart1"/>
    <dgm:cxn modelId="{27099496-3CF8-0F4F-B491-D87C75AE2827}" type="presParOf" srcId="{9F7D1813-C707-4FA2-8BD2-7CBC3A62A58A}" destId="{8E682089-84D3-4FFF-8A60-EBF6E150E23C}" srcOrd="0" destOrd="0" presId="urn:microsoft.com/office/officeart/2005/8/layout/orgChart1"/>
    <dgm:cxn modelId="{C23C6DED-D5C5-7F4B-B4FF-0435E2972D03}" type="presParOf" srcId="{8E682089-84D3-4FFF-8A60-EBF6E150E23C}" destId="{56C0B2F1-B2D5-4DAB-8FC3-E16B8ACCD7F6}" srcOrd="0" destOrd="0" presId="urn:microsoft.com/office/officeart/2005/8/layout/orgChart1"/>
    <dgm:cxn modelId="{EC9F4115-46D4-B446-887A-3F8B1419E6DC}" type="presParOf" srcId="{56C0B2F1-B2D5-4DAB-8FC3-E16B8ACCD7F6}" destId="{96DF46D2-A443-4AB2-9DFF-BD77754D9D44}" srcOrd="0" destOrd="0" presId="urn:microsoft.com/office/officeart/2005/8/layout/orgChart1"/>
    <dgm:cxn modelId="{E78DA0E1-4FC8-9C41-AB1A-669381895D58}" type="presParOf" srcId="{56C0B2F1-B2D5-4DAB-8FC3-E16B8ACCD7F6}" destId="{7589AA11-CB09-4C81-AC0B-C6D257899AB6}" srcOrd="1" destOrd="0" presId="urn:microsoft.com/office/officeart/2005/8/layout/orgChart1"/>
    <dgm:cxn modelId="{E521F43C-D08C-6244-A4F7-8A4E297EB2A0}" type="presParOf" srcId="{8E682089-84D3-4FFF-8A60-EBF6E150E23C}" destId="{AB91DA76-8EA5-48E3-A679-BC05F353B9D2}" srcOrd="1" destOrd="0" presId="urn:microsoft.com/office/officeart/2005/8/layout/orgChart1"/>
    <dgm:cxn modelId="{69B07945-BDB9-7B4E-82C6-49FB25670513}" type="presParOf" srcId="{AB91DA76-8EA5-48E3-A679-BC05F353B9D2}" destId="{C27685C9-B30E-43B1-AECE-CC6869D587B2}" srcOrd="0" destOrd="0" presId="urn:microsoft.com/office/officeart/2005/8/layout/orgChart1"/>
    <dgm:cxn modelId="{0C14387B-A3E6-3243-B4B1-ED1BAA82C252}" type="presParOf" srcId="{AB91DA76-8EA5-48E3-A679-BC05F353B9D2}" destId="{AD1649E6-1FF2-49DD-AEF3-45718CA06FD3}" srcOrd="1" destOrd="0" presId="urn:microsoft.com/office/officeart/2005/8/layout/orgChart1"/>
    <dgm:cxn modelId="{4E46B9B2-42F7-7D4A-895B-D24FF530E1C3}" type="presParOf" srcId="{AD1649E6-1FF2-49DD-AEF3-45718CA06FD3}" destId="{65B5FDB3-10BF-4897-B57A-E5C4F6F506FE}" srcOrd="0" destOrd="0" presId="urn:microsoft.com/office/officeart/2005/8/layout/orgChart1"/>
    <dgm:cxn modelId="{BDFEF7E2-0291-C642-BA4D-D064004ED765}" type="presParOf" srcId="{65B5FDB3-10BF-4897-B57A-E5C4F6F506FE}" destId="{D3DB3956-0989-4E62-A12A-8E5EB4E65EAE}" srcOrd="0" destOrd="0" presId="urn:microsoft.com/office/officeart/2005/8/layout/orgChart1"/>
    <dgm:cxn modelId="{CDCBA71D-5377-844B-AE55-1A87E30EDFD6}" type="presParOf" srcId="{65B5FDB3-10BF-4897-B57A-E5C4F6F506FE}" destId="{85B0A23F-A305-4881-AC4E-67DFFDAB467C}" srcOrd="1" destOrd="0" presId="urn:microsoft.com/office/officeart/2005/8/layout/orgChart1"/>
    <dgm:cxn modelId="{EFE5C2F6-0736-4C45-8A4A-6D006ABF947D}" type="presParOf" srcId="{AD1649E6-1FF2-49DD-AEF3-45718CA06FD3}" destId="{5511DC15-8E77-40C5-8C8E-382FB8D024DE}" srcOrd="1" destOrd="0" presId="urn:microsoft.com/office/officeart/2005/8/layout/orgChart1"/>
    <dgm:cxn modelId="{D9087EC6-49CE-3A43-B20C-3E4E774C61BC}" type="presParOf" srcId="{5511DC15-8E77-40C5-8C8E-382FB8D024DE}" destId="{1CFEB32A-D064-4F09-A7ED-94BA6D531268}" srcOrd="0" destOrd="0" presId="urn:microsoft.com/office/officeart/2005/8/layout/orgChart1"/>
    <dgm:cxn modelId="{C0FC80E1-24E9-9140-B183-D50C5F379791}" type="presParOf" srcId="{5511DC15-8E77-40C5-8C8E-382FB8D024DE}" destId="{3D73808B-11A1-4419-8693-244A67564C4D}" srcOrd="1" destOrd="0" presId="urn:microsoft.com/office/officeart/2005/8/layout/orgChart1"/>
    <dgm:cxn modelId="{0296282F-B5BB-8944-B972-073E22FFAD3D}" type="presParOf" srcId="{3D73808B-11A1-4419-8693-244A67564C4D}" destId="{7D4F1C47-05C1-43CA-843C-41E19E2B1AF9}" srcOrd="0" destOrd="0" presId="urn:microsoft.com/office/officeart/2005/8/layout/orgChart1"/>
    <dgm:cxn modelId="{4BFEF7D9-E11B-C84A-815E-0EF3ACB7CBFE}" type="presParOf" srcId="{7D4F1C47-05C1-43CA-843C-41E19E2B1AF9}" destId="{289D18E1-44F9-4B64-9C24-E8E50F1BEC78}" srcOrd="0" destOrd="0" presId="urn:microsoft.com/office/officeart/2005/8/layout/orgChart1"/>
    <dgm:cxn modelId="{A423BFE8-0AEB-C840-988A-6E93F421A2A0}" type="presParOf" srcId="{7D4F1C47-05C1-43CA-843C-41E19E2B1AF9}" destId="{53E6F349-951B-4CD7-A2BC-67A338982D1C}" srcOrd="1" destOrd="0" presId="urn:microsoft.com/office/officeart/2005/8/layout/orgChart1"/>
    <dgm:cxn modelId="{67122FAD-2E69-7E44-95A7-3C68C79D3AEE}" type="presParOf" srcId="{3D73808B-11A1-4419-8693-244A67564C4D}" destId="{293F43F5-0327-4BEE-92D5-D8DA5BC33D8D}" srcOrd="1" destOrd="0" presId="urn:microsoft.com/office/officeart/2005/8/layout/orgChart1"/>
    <dgm:cxn modelId="{A33414A9-C289-6248-89C4-CD2DDC29CFF7}" type="presParOf" srcId="{3D73808B-11A1-4419-8693-244A67564C4D}" destId="{AD70A74B-3507-466C-95E1-918B4EDCDBB0}" srcOrd="2" destOrd="0" presId="urn:microsoft.com/office/officeart/2005/8/layout/orgChart1"/>
    <dgm:cxn modelId="{58CC81C9-71C9-2C4A-BC31-EE29FDEA3363}" type="presParOf" srcId="{AD1649E6-1FF2-49DD-AEF3-45718CA06FD3}" destId="{19187DCA-73E1-45EB-91C6-A29C28C60759}" srcOrd="2" destOrd="0" presId="urn:microsoft.com/office/officeart/2005/8/layout/orgChart1"/>
    <dgm:cxn modelId="{CFC0C103-D351-DB4D-859F-45A19E475B87}" type="presParOf" srcId="{AB91DA76-8EA5-48E3-A679-BC05F353B9D2}" destId="{872A227C-B580-47D4-88CD-C19733C54359}" srcOrd="2" destOrd="0" presId="urn:microsoft.com/office/officeart/2005/8/layout/orgChart1"/>
    <dgm:cxn modelId="{6FA0C1BC-7D47-B446-B972-2FD238595EC1}" type="presParOf" srcId="{AB91DA76-8EA5-48E3-A679-BC05F353B9D2}" destId="{9C02DB13-8537-4B33-A6CC-9B1257271721}" srcOrd="3" destOrd="0" presId="urn:microsoft.com/office/officeart/2005/8/layout/orgChart1"/>
    <dgm:cxn modelId="{BA84C2B6-21C4-3E45-BFE3-76CC01182DDE}" type="presParOf" srcId="{9C02DB13-8537-4B33-A6CC-9B1257271721}" destId="{E9AF7AB1-FA67-4347-928D-AC0AD59CEF4C}" srcOrd="0" destOrd="0" presId="urn:microsoft.com/office/officeart/2005/8/layout/orgChart1"/>
    <dgm:cxn modelId="{3BBE7CDC-7242-3C45-82AC-7024EE652C51}" type="presParOf" srcId="{E9AF7AB1-FA67-4347-928D-AC0AD59CEF4C}" destId="{63D2DB22-AF65-42A6-878B-D9EC068F3B69}" srcOrd="0" destOrd="0" presId="urn:microsoft.com/office/officeart/2005/8/layout/orgChart1"/>
    <dgm:cxn modelId="{15C1129F-A2A0-CC4E-AACE-6825B0782527}" type="presParOf" srcId="{E9AF7AB1-FA67-4347-928D-AC0AD59CEF4C}" destId="{02EF627C-8627-4A80-98B1-DCEF872862B7}" srcOrd="1" destOrd="0" presId="urn:microsoft.com/office/officeart/2005/8/layout/orgChart1"/>
    <dgm:cxn modelId="{B9AE2595-4079-C443-806F-A95F12740D93}" type="presParOf" srcId="{9C02DB13-8537-4B33-A6CC-9B1257271721}" destId="{1C7B0BE0-7076-4A70-BFC8-A7302016C601}" srcOrd="1" destOrd="0" presId="urn:microsoft.com/office/officeart/2005/8/layout/orgChart1"/>
    <dgm:cxn modelId="{A879A02E-895F-1C41-ABD4-E93982DD94E7}" type="presParOf" srcId="{1C7B0BE0-7076-4A70-BFC8-A7302016C601}" destId="{E78CE89A-8548-4CEB-BFDE-FC6A30691088}" srcOrd="0" destOrd="0" presId="urn:microsoft.com/office/officeart/2005/8/layout/orgChart1"/>
    <dgm:cxn modelId="{A32DECC6-C244-654E-979D-6E5E2DB6439D}" type="presParOf" srcId="{1C7B0BE0-7076-4A70-BFC8-A7302016C601}" destId="{F6DBCCBA-6F35-4B0D-B26B-DA749AF85CC7}" srcOrd="1" destOrd="0" presId="urn:microsoft.com/office/officeart/2005/8/layout/orgChart1"/>
    <dgm:cxn modelId="{3394C307-320A-4047-9297-634BD1BD8FD0}" type="presParOf" srcId="{F6DBCCBA-6F35-4B0D-B26B-DA749AF85CC7}" destId="{163F0624-BFAE-48E2-839C-E5B3B2860703}" srcOrd="0" destOrd="0" presId="urn:microsoft.com/office/officeart/2005/8/layout/orgChart1"/>
    <dgm:cxn modelId="{8FA3AF9E-32AC-9D45-9A82-58C691A4A499}" type="presParOf" srcId="{163F0624-BFAE-48E2-839C-E5B3B2860703}" destId="{A60F8B50-B80A-477E-81F6-569303127084}" srcOrd="0" destOrd="0" presId="urn:microsoft.com/office/officeart/2005/8/layout/orgChart1"/>
    <dgm:cxn modelId="{067ABCBB-83E1-474D-A422-A4C1FD754A75}" type="presParOf" srcId="{163F0624-BFAE-48E2-839C-E5B3B2860703}" destId="{9A59C5BA-4181-46B4-9654-7ACF0665DCD6}" srcOrd="1" destOrd="0" presId="urn:microsoft.com/office/officeart/2005/8/layout/orgChart1"/>
    <dgm:cxn modelId="{D209DEBE-E4F7-0D4C-91C5-E8D147644F41}" type="presParOf" srcId="{F6DBCCBA-6F35-4B0D-B26B-DA749AF85CC7}" destId="{C7237C64-3CEB-4352-B5AF-D4B378CE8884}" srcOrd="1" destOrd="0" presId="urn:microsoft.com/office/officeart/2005/8/layout/orgChart1"/>
    <dgm:cxn modelId="{4524E2EA-A3E6-8B42-B17E-7198AC2C7865}" type="presParOf" srcId="{C7237C64-3CEB-4352-B5AF-D4B378CE8884}" destId="{A808C449-F00F-4566-BD60-21B5B5BF8B33}" srcOrd="0" destOrd="0" presId="urn:microsoft.com/office/officeart/2005/8/layout/orgChart1"/>
    <dgm:cxn modelId="{8B9C503E-030B-714C-BE0D-8A52DBBFADBC}" type="presParOf" srcId="{C7237C64-3CEB-4352-B5AF-D4B378CE8884}" destId="{939639DE-F4C3-4570-8E97-0D72276DC5DA}" srcOrd="1" destOrd="0" presId="urn:microsoft.com/office/officeart/2005/8/layout/orgChart1"/>
    <dgm:cxn modelId="{1E712192-19F1-2E4E-A203-BE0D8E914BC3}" type="presParOf" srcId="{939639DE-F4C3-4570-8E97-0D72276DC5DA}" destId="{BF6208B9-1601-4DEE-900B-E8B25915551C}" srcOrd="0" destOrd="0" presId="urn:microsoft.com/office/officeart/2005/8/layout/orgChart1"/>
    <dgm:cxn modelId="{C85B1056-8703-9C44-BA3A-71F04B4C482D}" type="presParOf" srcId="{BF6208B9-1601-4DEE-900B-E8B25915551C}" destId="{83929B17-54DE-4AD4-9C0E-A8D9735FFAD4}" srcOrd="0" destOrd="0" presId="urn:microsoft.com/office/officeart/2005/8/layout/orgChart1"/>
    <dgm:cxn modelId="{5CBBF49D-46AF-B146-AF5D-2BE6EB9173D9}" type="presParOf" srcId="{BF6208B9-1601-4DEE-900B-E8B25915551C}" destId="{40501506-C3DF-45B9-A25A-2F3F98CD2453}" srcOrd="1" destOrd="0" presId="urn:microsoft.com/office/officeart/2005/8/layout/orgChart1"/>
    <dgm:cxn modelId="{6FD6BA55-F006-9C49-A303-4F407B37BD9E}" type="presParOf" srcId="{939639DE-F4C3-4570-8E97-0D72276DC5DA}" destId="{EDA1F38F-7035-4D01-9EEF-656349B703F9}" srcOrd="1" destOrd="0" presId="urn:microsoft.com/office/officeart/2005/8/layout/orgChart1"/>
    <dgm:cxn modelId="{B702DF89-3486-FD48-95AD-8C986BAB6D2B}" type="presParOf" srcId="{939639DE-F4C3-4570-8E97-0D72276DC5DA}" destId="{7954EF76-DE0D-4707-A68C-1ABA3F0279DF}" srcOrd="2" destOrd="0" presId="urn:microsoft.com/office/officeart/2005/8/layout/orgChart1"/>
    <dgm:cxn modelId="{26B0961D-712A-B343-8F25-5B35C266E064}" type="presParOf" srcId="{C7237C64-3CEB-4352-B5AF-D4B378CE8884}" destId="{DFBD9CCD-BA9D-7948-82BB-EC404F1EAEBF}" srcOrd="2" destOrd="0" presId="urn:microsoft.com/office/officeart/2005/8/layout/orgChart1"/>
    <dgm:cxn modelId="{AD3B0FCF-D8E9-8545-8B39-0F4B0C34DDC2}" type="presParOf" srcId="{C7237C64-3CEB-4352-B5AF-D4B378CE8884}" destId="{50A6C789-7844-6F48-92E2-49712B399DDF}" srcOrd="3" destOrd="0" presId="urn:microsoft.com/office/officeart/2005/8/layout/orgChart1"/>
    <dgm:cxn modelId="{E19A5567-8583-E34E-B022-E067C3C2B2B4}" type="presParOf" srcId="{50A6C789-7844-6F48-92E2-49712B399DDF}" destId="{974AB258-11BE-8742-B3F7-9E818E64820A}" srcOrd="0" destOrd="0" presId="urn:microsoft.com/office/officeart/2005/8/layout/orgChart1"/>
    <dgm:cxn modelId="{373F23BB-7E18-8842-A0EE-C4DE5CF8F24C}" type="presParOf" srcId="{974AB258-11BE-8742-B3F7-9E818E64820A}" destId="{096D2475-2811-7E4D-A08D-01A2AB6F86A4}" srcOrd="0" destOrd="0" presId="urn:microsoft.com/office/officeart/2005/8/layout/orgChart1"/>
    <dgm:cxn modelId="{C5052F04-A3CA-2345-9C81-3C60F158D7D3}" type="presParOf" srcId="{974AB258-11BE-8742-B3F7-9E818E64820A}" destId="{8ED0DAD6-EDFA-D24E-95D7-7378F058E6C9}" srcOrd="1" destOrd="0" presId="urn:microsoft.com/office/officeart/2005/8/layout/orgChart1"/>
    <dgm:cxn modelId="{F72D604B-9A54-1048-A677-8B9CAC8F25A9}" type="presParOf" srcId="{50A6C789-7844-6F48-92E2-49712B399DDF}" destId="{D65940A5-1242-F346-B299-90D434A4F844}" srcOrd="1" destOrd="0" presId="urn:microsoft.com/office/officeart/2005/8/layout/orgChart1"/>
    <dgm:cxn modelId="{857D49A7-2108-F446-8397-40E208F90247}" type="presParOf" srcId="{50A6C789-7844-6F48-92E2-49712B399DDF}" destId="{C7C57AEE-6305-DA4B-935B-645C2F8A1178}" srcOrd="2" destOrd="0" presId="urn:microsoft.com/office/officeart/2005/8/layout/orgChart1"/>
    <dgm:cxn modelId="{AFF57098-52F8-0947-8614-772A8D87F88E}" type="presParOf" srcId="{F6DBCCBA-6F35-4B0D-B26B-DA749AF85CC7}" destId="{298E5792-D3C5-4E18-97C6-65A44C83664A}" srcOrd="2" destOrd="0" presId="urn:microsoft.com/office/officeart/2005/8/layout/orgChart1"/>
    <dgm:cxn modelId="{19A35F28-CFEE-1342-BF51-97BEEDDE0BE8}" type="presParOf" srcId="{9C02DB13-8537-4B33-A6CC-9B1257271721}" destId="{675E1C82-E5C6-467D-A82F-C9FDBC4A056C}" srcOrd="2" destOrd="0" presId="urn:microsoft.com/office/officeart/2005/8/layout/orgChart1"/>
    <dgm:cxn modelId="{17BEAF1B-A0D4-5F44-A12E-3C920BC89711}" type="presParOf" srcId="{AB91DA76-8EA5-48E3-A679-BC05F353B9D2}" destId="{E78A5E93-FF02-4057-AA29-34BA0453D4E5}" srcOrd="4" destOrd="0" presId="urn:microsoft.com/office/officeart/2005/8/layout/orgChart1"/>
    <dgm:cxn modelId="{4ACEE3E7-DC4E-3043-8F73-BFEB7CBB72AC}" type="presParOf" srcId="{AB91DA76-8EA5-48E3-A679-BC05F353B9D2}" destId="{BB7623F2-7F20-4F58-AF64-A4FD65873B48}" srcOrd="5" destOrd="0" presId="urn:microsoft.com/office/officeart/2005/8/layout/orgChart1"/>
    <dgm:cxn modelId="{BC5619C9-C1AC-DB40-8F3F-1E4800992BFE}" type="presParOf" srcId="{BB7623F2-7F20-4F58-AF64-A4FD65873B48}" destId="{4525838C-97DD-4F87-AAE3-4B561F74F91B}" srcOrd="0" destOrd="0" presId="urn:microsoft.com/office/officeart/2005/8/layout/orgChart1"/>
    <dgm:cxn modelId="{01EC21E3-2977-EB4D-AB28-3643CEBD8FB0}" type="presParOf" srcId="{4525838C-97DD-4F87-AAE3-4B561F74F91B}" destId="{AB75CD4A-0465-405D-8123-24C7E6432177}" srcOrd="0" destOrd="0" presId="urn:microsoft.com/office/officeart/2005/8/layout/orgChart1"/>
    <dgm:cxn modelId="{45572EFD-F212-4142-ADBF-3F28EBDF4CC4}" type="presParOf" srcId="{4525838C-97DD-4F87-AAE3-4B561F74F91B}" destId="{A9965840-E160-443E-8855-032484C78F29}" srcOrd="1" destOrd="0" presId="urn:microsoft.com/office/officeart/2005/8/layout/orgChart1"/>
    <dgm:cxn modelId="{075E5282-49CB-F847-91F8-485289E659E9}" type="presParOf" srcId="{BB7623F2-7F20-4F58-AF64-A4FD65873B48}" destId="{1F6EAA41-E022-47E4-B9B3-27949CDBD150}" srcOrd="1" destOrd="0" presId="urn:microsoft.com/office/officeart/2005/8/layout/orgChart1"/>
    <dgm:cxn modelId="{ACE9EDF7-824A-7E43-BF0B-0E55366F8633}" type="presParOf" srcId="{1F6EAA41-E022-47E4-B9B3-27949CDBD150}" destId="{E20432EC-9131-42F7-A0D8-DC75DEC704EC}" srcOrd="0" destOrd="0" presId="urn:microsoft.com/office/officeart/2005/8/layout/orgChart1"/>
    <dgm:cxn modelId="{30B48BC1-3891-6644-9994-1E800B8598B8}" type="presParOf" srcId="{1F6EAA41-E022-47E4-B9B3-27949CDBD150}" destId="{F4FEA03E-788A-4656-8CD3-5C561D09B481}" srcOrd="1" destOrd="0" presId="urn:microsoft.com/office/officeart/2005/8/layout/orgChart1"/>
    <dgm:cxn modelId="{520019F6-2E3E-814A-94B4-458F4279AB60}" type="presParOf" srcId="{F4FEA03E-788A-4656-8CD3-5C561D09B481}" destId="{68BC353C-F6F0-434D-9F95-229982E8D590}" srcOrd="0" destOrd="0" presId="urn:microsoft.com/office/officeart/2005/8/layout/orgChart1"/>
    <dgm:cxn modelId="{B09ECED0-D4A2-AB4D-84E7-CFDD3599A4CA}" type="presParOf" srcId="{68BC353C-F6F0-434D-9F95-229982E8D590}" destId="{95660BB0-B258-4931-9656-95B1D558C0A4}" srcOrd="0" destOrd="0" presId="urn:microsoft.com/office/officeart/2005/8/layout/orgChart1"/>
    <dgm:cxn modelId="{D7F02032-C165-B948-AFEF-501FFDE4BD90}" type="presParOf" srcId="{68BC353C-F6F0-434D-9F95-229982E8D590}" destId="{5F906DD6-9A09-48E5-BA62-8B1AFE1459BB}" srcOrd="1" destOrd="0" presId="urn:microsoft.com/office/officeart/2005/8/layout/orgChart1"/>
    <dgm:cxn modelId="{6D2556E0-89C3-854C-9CE8-0DA4E71B8DEB}" type="presParOf" srcId="{F4FEA03E-788A-4656-8CD3-5C561D09B481}" destId="{AF530179-9989-4C8C-88A5-E4A2F94FC5B6}" srcOrd="1" destOrd="0" presId="urn:microsoft.com/office/officeart/2005/8/layout/orgChart1"/>
    <dgm:cxn modelId="{6ED8E13A-80EE-CD48-BB41-24067F8033F6}" type="presParOf" srcId="{AF530179-9989-4C8C-88A5-E4A2F94FC5B6}" destId="{D4DE8A2A-095C-E74E-840B-F80C7EE57A50}" srcOrd="0" destOrd="0" presId="urn:microsoft.com/office/officeart/2005/8/layout/orgChart1"/>
    <dgm:cxn modelId="{B3415629-B6C1-E94A-93F4-0238A903D4C1}" type="presParOf" srcId="{AF530179-9989-4C8C-88A5-E4A2F94FC5B6}" destId="{EAC0B395-8592-084D-9EF8-8822D922CAA0}" srcOrd="1" destOrd="0" presId="urn:microsoft.com/office/officeart/2005/8/layout/orgChart1"/>
    <dgm:cxn modelId="{5C8B3020-5B47-6C45-A733-D75C9CEB6723}" type="presParOf" srcId="{EAC0B395-8592-084D-9EF8-8822D922CAA0}" destId="{5FD13D55-C756-B840-AF19-AA70853024E3}" srcOrd="0" destOrd="0" presId="urn:microsoft.com/office/officeart/2005/8/layout/orgChart1"/>
    <dgm:cxn modelId="{C644EE14-BCD8-DA42-99E4-D2D74B1D5131}" type="presParOf" srcId="{5FD13D55-C756-B840-AF19-AA70853024E3}" destId="{52E7DCAD-AF16-704F-8631-5CA9B446A6D4}" srcOrd="0" destOrd="0" presId="urn:microsoft.com/office/officeart/2005/8/layout/orgChart1"/>
    <dgm:cxn modelId="{3188B302-612F-244C-9E17-98A698606A4D}" type="presParOf" srcId="{5FD13D55-C756-B840-AF19-AA70853024E3}" destId="{7DC4613D-7D57-C946-BBC0-6F1B16007C40}" srcOrd="1" destOrd="0" presId="urn:microsoft.com/office/officeart/2005/8/layout/orgChart1"/>
    <dgm:cxn modelId="{5F69CFBC-609D-124B-8A37-DCFB78EA820D}" type="presParOf" srcId="{EAC0B395-8592-084D-9EF8-8822D922CAA0}" destId="{4FF4EFAF-1DFD-7748-B72C-A73123C6A193}" srcOrd="1" destOrd="0" presId="urn:microsoft.com/office/officeart/2005/8/layout/orgChart1"/>
    <dgm:cxn modelId="{FCF4CE9B-D857-E34B-9E02-5FA8A0D034B3}" type="presParOf" srcId="{EAC0B395-8592-084D-9EF8-8822D922CAA0}" destId="{63B61F24-B58C-E943-A1D1-4091A4017A75}" srcOrd="2" destOrd="0" presId="urn:microsoft.com/office/officeart/2005/8/layout/orgChart1"/>
    <dgm:cxn modelId="{6F585F63-9AC3-054F-9047-6E34257FC976}" type="presParOf" srcId="{F4FEA03E-788A-4656-8CD3-5C561D09B481}" destId="{CAD9D23E-D1F6-471C-A7E2-84BA75BAA947}" srcOrd="2" destOrd="0" presId="urn:microsoft.com/office/officeart/2005/8/layout/orgChart1"/>
    <dgm:cxn modelId="{08EC594C-1C30-E440-81D0-F66F4034158C}" type="presParOf" srcId="{BB7623F2-7F20-4F58-AF64-A4FD65873B48}" destId="{A06EA870-E135-46A8-8885-A19F2BC297D9}" srcOrd="2" destOrd="0" presId="urn:microsoft.com/office/officeart/2005/8/layout/orgChart1"/>
    <dgm:cxn modelId="{713268E2-B5D8-5D4C-835D-5BAB83DECED4}" type="presParOf" srcId="{AB91DA76-8EA5-48E3-A679-BC05F353B9D2}" destId="{5752C9D4-47D0-424E-8E5B-AC411205E5C3}" srcOrd="6" destOrd="0" presId="urn:microsoft.com/office/officeart/2005/8/layout/orgChart1"/>
    <dgm:cxn modelId="{1E226718-7175-3A42-B5A3-C93E55AF6F05}" type="presParOf" srcId="{AB91DA76-8EA5-48E3-A679-BC05F353B9D2}" destId="{84D069F2-3914-4D54-88EA-3A61655AD26E}" srcOrd="7" destOrd="0" presId="urn:microsoft.com/office/officeart/2005/8/layout/orgChart1"/>
    <dgm:cxn modelId="{CC223047-BC42-0C40-B1AE-4FC180CE3304}" type="presParOf" srcId="{84D069F2-3914-4D54-88EA-3A61655AD26E}" destId="{EC17C8C6-5796-4ACC-A364-B3E5F49B80D9}" srcOrd="0" destOrd="0" presId="urn:microsoft.com/office/officeart/2005/8/layout/orgChart1"/>
    <dgm:cxn modelId="{03ECFE9F-9FF5-AC46-9127-36241C015144}" type="presParOf" srcId="{EC17C8C6-5796-4ACC-A364-B3E5F49B80D9}" destId="{169904C3-AE2D-4649-8266-47B89D9B48AD}" srcOrd="0" destOrd="0" presId="urn:microsoft.com/office/officeart/2005/8/layout/orgChart1"/>
    <dgm:cxn modelId="{A6BC85B1-3814-274C-A1EC-5A6F44D89905}" type="presParOf" srcId="{EC17C8C6-5796-4ACC-A364-B3E5F49B80D9}" destId="{9110A5BD-1EC3-4DA9-B6BC-D0727DE097E0}" srcOrd="1" destOrd="0" presId="urn:microsoft.com/office/officeart/2005/8/layout/orgChart1"/>
    <dgm:cxn modelId="{F6491E90-0193-0B44-9969-D2BB79CE478C}" type="presParOf" srcId="{84D069F2-3914-4D54-88EA-3A61655AD26E}" destId="{1DC99781-36F8-467F-A8A5-6D928EEA7190}" srcOrd="1" destOrd="0" presId="urn:microsoft.com/office/officeart/2005/8/layout/orgChart1"/>
    <dgm:cxn modelId="{D25991FB-FDE0-E743-B690-5DC7EEC03557}" type="presParOf" srcId="{1DC99781-36F8-467F-A8A5-6D928EEA7190}" destId="{8E59040E-0617-48EB-971C-AEAF65907DDB}" srcOrd="0" destOrd="0" presId="urn:microsoft.com/office/officeart/2005/8/layout/orgChart1"/>
    <dgm:cxn modelId="{CCD9381D-AA3E-9A4A-A689-084DC809DFBD}" type="presParOf" srcId="{1DC99781-36F8-467F-A8A5-6D928EEA7190}" destId="{F44946A1-3DBB-427D-A33F-2DF85DF31C58}" srcOrd="1" destOrd="0" presId="urn:microsoft.com/office/officeart/2005/8/layout/orgChart1"/>
    <dgm:cxn modelId="{CE742C41-806A-B745-B513-03FFA1912636}" type="presParOf" srcId="{F44946A1-3DBB-427D-A33F-2DF85DF31C58}" destId="{1A76C8F5-8C3A-430B-B4F5-B25EFD663152}" srcOrd="0" destOrd="0" presId="urn:microsoft.com/office/officeart/2005/8/layout/orgChart1"/>
    <dgm:cxn modelId="{633FB4EC-2837-714E-9FA8-0415185C4AC3}" type="presParOf" srcId="{1A76C8F5-8C3A-430B-B4F5-B25EFD663152}" destId="{EE8E67AF-79AC-46F7-B5F3-D5234C57D636}" srcOrd="0" destOrd="0" presId="urn:microsoft.com/office/officeart/2005/8/layout/orgChart1"/>
    <dgm:cxn modelId="{3834B8D6-22C5-D54D-ABE8-5E17AB3BFDB8}" type="presParOf" srcId="{1A76C8F5-8C3A-430B-B4F5-B25EFD663152}" destId="{8704B698-3AA6-4093-AEC6-CAFDA91FF141}" srcOrd="1" destOrd="0" presId="urn:microsoft.com/office/officeart/2005/8/layout/orgChart1"/>
    <dgm:cxn modelId="{3080EA08-B522-FD49-989D-0AE2C705E0CD}" type="presParOf" srcId="{F44946A1-3DBB-427D-A33F-2DF85DF31C58}" destId="{2D4B6467-5789-4909-8BA0-ADDCAD722F0A}" srcOrd="1" destOrd="0" presId="urn:microsoft.com/office/officeart/2005/8/layout/orgChart1"/>
    <dgm:cxn modelId="{D0A54FE2-638E-F244-88DC-FC98285F8326}" type="presParOf" srcId="{F44946A1-3DBB-427D-A33F-2DF85DF31C58}" destId="{33475AB3-5287-4AD8-B94F-C34CADD6C3EE}" srcOrd="2" destOrd="0" presId="urn:microsoft.com/office/officeart/2005/8/layout/orgChart1"/>
    <dgm:cxn modelId="{007517A8-A4B6-A749-8847-1057A943F760}" type="presParOf" srcId="{84D069F2-3914-4D54-88EA-3A61655AD26E}" destId="{7BAAA441-0B93-4750-8703-0B4143E745AA}" srcOrd="2" destOrd="0" presId="urn:microsoft.com/office/officeart/2005/8/layout/orgChart1"/>
    <dgm:cxn modelId="{929BC1A3-E250-9546-8F17-F14AC323E99B}" type="presParOf" srcId="{AB91DA76-8EA5-48E3-A679-BC05F353B9D2}" destId="{6F710273-597C-4CF2-B68C-3DBC03538996}" srcOrd="8" destOrd="0" presId="urn:microsoft.com/office/officeart/2005/8/layout/orgChart1"/>
    <dgm:cxn modelId="{1549E533-30FD-FE49-A64C-65C1C4BE6105}" type="presParOf" srcId="{AB91DA76-8EA5-48E3-A679-BC05F353B9D2}" destId="{3A86651D-1154-4937-A7F8-74B32576D747}" srcOrd="9" destOrd="0" presId="urn:microsoft.com/office/officeart/2005/8/layout/orgChart1"/>
    <dgm:cxn modelId="{018CA70C-5221-8C46-A1B0-0F23DA5ECAE9}" type="presParOf" srcId="{3A86651D-1154-4937-A7F8-74B32576D747}" destId="{9546DF01-E535-44EB-962F-A5B9B9E19D47}" srcOrd="0" destOrd="0" presId="urn:microsoft.com/office/officeart/2005/8/layout/orgChart1"/>
    <dgm:cxn modelId="{C85AEADB-EB84-C14B-ABA9-486FD89AE912}" type="presParOf" srcId="{9546DF01-E535-44EB-962F-A5B9B9E19D47}" destId="{0D6BFBF7-501D-4ADA-BAD6-F674819D571D}" srcOrd="0" destOrd="0" presId="urn:microsoft.com/office/officeart/2005/8/layout/orgChart1"/>
    <dgm:cxn modelId="{71FFE853-1A18-0245-A475-E15CA50CD4B2}" type="presParOf" srcId="{9546DF01-E535-44EB-962F-A5B9B9E19D47}" destId="{4570867B-838D-4433-8981-4A9571EED482}" srcOrd="1" destOrd="0" presId="urn:microsoft.com/office/officeart/2005/8/layout/orgChart1"/>
    <dgm:cxn modelId="{EB460220-E3A2-6A4D-8259-D40B519560BD}" type="presParOf" srcId="{3A86651D-1154-4937-A7F8-74B32576D747}" destId="{F03B482A-DCEA-45FC-AE73-9929899B23EB}" srcOrd="1" destOrd="0" presId="urn:microsoft.com/office/officeart/2005/8/layout/orgChart1"/>
    <dgm:cxn modelId="{F1F8766B-43DB-524F-B55D-F391D48AD25F}" type="presParOf" srcId="{F03B482A-DCEA-45FC-AE73-9929899B23EB}" destId="{AE0711B3-A7CB-4694-A97F-06C51C04E045}" srcOrd="0" destOrd="0" presId="urn:microsoft.com/office/officeart/2005/8/layout/orgChart1"/>
    <dgm:cxn modelId="{83516FD4-1E48-AB44-A899-32632DD6F3DD}" type="presParOf" srcId="{F03B482A-DCEA-45FC-AE73-9929899B23EB}" destId="{7D2BADD5-FE51-42F2-9520-FCDFBB822997}" srcOrd="1" destOrd="0" presId="urn:microsoft.com/office/officeart/2005/8/layout/orgChart1"/>
    <dgm:cxn modelId="{EA765999-016F-2642-BDA3-2851A619C940}" type="presParOf" srcId="{7D2BADD5-FE51-42F2-9520-FCDFBB822997}" destId="{16FAEE2B-8816-4DAE-8640-ED02B3172B3E}" srcOrd="0" destOrd="0" presId="urn:microsoft.com/office/officeart/2005/8/layout/orgChart1"/>
    <dgm:cxn modelId="{3BD4D2FE-0889-854C-B7AF-CDC4FD245A12}" type="presParOf" srcId="{16FAEE2B-8816-4DAE-8640-ED02B3172B3E}" destId="{E90A0084-2B24-4BB7-BB21-74FEC4EC506B}" srcOrd="0" destOrd="0" presId="urn:microsoft.com/office/officeart/2005/8/layout/orgChart1"/>
    <dgm:cxn modelId="{A3E69BB3-61C9-BC4C-A709-4056994A44CC}" type="presParOf" srcId="{16FAEE2B-8816-4DAE-8640-ED02B3172B3E}" destId="{BF75FC60-D864-415C-851C-AE4D050D7DCF}" srcOrd="1" destOrd="0" presId="urn:microsoft.com/office/officeart/2005/8/layout/orgChart1"/>
    <dgm:cxn modelId="{F417AF92-6839-4E48-8832-BFA187192370}" type="presParOf" srcId="{7D2BADD5-FE51-42F2-9520-FCDFBB822997}" destId="{82F20E0C-8AFA-464B-89B1-D2E4B24A25F8}" srcOrd="1" destOrd="0" presId="urn:microsoft.com/office/officeart/2005/8/layout/orgChart1"/>
    <dgm:cxn modelId="{30AA7483-7E6F-8B49-BAC0-0C2EDA9A3168}" type="presParOf" srcId="{7D2BADD5-FE51-42F2-9520-FCDFBB822997}" destId="{0DD4D9C2-02F4-47D5-813A-9758C4B10B67}" srcOrd="2" destOrd="0" presId="urn:microsoft.com/office/officeart/2005/8/layout/orgChart1"/>
    <dgm:cxn modelId="{16EE7E27-C142-4849-9BA1-2AD440002518}" type="presParOf" srcId="{F03B482A-DCEA-45FC-AE73-9929899B23EB}" destId="{FCD2337F-B05F-4CDB-9AE2-B1C0D0A2949D}" srcOrd="2" destOrd="0" presId="urn:microsoft.com/office/officeart/2005/8/layout/orgChart1"/>
    <dgm:cxn modelId="{7D482E97-3B6E-4423-BFAD-13826602BE30}" type="presParOf" srcId="{F03B482A-DCEA-45FC-AE73-9929899B23EB}" destId="{DC63146E-A0DC-41C8-A41D-77E6451616A5}" srcOrd="3" destOrd="0" presId="urn:microsoft.com/office/officeart/2005/8/layout/orgChart1"/>
    <dgm:cxn modelId="{8D38F7EC-8E71-4EF3-8488-75AC07210D71}" type="presParOf" srcId="{DC63146E-A0DC-41C8-A41D-77E6451616A5}" destId="{70AECC9D-CA4F-4B41-9559-F7F846C470C1}" srcOrd="0" destOrd="0" presId="urn:microsoft.com/office/officeart/2005/8/layout/orgChart1"/>
    <dgm:cxn modelId="{A64D3876-F21F-4C38-B6B7-07A74FD86E95}" type="presParOf" srcId="{70AECC9D-CA4F-4B41-9559-F7F846C470C1}" destId="{2B0CFA49-6034-4B26-A35C-818F8DB9B24A}" srcOrd="0" destOrd="0" presId="urn:microsoft.com/office/officeart/2005/8/layout/orgChart1"/>
    <dgm:cxn modelId="{1FDD8F99-481B-4D74-B23D-C929A48AD574}" type="presParOf" srcId="{70AECC9D-CA4F-4B41-9559-F7F846C470C1}" destId="{AD8482D1-3BFF-494D-8C17-82A1D5B61F9A}" srcOrd="1" destOrd="0" presId="urn:microsoft.com/office/officeart/2005/8/layout/orgChart1"/>
    <dgm:cxn modelId="{D3CF50C5-3B7B-4983-8DE7-74933412DB75}" type="presParOf" srcId="{DC63146E-A0DC-41C8-A41D-77E6451616A5}" destId="{356C0716-1390-4975-AB70-8A990673115A}" srcOrd="1" destOrd="0" presId="urn:microsoft.com/office/officeart/2005/8/layout/orgChart1"/>
    <dgm:cxn modelId="{4C1A9D9F-6E6F-4062-9E8E-D58A7E5A96ED}" type="presParOf" srcId="{DC63146E-A0DC-41C8-A41D-77E6451616A5}" destId="{F6BA4EA8-225A-4B49-88DC-2FC3F8A32CC8}" srcOrd="2" destOrd="0" presId="urn:microsoft.com/office/officeart/2005/8/layout/orgChart1"/>
    <dgm:cxn modelId="{95E49F19-9928-9D4A-A0D3-38DAE5F2DDB8}" type="presParOf" srcId="{3A86651D-1154-4937-A7F8-74B32576D747}" destId="{A54FA205-ACD8-4643-B7CB-B02F7B62985D}" srcOrd="2" destOrd="0" presId="urn:microsoft.com/office/officeart/2005/8/layout/orgChart1"/>
    <dgm:cxn modelId="{C9F3F8A9-12AD-0847-987A-FD454934E013}" type="presParOf" srcId="{8E682089-84D3-4FFF-8A60-EBF6E150E23C}" destId="{F19FEBB6-2818-40B6-8EF7-AE70E30DF2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10273-597C-4CF2-B68C-3DBC03538996}">
      <dsp:nvSpPr>
        <dsp:cNvPr id="0" name=""/>
        <dsp:cNvSpPr/>
      </dsp:nvSpPr>
      <dsp:spPr>
        <a:xfrm>
          <a:off x="5264587" y="651011"/>
          <a:ext cx="3311976" cy="273286"/>
        </a:xfrm>
        <a:custGeom>
          <a:avLst/>
          <a:gdLst/>
          <a:ahLst/>
          <a:cxnLst/>
          <a:rect l="0" t="0" r="0" b="0"/>
          <a:pathLst>
            <a:path>
              <a:moveTo>
                <a:pt x="0" y="0"/>
              </a:moveTo>
              <a:lnTo>
                <a:pt x="0" y="136643"/>
              </a:lnTo>
              <a:lnTo>
                <a:pt x="3311976" y="136643"/>
              </a:lnTo>
              <a:lnTo>
                <a:pt x="3311976" y="2732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9040E-0617-48EB-971C-AEAF65907DDB}">
      <dsp:nvSpPr>
        <dsp:cNvPr id="0" name=""/>
        <dsp:cNvSpPr/>
      </dsp:nvSpPr>
      <dsp:spPr>
        <a:xfrm>
          <a:off x="6956191" y="1574981"/>
          <a:ext cx="91440" cy="273286"/>
        </a:xfrm>
        <a:custGeom>
          <a:avLst/>
          <a:gdLst/>
          <a:ahLst/>
          <a:cxnLst/>
          <a:rect l="0" t="0" r="0" b="0"/>
          <a:pathLst>
            <a:path>
              <a:moveTo>
                <a:pt x="45720" y="0"/>
              </a:moveTo>
              <a:lnTo>
                <a:pt x="45720" y="27328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2C9D4-47D0-424E-8E5B-AC411205E5C3}">
      <dsp:nvSpPr>
        <dsp:cNvPr id="0" name=""/>
        <dsp:cNvSpPr/>
      </dsp:nvSpPr>
      <dsp:spPr>
        <a:xfrm>
          <a:off x="5264587" y="651011"/>
          <a:ext cx="1737323" cy="273286"/>
        </a:xfrm>
        <a:custGeom>
          <a:avLst/>
          <a:gdLst/>
          <a:ahLst/>
          <a:cxnLst/>
          <a:rect l="0" t="0" r="0" b="0"/>
          <a:pathLst>
            <a:path>
              <a:moveTo>
                <a:pt x="0" y="0"/>
              </a:moveTo>
              <a:lnTo>
                <a:pt x="0" y="136643"/>
              </a:lnTo>
              <a:lnTo>
                <a:pt x="1737323" y="136643"/>
              </a:lnTo>
              <a:lnTo>
                <a:pt x="1737323" y="2732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432EC-9131-42F7-A0D8-DC75DEC704EC}">
      <dsp:nvSpPr>
        <dsp:cNvPr id="0" name=""/>
        <dsp:cNvSpPr/>
      </dsp:nvSpPr>
      <dsp:spPr>
        <a:xfrm>
          <a:off x="4581370" y="1574981"/>
          <a:ext cx="195204" cy="598628"/>
        </a:xfrm>
        <a:custGeom>
          <a:avLst/>
          <a:gdLst/>
          <a:ahLst/>
          <a:cxnLst/>
          <a:rect l="0" t="0" r="0" b="0"/>
          <a:pathLst>
            <a:path>
              <a:moveTo>
                <a:pt x="0" y="0"/>
              </a:moveTo>
              <a:lnTo>
                <a:pt x="0" y="598628"/>
              </a:lnTo>
              <a:lnTo>
                <a:pt x="195204" y="59862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A5E93-FF02-4057-AA29-34BA0453D4E5}">
      <dsp:nvSpPr>
        <dsp:cNvPr id="0" name=""/>
        <dsp:cNvSpPr/>
      </dsp:nvSpPr>
      <dsp:spPr>
        <a:xfrm>
          <a:off x="5101916" y="651011"/>
          <a:ext cx="162670" cy="273286"/>
        </a:xfrm>
        <a:custGeom>
          <a:avLst/>
          <a:gdLst/>
          <a:ahLst/>
          <a:cxnLst/>
          <a:rect l="0" t="0" r="0" b="0"/>
          <a:pathLst>
            <a:path>
              <a:moveTo>
                <a:pt x="162670" y="0"/>
              </a:moveTo>
              <a:lnTo>
                <a:pt x="162670" y="136643"/>
              </a:lnTo>
              <a:lnTo>
                <a:pt x="0" y="136643"/>
              </a:lnTo>
              <a:lnTo>
                <a:pt x="0" y="2732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8C449-F00F-4566-BD60-21B5B5BF8B33}">
      <dsp:nvSpPr>
        <dsp:cNvPr id="0" name=""/>
        <dsp:cNvSpPr/>
      </dsp:nvSpPr>
      <dsp:spPr>
        <a:xfrm>
          <a:off x="3006717" y="2498950"/>
          <a:ext cx="195204" cy="598628"/>
        </a:xfrm>
        <a:custGeom>
          <a:avLst/>
          <a:gdLst/>
          <a:ahLst/>
          <a:cxnLst/>
          <a:rect l="0" t="0" r="0" b="0"/>
          <a:pathLst>
            <a:path>
              <a:moveTo>
                <a:pt x="0" y="0"/>
              </a:moveTo>
              <a:lnTo>
                <a:pt x="0" y="598628"/>
              </a:lnTo>
              <a:lnTo>
                <a:pt x="195204" y="59862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CE89A-8548-4CEB-BFDE-FC6A30691088}">
      <dsp:nvSpPr>
        <dsp:cNvPr id="0" name=""/>
        <dsp:cNvSpPr/>
      </dsp:nvSpPr>
      <dsp:spPr>
        <a:xfrm>
          <a:off x="3481543" y="1574981"/>
          <a:ext cx="91440" cy="273286"/>
        </a:xfrm>
        <a:custGeom>
          <a:avLst/>
          <a:gdLst/>
          <a:ahLst/>
          <a:cxnLst/>
          <a:rect l="0" t="0" r="0" b="0"/>
          <a:pathLst>
            <a:path>
              <a:moveTo>
                <a:pt x="45720" y="0"/>
              </a:moveTo>
              <a:lnTo>
                <a:pt x="45720" y="27328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A227C-B580-47D4-88CD-C19733C54359}">
      <dsp:nvSpPr>
        <dsp:cNvPr id="0" name=""/>
        <dsp:cNvSpPr/>
      </dsp:nvSpPr>
      <dsp:spPr>
        <a:xfrm>
          <a:off x="3527263" y="651011"/>
          <a:ext cx="1737323" cy="273286"/>
        </a:xfrm>
        <a:custGeom>
          <a:avLst/>
          <a:gdLst/>
          <a:ahLst/>
          <a:cxnLst/>
          <a:rect l="0" t="0" r="0" b="0"/>
          <a:pathLst>
            <a:path>
              <a:moveTo>
                <a:pt x="1737323" y="0"/>
              </a:moveTo>
              <a:lnTo>
                <a:pt x="1737323" y="136643"/>
              </a:lnTo>
              <a:lnTo>
                <a:pt x="0" y="136643"/>
              </a:lnTo>
              <a:lnTo>
                <a:pt x="0" y="2732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EB32A-D064-4F09-A7ED-94BA6D531268}">
      <dsp:nvSpPr>
        <dsp:cNvPr id="0" name=""/>
        <dsp:cNvSpPr/>
      </dsp:nvSpPr>
      <dsp:spPr>
        <a:xfrm>
          <a:off x="1906891" y="1574981"/>
          <a:ext cx="91440" cy="273286"/>
        </a:xfrm>
        <a:custGeom>
          <a:avLst/>
          <a:gdLst/>
          <a:ahLst/>
          <a:cxnLst/>
          <a:rect l="0" t="0" r="0" b="0"/>
          <a:pathLst>
            <a:path>
              <a:moveTo>
                <a:pt x="45720" y="0"/>
              </a:moveTo>
              <a:lnTo>
                <a:pt x="45720" y="27328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685C9-B30E-43B1-AECE-CC6869D587B2}">
      <dsp:nvSpPr>
        <dsp:cNvPr id="0" name=""/>
        <dsp:cNvSpPr/>
      </dsp:nvSpPr>
      <dsp:spPr>
        <a:xfrm>
          <a:off x="1952611" y="651011"/>
          <a:ext cx="3311976" cy="273286"/>
        </a:xfrm>
        <a:custGeom>
          <a:avLst/>
          <a:gdLst/>
          <a:ahLst/>
          <a:cxnLst/>
          <a:rect l="0" t="0" r="0" b="0"/>
          <a:pathLst>
            <a:path>
              <a:moveTo>
                <a:pt x="3311976" y="0"/>
              </a:moveTo>
              <a:lnTo>
                <a:pt x="3311976" y="136643"/>
              </a:lnTo>
              <a:lnTo>
                <a:pt x="0" y="136643"/>
              </a:lnTo>
              <a:lnTo>
                <a:pt x="0" y="27328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F46D2-A443-4AB2-9DFF-BD77754D9D44}">
      <dsp:nvSpPr>
        <dsp:cNvPr id="0" name=""/>
        <dsp:cNvSpPr/>
      </dsp:nvSpPr>
      <dsp:spPr>
        <a:xfrm>
          <a:off x="4613904" y="328"/>
          <a:ext cx="1301365" cy="65068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smtClean="0">
              <a:ln/>
              <a:effectLst/>
              <a:latin typeface="Arial Narrow" pitchFamily="34" charset="0"/>
            </a:rPr>
            <a:t>IEEE 802.11</a:t>
          </a:r>
        </a:p>
      </dsp:txBody>
      <dsp:txXfrm>
        <a:off x="4613904" y="328"/>
        <a:ext cx="1301365" cy="650682"/>
      </dsp:txXfrm>
    </dsp:sp>
    <dsp:sp modelId="{D3DB3956-0989-4E62-A12A-8E5EB4E65EAE}">
      <dsp:nvSpPr>
        <dsp:cNvPr id="0" name=""/>
        <dsp:cNvSpPr/>
      </dsp:nvSpPr>
      <dsp:spPr>
        <a:xfrm>
          <a:off x="1301928" y="924298"/>
          <a:ext cx="1301365" cy="65068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smtClean="0">
              <a:ln/>
              <a:effectLst/>
              <a:latin typeface="Arial Narrow" pitchFamily="34" charset="0"/>
            </a:rPr>
            <a:t>Legacy</a:t>
          </a:r>
        </a:p>
      </dsp:txBody>
      <dsp:txXfrm>
        <a:off x="1301928" y="924298"/>
        <a:ext cx="1301365" cy="650682"/>
      </dsp:txXfrm>
    </dsp:sp>
    <dsp:sp modelId="{289D18E1-44F9-4B64-9C24-E8E50F1BEC78}">
      <dsp:nvSpPr>
        <dsp:cNvPr id="0" name=""/>
        <dsp:cNvSpPr/>
      </dsp:nvSpPr>
      <dsp:spPr>
        <a:xfrm>
          <a:off x="1301928" y="1848267"/>
          <a:ext cx="1301365" cy="650682"/>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100" b="0" i="0" u="none" strike="noStrike" kern="1200" cap="none" normalizeH="0" baseline="0" dirty="0" smtClean="0">
              <a:ln/>
              <a:effectLst/>
              <a:latin typeface="Arial Narrow" pitchFamily="34" charset="0"/>
            </a:rPr>
            <a:t>A/B/G</a:t>
          </a:r>
        </a:p>
      </dsp:txBody>
      <dsp:txXfrm>
        <a:off x="1301928" y="1848267"/>
        <a:ext cx="1301365" cy="650682"/>
      </dsp:txXfrm>
    </dsp:sp>
    <dsp:sp modelId="{63D2DB22-AF65-42A6-878B-D9EC068F3B69}">
      <dsp:nvSpPr>
        <dsp:cNvPr id="0" name=""/>
        <dsp:cNvSpPr/>
      </dsp:nvSpPr>
      <dsp:spPr>
        <a:xfrm>
          <a:off x="2876581" y="924298"/>
          <a:ext cx="1301365" cy="65068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smtClean="0">
              <a:ln/>
              <a:effectLst/>
              <a:latin typeface="Arial Narrow" pitchFamily="34" charset="0"/>
            </a:rPr>
            <a:t>HT, VHT, HEW</a:t>
          </a:r>
        </a:p>
      </dsp:txBody>
      <dsp:txXfrm>
        <a:off x="2876581" y="924298"/>
        <a:ext cx="1301365" cy="650682"/>
      </dsp:txXfrm>
    </dsp:sp>
    <dsp:sp modelId="{A60F8B50-B80A-477E-81F6-569303127084}">
      <dsp:nvSpPr>
        <dsp:cNvPr id="0" name=""/>
        <dsp:cNvSpPr/>
      </dsp:nvSpPr>
      <dsp:spPr>
        <a:xfrm>
          <a:off x="2876581" y="1848267"/>
          <a:ext cx="1301365" cy="650682"/>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100" b="0" i="0" u="none" strike="noStrike" kern="1200" cap="none" normalizeH="0" baseline="0" dirty="0" smtClean="0">
              <a:ln/>
              <a:effectLst/>
              <a:latin typeface="Arial Narrow" pitchFamily="34" charset="0"/>
            </a:rPr>
            <a:t>N</a:t>
          </a:r>
        </a:p>
      </dsp:txBody>
      <dsp:txXfrm>
        <a:off x="2876581" y="1848267"/>
        <a:ext cx="1301365" cy="650682"/>
      </dsp:txXfrm>
    </dsp:sp>
    <dsp:sp modelId="{83929B17-54DE-4AD4-9C0E-A8D9735FFAD4}">
      <dsp:nvSpPr>
        <dsp:cNvPr id="0" name=""/>
        <dsp:cNvSpPr/>
      </dsp:nvSpPr>
      <dsp:spPr>
        <a:xfrm>
          <a:off x="3201922" y="2772237"/>
          <a:ext cx="1301365" cy="650682"/>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R="0" lvl="0" algn="ctr" defTabSz="933450" rtl="0" eaLnBrk="1" fontAlgn="base" latinLnBrk="0" hangingPunct="1">
            <a:lnSpc>
              <a:spcPct val="90000"/>
            </a:lnSpc>
            <a:spcBef>
              <a:spcPct val="0"/>
            </a:spcBef>
            <a:spcAft>
              <a:spcPct val="35000"/>
            </a:spcAft>
            <a:buClrTx/>
            <a:buSzTx/>
            <a:buFontTx/>
            <a:tabLst/>
          </a:pPr>
          <a:r>
            <a:rPr kumimoji="0" lang="en-US" sz="2100" b="0" i="0" u="none" strike="noStrike" kern="1200" cap="none" normalizeH="0" baseline="0" dirty="0" smtClean="0">
              <a:ln/>
              <a:effectLst/>
              <a:latin typeface="Arial Narrow" pitchFamily="34" charset="0"/>
            </a:rPr>
            <a:t>AC</a:t>
          </a:r>
        </a:p>
      </dsp:txBody>
      <dsp:txXfrm>
        <a:off x="3201922" y="2772237"/>
        <a:ext cx="1301365" cy="650682"/>
      </dsp:txXfrm>
    </dsp:sp>
    <dsp:sp modelId="{AB75CD4A-0465-405D-8123-24C7E6432177}">
      <dsp:nvSpPr>
        <dsp:cNvPr id="0" name=""/>
        <dsp:cNvSpPr/>
      </dsp:nvSpPr>
      <dsp:spPr>
        <a:xfrm>
          <a:off x="4451233" y="924298"/>
          <a:ext cx="1301365" cy="65068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err="1" smtClean="0">
              <a:ln/>
              <a:effectLst/>
              <a:latin typeface="Arial Narrow" pitchFamily="34" charset="0"/>
            </a:rPr>
            <a:t>mmWave</a:t>
          </a:r>
          <a:endParaRPr kumimoji="0" lang="en-US" sz="2100" b="0" i="0" u="none" strike="noStrike" kern="1200" cap="none" normalizeH="0" baseline="0" dirty="0" smtClean="0">
            <a:ln/>
            <a:effectLst/>
            <a:latin typeface="Arial Narrow" pitchFamily="34" charset="0"/>
          </a:endParaRPr>
        </a:p>
      </dsp:txBody>
      <dsp:txXfrm>
        <a:off x="4451233" y="924298"/>
        <a:ext cx="1301365" cy="650682"/>
      </dsp:txXfrm>
    </dsp:sp>
    <dsp:sp modelId="{95660BB0-B258-4931-9656-95B1D558C0A4}">
      <dsp:nvSpPr>
        <dsp:cNvPr id="0" name=""/>
        <dsp:cNvSpPr/>
      </dsp:nvSpPr>
      <dsp:spPr>
        <a:xfrm>
          <a:off x="4776575" y="1848267"/>
          <a:ext cx="1301365" cy="650682"/>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smtClean="0">
              <a:ln/>
              <a:effectLst/>
              <a:latin typeface="Arial Narrow" pitchFamily="34" charset="0"/>
            </a:rPr>
            <a:t>AD</a:t>
          </a:r>
        </a:p>
      </dsp:txBody>
      <dsp:txXfrm>
        <a:off x="4776575" y="1848267"/>
        <a:ext cx="1301365" cy="650682"/>
      </dsp:txXfrm>
    </dsp:sp>
    <dsp:sp modelId="{169904C3-AE2D-4649-8266-47B89D9B48AD}">
      <dsp:nvSpPr>
        <dsp:cNvPr id="0" name=""/>
        <dsp:cNvSpPr/>
      </dsp:nvSpPr>
      <dsp:spPr>
        <a:xfrm>
          <a:off x="6351228" y="924298"/>
          <a:ext cx="1301365" cy="65068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dirty="0" smtClean="0">
              <a:ln/>
              <a:effectLst/>
              <a:latin typeface="Arial Narrow" pitchFamily="34" charset="0"/>
            </a:rPr>
            <a:t>White Spaces</a:t>
          </a:r>
        </a:p>
      </dsp:txBody>
      <dsp:txXfrm>
        <a:off x="6351228" y="924298"/>
        <a:ext cx="1301365" cy="650682"/>
      </dsp:txXfrm>
    </dsp:sp>
    <dsp:sp modelId="{EE8E67AF-79AC-46F7-B5F3-D5234C57D636}">
      <dsp:nvSpPr>
        <dsp:cNvPr id="0" name=""/>
        <dsp:cNvSpPr/>
      </dsp:nvSpPr>
      <dsp:spPr>
        <a:xfrm>
          <a:off x="6351228" y="1848267"/>
          <a:ext cx="1301365" cy="650682"/>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100" b="0" i="0" u="none" strike="noStrike" kern="1200" cap="none" normalizeH="0" baseline="0" dirty="0" smtClean="0">
              <a:ln/>
              <a:effectLst/>
              <a:latin typeface="Arial Narrow" pitchFamily="34" charset="0"/>
            </a:rPr>
            <a:t>AF</a:t>
          </a:r>
        </a:p>
      </dsp:txBody>
      <dsp:txXfrm>
        <a:off x="6351228" y="1848267"/>
        <a:ext cx="1301365" cy="650682"/>
      </dsp:txXfrm>
    </dsp:sp>
    <dsp:sp modelId="{0D6BFBF7-501D-4ADA-BAD6-F674819D571D}">
      <dsp:nvSpPr>
        <dsp:cNvPr id="0" name=""/>
        <dsp:cNvSpPr/>
      </dsp:nvSpPr>
      <dsp:spPr>
        <a:xfrm>
          <a:off x="7925880" y="924298"/>
          <a:ext cx="1301365" cy="65068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kern="1200" cap="none" normalizeH="0" baseline="0" dirty="0" err="1" smtClean="0">
              <a:ln/>
              <a:effectLst/>
              <a:latin typeface="Arial Narrow" pitchFamily="34" charset="0"/>
            </a:rPr>
            <a:t>IoT</a:t>
          </a:r>
          <a:endParaRPr kumimoji="0" lang="en-US" sz="2100" b="0" i="0" u="none" strike="noStrike" kern="1200" cap="none" normalizeH="0" baseline="0" dirty="0" smtClean="0">
            <a:ln/>
            <a:effectLst/>
            <a:latin typeface="Arial Narrow" pitchFamily="34" charset="0"/>
          </a:endParaRPr>
        </a:p>
      </dsp:txBody>
      <dsp:txXfrm>
        <a:off x="7925880" y="924298"/>
        <a:ext cx="1301365" cy="650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E4E32-D7C2-D64C-99EF-9DF002DAC307}">
      <dsp:nvSpPr>
        <dsp:cNvPr id="0" name=""/>
        <dsp:cNvSpPr/>
      </dsp:nvSpPr>
      <dsp:spPr>
        <a:xfrm>
          <a:off x="1607" y="1640343"/>
          <a:ext cx="1958280" cy="78331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Arial"/>
              <a:cs typeface="Arial"/>
            </a:rPr>
            <a:t>OFDM</a:t>
          </a:r>
          <a:endParaRPr lang="en-US" sz="1800" kern="1200" dirty="0">
            <a:latin typeface="Arial"/>
            <a:cs typeface="Arial"/>
          </a:endParaRPr>
        </a:p>
      </dsp:txBody>
      <dsp:txXfrm>
        <a:off x="393263" y="1640343"/>
        <a:ext cx="1174968" cy="783312"/>
      </dsp:txXfrm>
    </dsp:sp>
    <dsp:sp modelId="{59E54816-1773-334D-85C8-8D9D380A16B6}">
      <dsp:nvSpPr>
        <dsp:cNvPr id="0" name=""/>
        <dsp:cNvSpPr/>
      </dsp:nvSpPr>
      <dsp:spPr>
        <a:xfrm>
          <a:off x="1764059" y="1640343"/>
          <a:ext cx="1958280" cy="78331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Arial"/>
              <a:cs typeface="Arial"/>
            </a:rPr>
            <a:t>MIMO</a:t>
          </a:r>
          <a:endParaRPr lang="en-US" sz="1800" kern="1200" dirty="0">
            <a:latin typeface="Arial"/>
            <a:cs typeface="Arial"/>
          </a:endParaRPr>
        </a:p>
      </dsp:txBody>
      <dsp:txXfrm>
        <a:off x="2155715" y="1640343"/>
        <a:ext cx="1174968" cy="783312"/>
      </dsp:txXfrm>
    </dsp:sp>
    <dsp:sp modelId="{BC2AC73B-3ADB-594A-A352-581C37D1EC31}">
      <dsp:nvSpPr>
        <dsp:cNvPr id="0" name=""/>
        <dsp:cNvSpPr/>
      </dsp:nvSpPr>
      <dsp:spPr>
        <a:xfrm>
          <a:off x="3526512" y="1640343"/>
          <a:ext cx="1958280" cy="78331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Arial"/>
              <a:cs typeface="Arial"/>
            </a:rPr>
            <a:t>MU-MIMO</a:t>
          </a:r>
          <a:endParaRPr lang="en-US" sz="1800" kern="1200" dirty="0">
            <a:latin typeface="Arial"/>
            <a:cs typeface="Arial"/>
          </a:endParaRPr>
        </a:p>
      </dsp:txBody>
      <dsp:txXfrm>
        <a:off x="3918168" y="1640343"/>
        <a:ext cx="1174968" cy="783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2337F-B05F-4CDB-9AE2-B1C0D0A2949D}">
      <dsp:nvSpPr>
        <dsp:cNvPr id="0" name=""/>
        <dsp:cNvSpPr/>
      </dsp:nvSpPr>
      <dsp:spPr>
        <a:xfrm>
          <a:off x="7741263" y="1240851"/>
          <a:ext cx="619169" cy="214918"/>
        </a:xfrm>
        <a:custGeom>
          <a:avLst/>
          <a:gdLst/>
          <a:ahLst/>
          <a:cxnLst/>
          <a:rect l="0" t="0" r="0" b="0"/>
          <a:pathLst>
            <a:path>
              <a:moveTo>
                <a:pt x="0" y="0"/>
              </a:moveTo>
              <a:lnTo>
                <a:pt x="0" y="107459"/>
              </a:lnTo>
              <a:lnTo>
                <a:pt x="619169" y="107459"/>
              </a:lnTo>
              <a:lnTo>
                <a:pt x="619169" y="2149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0711B3-A7CB-4694-A97F-06C51C04E045}">
      <dsp:nvSpPr>
        <dsp:cNvPr id="0" name=""/>
        <dsp:cNvSpPr/>
      </dsp:nvSpPr>
      <dsp:spPr>
        <a:xfrm>
          <a:off x="7122094" y="1240851"/>
          <a:ext cx="619169" cy="214918"/>
        </a:xfrm>
        <a:custGeom>
          <a:avLst/>
          <a:gdLst/>
          <a:ahLst/>
          <a:cxnLst/>
          <a:rect l="0" t="0" r="0" b="0"/>
          <a:pathLst>
            <a:path>
              <a:moveTo>
                <a:pt x="619169" y="0"/>
              </a:moveTo>
              <a:lnTo>
                <a:pt x="619169" y="107459"/>
              </a:lnTo>
              <a:lnTo>
                <a:pt x="0" y="107459"/>
              </a:lnTo>
              <a:lnTo>
                <a:pt x="0" y="2149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710273-597C-4CF2-B68C-3DBC03538996}">
      <dsp:nvSpPr>
        <dsp:cNvPr id="0" name=""/>
        <dsp:cNvSpPr/>
      </dsp:nvSpPr>
      <dsp:spPr>
        <a:xfrm>
          <a:off x="4955002" y="514223"/>
          <a:ext cx="2786260" cy="214918"/>
        </a:xfrm>
        <a:custGeom>
          <a:avLst/>
          <a:gdLst/>
          <a:ahLst/>
          <a:cxnLst/>
          <a:rect l="0" t="0" r="0" b="0"/>
          <a:pathLst>
            <a:path>
              <a:moveTo>
                <a:pt x="0" y="0"/>
              </a:moveTo>
              <a:lnTo>
                <a:pt x="0" y="107459"/>
              </a:lnTo>
              <a:lnTo>
                <a:pt x="2786260" y="107459"/>
              </a:lnTo>
              <a:lnTo>
                <a:pt x="2786260" y="2149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9040E-0617-48EB-971C-AEAF65907DDB}">
      <dsp:nvSpPr>
        <dsp:cNvPr id="0" name=""/>
        <dsp:cNvSpPr/>
      </dsp:nvSpPr>
      <dsp:spPr>
        <a:xfrm>
          <a:off x="5838036" y="1240851"/>
          <a:ext cx="91440" cy="214918"/>
        </a:xfrm>
        <a:custGeom>
          <a:avLst/>
          <a:gdLst/>
          <a:ahLst/>
          <a:cxnLst/>
          <a:rect l="0" t="0" r="0" b="0"/>
          <a:pathLst>
            <a:path>
              <a:moveTo>
                <a:pt x="45720" y="0"/>
              </a:moveTo>
              <a:lnTo>
                <a:pt x="45720" y="2149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2C9D4-47D0-424E-8E5B-AC411205E5C3}">
      <dsp:nvSpPr>
        <dsp:cNvPr id="0" name=""/>
        <dsp:cNvSpPr/>
      </dsp:nvSpPr>
      <dsp:spPr>
        <a:xfrm>
          <a:off x="4955002" y="514223"/>
          <a:ext cx="928753" cy="214918"/>
        </a:xfrm>
        <a:custGeom>
          <a:avLst/>
          <a:gdLst/>
          <a:ahLst/>
          <a:cxnLst/>
          <a:rect l="0" t="0" r="0" b="0"/>
          <a:pathLst>
            <a:path>
              <a:moveTo>
                <a:pt x="0" y="0"/>
              </a:moveTo>
              <a:lnTo>
                <a:pt x="0" y="107459"/>
              </a:lnTo>
              <a:lnTo>
                <a:pt x="928753" y="107459"/>
              </a:lnTo>
              <a:lnTo>
                <a:pt x="928753" y="2149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DE8A2A-095C-E74E-840B-F80C7EE57A50}">
      <dsp:nvSpPr>
        <dsp:cNvPr id="0" name=""/>
        <dsp:cNvSpPr/>
      </dsp:nvSpPr>
      <dsp:spPr>
        <a:xfrm>
          <a:off x="4236050" y="1967479"/>
          <a:ext cx="153512" cy="470773"/>
        </a:xfrm>
        <a:custGeom>
          <a:avLst/>
          <a:gdLst/>
          <a:ahLst/>
          <a:cxnLst/>
          <a:rect l="0" t="0" r="0" b="0"/>
          <a:pathLst>
            <a:path>
              <a:moveTo>
                <a:pt x="0" y="0"/>
              </a:moveTo>
              <a:lnTo>
                <a:pt x="0" y="470773"/>
              </a:lnTo>
              <a:lnTo>
                <a:pt x="153512" y="4707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432EC-9131-42F7-A0D8-DC75DEC704EC}">
      <dsp:nvSpPr>
        <dsp:cNvPr id="0" name=""/>
        <dsp:cNvSpPr/>
      </dsp:nvSpPr>
      <dsp:spPr>
        <a:xfrm>
          <a:off x="4599698" y="1240851"/>
          <a:ext cx="91440" cy="214918"/>
        </a:xfrm>
        <a:custGeom>
          <a:avLst/>
          <a:gdLst/>
          <a:ahLst/>
          <a:cxnLst/>
          <a:rect l="0" t="0" r="0" b="0"/>
          <a:pathLst>
            <a:path>
              <a:moveTo>
                <a:pt x="45720" y="0"/>
              </a:moveTo>
              <a:lnTo>
                <a:pt x="45720" y="2149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A5E93-FF02-4057-AA29-34BA0453D4E5}">
      <dsp:nvSpPr>
        <dsp:cNvPr id="0" name=""/>
        <dsp:cNvSpPr/>
      </dsp:nvSpPr>
      <dsp:spPr>
        <a:xfrm>
          <a:off x="4645418" y="514223"/>
          <a:ext cx="309584" cy="214918"/>
        </a:xfrm>
        <a:custGeom>
          <a:avLst/>
          <a:gdLst/>
          <a:ahLst/>
          <a:cxnLst/>
          <a:rect l="0" t="0" r="0" b="0"/>
          <a:pathLst>
            <a:path>
              <a:moveTo>
                <a:pt x="309584" y="0"/>
              </a:moveTo>
              <a:lnTo>
                <a:pt x="309584" y="107459"/>
              </a:lnTo>
              <a:lnTo>
                <a:pt x="0" y="107459"/>
              </a:lnTo>
              <a:lnTo>
                <a:pt x="0" y="2149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D9CCD-BA9D-7948-82BB-EC404F1EAEBF}">
      <dsp:nvSpPr>
        <dsp:cNvPr id="0" name=""/>
        <dsp:cNvSpPr/>
      </dsp:nvSpPr>
      <dsp:spPr>
        <a:xfrm>
          <a:off x="2997712" y="1967479"/>
          <a:ext cx="153512" cy="1197401"/>
        </a:xfrm>
        <a:custGeom>
          <a:avLst/>
          <a:gdLst/>
          <a:ahLst/>
          <a:cxnLst/>
          <a:rect l="0" t="0" r="0" b="0"/>
          <a:pathLst>
            <a:path>
              <a:moveTo>
                <a:pt x="0" y="0"/>
              </a:moveTo>
              <a:lnTo>
                <a:pt x="0" y="1197401"/>
              </a:lnTo>
              <a:lnTo>
                <a:pt x="153512" y="11974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8C449-F00F-4566-BD60-21B5B5BF8B33}">
      <dsp:nvSpPr>
        <dsp:cNvPr id="0" name=""/>
        <dsp:cNvSpPr/>
      </dsp:nvSpPr>
      <dsp:spPr>
        <a:xfrm>
          <a:off x="2997712" y="1967479"/>
          <a:ext cx="153512" cy="470773"/>
        </a:xfrm>
        <a:custGeom>
          <a:avLst/>
          <a:gdLst/>
          <a:ahLst/>
          <a:cxnLst/>
          <a:rect l="0" t="0" r="0" b="0"/>
          <a:pathLst>
            <a:path>
              <a:moveTo>
                <a:pt x="0" y="0"/>
              </a:moveTo>
              <a:lnTo>
                <a:pt x="0" y="470773"/>
              </a:lnTo>
              <a:lnTo>
                <a:pt x="153512" y="4707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CE89A-8548-4CEB-BFDE-FC6A30691088}">
      <dsp:nvSpPr>
        <dsp:cNvPr id="0" name=""/>
        <dsp:cNvSpPr/>
      </dsp:nvSpPr>
      <dsp:spPr>
        <a:xfrm>
          <a:off x="3361360" y="1240851"/>
          <a:ext cx="91440" cy="214918"/>
        </a:xfrm>
        <a:custGeom>
          <a:avLst/>
          <a:gdLst/>
          <a:ahLst/>
          <a:cxnLst/>
          <a:rect l="0" t="0" r="0" b="0"/>
          <a:pathLst>
            <a:path>
              <a:moveTo>
                <a:pt x="45720" y="0"/>
              </a:moveTo>
              <a:lnTo>
                <a:pt x="45720" y="2149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A227C-B580-47D4-88CD-C19733C54359}">
      <dsp:nvSpPr>
        <dsp:cNvPr id="0" name=""/>
        <dsp:cNvSpPr/>
      </dsp:nvSpPr>
      <dsp:spPr>
        <a:xfrm>
          <a:off x="3407080" y="514223"/>
          <a:ext cx="1547922" cy="214918"/>
        </a:xfrm>
        <a:custGeom>
          <a:avLst/>
          <a:gdLst/>
          <a:ahLst/>
          <a:cxnLst/>
          <a:rect l="0" t="0" r="0" b="0"/>
          <a:pathLst>
            <a:path>
              <a:moveTo>
                <a:pt x="1547922" y="0"/>
              </a:moveTo>
              <a:lnTo>
                <a:pt x="1547922" y="107459"/>
              </a:lnTo>
              <a:lnTo>
                <a:pt x="0" y="107459"/>
              </a:lnTo>
              <a:lnTo>
                <a:pt x="0" y="2149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EB32A-D064-4F09-A7ED-94BA6D531268}">
      <dsp:nvSpPr>
        <dsp:cNvPr id="0" name=""/>
        <dsp:cNvSpPr/>
      </dsp:nvSpPr>
      <dsp:spPr>
        <a:xfrm>
          <a:off x="2123022" y="1240851"/>
          <a:ext cx="91440" cy="214918"/>
        </a:xfrm>
        <a:custGeom>
          <a:avLst/>
          <a:gdLst/>
          <a:ahLst/>
          <a:cxnLst/>
          <a:rect l="0" t="0" r="0" b="0"/>
          <a:pathLst>
            <a:path>
              <a:moveTo>
                <a:pt x="45720" y="0"/>
              </a:moveTo>
              <a:lnTo>
                <a:pt x="45720" y="2149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685C9-B30E-43B1-AECE-CC6869D587B2}">
      <dsp:nvSpPr>
        <dsp:cNvPr id="0" name=""/>
        <dsp:cNvSpPr/>
      </dsp:nvSpPr>
      <dsp:spPr>
        <a:xfrm>
          <a:off x="2168742" y="514223"/>
          <a:ext cx="2786260" cy="214918"/>
        </a:xfrm>
        <a:custGeom>
          <a:avLst/>
          <a:gdLst/>
          <a:ahLst/>
          <a:cxnLst/>
          <a:rect l="0" t="0" r="0" b="0"/>
          <a:pathLst>
            <a:path>
              <a:moveTo>
                <a:pt x="2786260" y="0"/>
              </a:moveTo>
              <a:lnTo>
                <a:pt x="2786260" y="107459"/>
              </a:lnTo>
              <a:lnTo>
                <a:pt x="0" y="107459"/>
              </a:lnTo>
              <a:lnTo>
                <a:pt x="0" y="2149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F46D2-A443-4AB2-9DFF-BD77754D9D44}">
      <dsp:nvSpPr>
        <dsp:cNvPr id="0" name=""/>
        <dsp:cNvSpPr/>
      </dsp:nvSpPr>
      <dsp:spPr>
        <a:xfrm>
          <a:off x="4443293" y="2513"/>
          <a:ext cx="1023419" cy="511709"/>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IEEE 802.11</a:t>
          </a:r>
        </a:p>
      </dsp:txBody>
      <dsp:txXfrm>
        <a:off x="4443293" y="2513"/>
        <a:ext cx="1023419" cy="511709"/>
      </dsp:txXfrm>
    </dsp:sp>
    <dsp:sp modelId="{D3DB3956-0989-4E62-A12A-8E5EB4E65EAE}">
      <dsp:nvSpPr>
        <dsp:cNvPr id="0" name=""/>
        <dsp:cNvSpPr/>
      </dsp:nvSpPr>
      <dsp:spPr>
        <a:xfrm>
          <a:off x="1657032" y="729141"/>
          <a:ext cx="1023419" cy="51170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Legacy</a:t>
          </a:r>
        </a:p>
      </dsp:txBody>
      <dsp:txXfrm>
        <a:off x="1657032" y="729141"/>
        <a:ext cx="1023419" cy="511709"/>
      </dsp:txXfrm>
    </dsp:sp>
    <dsp:sp modelId="{289D18E1-44F9-4B64-9C24-E8E50F1BEC78}">
      <dsp:nvSpPr>
        <dsp:cNvPr id="0" name=""/>
        <dsp:cNvSpPr/>
      </dsp:nvSpPr>
      <dsp:spPr>
        <a:xfrm>
          <a:off x="1657032" y="1455769"/>
          <a:ext cx="1023419" cy="511709"/>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A/B/G</a:t>
          </a:r>
        </a:p>
      </dsp:txBody>
      <dsp:txXfrm>
        <a:off x="1657032" y="1455769"/>
        <a:ext cx="1023419" cy="511709"/>
      </dsp:txXfrm>
    </dsp:sp>
    <dsp:sp modelId="{63D2DB22-AF65-42A6-878B-D9EC068F3B69}">
      <dsp:nvSpPr>
        <dsp:cNvPr id="0" name=""/>
        <dsp:cNvSpPr/>
      </dsp:nvSpPr>
      <dsp:spPr>
        <a:xfrm>
          <a:off x="2895370" y="729141"/>
          <a:ext cx="1023419" cy="51170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HT, VHT, HEW</a:t>
          </a:r>
        </a:p>
      </dsp:txBody>
      <dsp:txXfrm>
        <a:off x="2895370" y="729141"/>
        <a:ext cx="1023419" cy="511709"/>
      </dsp:txXfrm>
    </dsp:sp>
    <dsp:sp modelId="{A60F8B50-B80A-477E-81F6-569303127084}">
      <dsp:nvSpPr>
        <dsp:cNvPr id="0" name=""/>
        <dsp:cNvSpPr/>
      </dsp:nvSpPr>
      <dsp:spPr>
        <a:xfrm>
          <a:off x="2895370" y="1455769"/>
          <a:ext cx="1023419" cy="511709"/>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N</a:t>
          </a:r>
        </a:p>
      </dsp:txBody>
      <dsp:txXfrm>
        <a:off x="2895370" y="1455769"/>
        <a:ext cx="1023419" cy="511709"/>
      </dsp:txXfrm>
    </dsp:sp>
    <dsp:sp modelId="{83929B17-54DE-4AD4-9C0E-A8D9735FFAD4}">
      <dsp:nvSpPr>
        <dsp:cNvPr id="0" name=""/>
        <dsp:cNvSpPr/>
      </dsp:nvSpPr>
      <dsp:spPr>
        <a:xfrm>
          <a:off x="3151225" y="2182397"/>
          <a:ext cx="1023419" cy="511709"/>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R="0" lvl="0" algn="ctr" defTabSz="711200" rtl="0" eaLnBrk="1" fontAlgn="base" latinLnBrk="0" hangingPunct="1">
            <a:lnSpc>
              <a:spcPct val="90000"/>
            </a:lnSpc>
            <a:spcBef>
              <a:spcPct val="0"/>
            </a:spcBef>
            <a:spcAft>
              <a:spcPct val="35000"/>
            </a:spcAft>
            <a:buClrTx/>
            <a:buSzTx/>
            <a:buFontTx/>
            <a:tabLst/>
          </a:pPr>
          <a:r>
            <a:rPr kumimoji="0" lang="en-US" sz="1600" b="0" i="0" u="none" strike="noStrike" kern="1200" cap="none" normalizeH="0" baseline="0" dirty="0" smtClean="0">
              <a:ln/>
              <a:effectLst/>
              <a:latin typeface="Arial Narrow" pitchFamily="34" charset="0"/>
            </a:rPr>
            <a:t>AC</a:t>
          </a:r>
        </a:p>
      </dsp:txBody>
      <dsp:txXfrm>
        <a:off x="3151225" y="2182397"/>
        <a:ext cx="1023419" cy="511709"/>
      </dsp:txXfrm>
    </dsp:sp>
    <dsp:sp modelId="{096D2475-2811-7E4D-A08D-01A2AB6F86A4}">
      <dsp:nvSpPr>
        <dsp:cNvPr id="0" name=""/>
        <dsp:cNvSpPr/>
      </dsp:nvSpPr>
      <dsp:spPr>
        <a:xfrm>
          <a:off x="3151225" y="2909025"/>
          <a:ext cx="1023419" cy="511709"/>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R="0" lvl="0" algn="ctr" defTabSz="711200" rtl="0" eaLnBrk="1" fontAlgn="base" latinLnBrk="0" hangingPunct="1">
            <a:lnSpc>
              <a:spcPct val="90000"/>
            </a:lnSpc>
            <a:spcBef>
              <a:spcPct val="0"/>
            </a:spcBef>
            <a:spcAft>
              <a:spcPct val="35000"/>
            </a:spcAft>
            <a:buClrTx/>
            <a:buSzTx/>
            <a:buFontTx/>
            <a:tabLst/>
          </a:pPr>
          <a:r>
            <a:rPr kumimoji="0" lang="en-US" sz="1600" b="0" i="0" u="none" strike="noStrike" kern="1200" cap="none" normalizeH="0" baseline="0" dirty="0" smtClean="0">
              <a:ln/>
              <a:effectLst/>
              <a:latin typeface="Arial Narrow" pitchFamily="34" charset="0"/>
            </a:rPr>
            <a:t>AX</a:t>
          </a:r>
        </a:p>
      </dsp:txBody>
      <dsp:txXfrm>
        <a:off x="3151225" y="2909025"/>
        <a:ext cx="1023419" cy="511709"/>
      </dsp:txXfrm>
    </dsp:sp>
    <dsp:sp modelId="{AB75CD4A-0465-405D-8123-24C7E6432177}">
      <dsp:nvSpPr>
        <dsp:cNvPr id="0" name=""/>
        <dsp:cNvSpPr/>
      </dsp:nvSpPr>
      <dsp:spPr>
        <a:xfrm>
          <a:off x="4133708" y="729141"/>
          <a:ext cx="1023419" cy="51170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err="1" smtClean="0">
              <a:ln/>
              <a:effectLst/>
              <a:latin typeface="Arial Narrow" pitchFamily="34" charset="0"/>
            </a:rPr>
            <a:t>mmWave</a:t>
          </a:r>
          <a:endParaRPr kumimoji="0" lang="en-US" sz="1600" b="0" i="0" u="none" strike="noStrike" kern="1200" cap="none" normalizeH="0" baseline="0" dirty="0" smtClean="0">
            <a:ln/>
            <a:effectLst/>
            <a:latin typeface="Arial Narrow" pitchFamily="34" charset="0"/>
          </a:endParaRPr>
        </a:p>
      </dsp:txBody>
      <dsp:txXfrm>
        <a:off x="4133708" y="729141"/>
        <a:ext cx="1023419" cy="511709"/>
      </dsp:txXfrm>
    </dsp:sp>
    <dsp:sp modelId="{95660BB0-B258-4931-9656-95B1D558C0A4}">
      <dsp:nvSpPr>
        <dsp:cNvPr id="0" name=""/>
        <dsp:cNvSpPr/>
      </dsp:nvSpPr>
      <dsp:spPr>
        <a:xfrm>
          <a:off x="4133708" y="1455769"/>
          <a:ext cx="1023419" cy="511709"/>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AD</a:t>
          </a:r>
        </a:p>
      </dsp:txBody>
      <dsp:txXfrm>
        <a:off x="4133708" y="1455769"/>
        <a:ext cx="1023419" cy="511709"/>
      </dsp:txXfrm>
    </dsp:sp>
    <dsp:sp modelId="{52E7DCAD-AF16-704F-8631-5CA9B446A6D4}">
      <dsp:nvSpPr>
        <dsp:cNvPr id="0" name=""/>
        <dsp:cNvSpPr/>
      </dsp:nvSpPr>
      <dsp:spPr>
        <a:xfrm>
          <a:off x="4389563" y="2182397"/>
          <a:ext cx="1023419" cy="511709"/>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AY</a:t>
          </a:r>
        </a:p>
      </dsp:txBody>
      <dsp:txXfrm>
        <a:off x="4389563" y="2182397"/>
        <a:ext cx="1023419" cy="511709"/>
      </dsp:txXfrm>
    </dsp:sp>
    <dsp:sp modelId="{169904C3-AE2D-4649-8266-47B89D9B48AD}">
      <dsp:nvSpPr>
        <dsp:cNvPr id="0" name=""/>
        <dsp:cNvSpPr/>
      </dsp:nvSpPr>
      <dsp:spPr>
        <a:xfrm>
          <a:off x="5372046" y="729141"/>
          <a:ext cx="1023419" cy="51170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White Spaces</a:t>
          </a:r>
        </a:p>
      </dsp:txBody>
      <dsp:txXfrm>
        <a:off x="5372046" y="729141"/>
        <a:ext cx="1023419" cy="511709"/>
      </dsp:txXfrm>
    </dsp:sp>
    <dsp:sp modelId="{EE8E67AF-79AC-46F7-B5F3-D5234C57D636}">
      <dsp:nvSpPr>
        <dsp:cNvPr id="0" name=""/>
        <dsp:cNvSpPr/>
      </dsp:nvSpPr>
      <dsp:spPr>
        <a:xfrm>
          <a:off x="5372046" y="1455769"/>
          <a:ext cx="1023419" cy="511709"/>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AF</a:t>
          </a:r>
        </a:p>
      </dsp:txBody>
      <dsp:txXfrm>
        <a:off x="5372046" y="1455769"/>
        <a:ext cx="1023419" cy="511709"/>
      </dsp:txXfrm>
    </dsp:sp>
    <dsp:sp modelId="{0D6BFBF7-501D-4ADA-BAD6-F674819D571D}">
      <dsp:nvSpPr>
        <dsp:cNvPr id="0" name=""/>
        <dsp:cNvSpPr/>
      </dsp:nvSpPr>
      <dsp:spPr>
        <a:xfrm>
          <a:off x="7229553" y="729141"/>
          <a:ext cx="1023419" cy="51170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err="1" smtClean="0">
              <a:ln/>
              <a:effectLst/>
              <a:latin typeface="Arial Narrow" pitchFamily="34" charset="0"/>
            </a:rPr>
            <a:t>IoT</a:t>
          </a:r>
          <a:endParaRPr kumimoji="0" lang="en-US" sz="1600" b="0" i="0" u="none" strike="noStrike" kern="1200" cap="none" normalizeH="0" baseline="0" dirty="0" smtClean="0">
            <a:ln/>
            <a:effectLst/>
            <a:latin typeface="Arial Narrow" pitchFamily="34" charset="0"/>
          </a:endParaRPr>
        </a:p>
      </dsp:txBody>
      <dsp:txXfrm>
        <a:off x="7229553" y="729141"/>
        <a:ext cx="1023419" cy="511709"/>
      </dsp:txXfrm>
    </dsp:sp>
    <dsp:sp modelId="{E90A0084-2B24-4BB7-BB21-74FEC4EC506B}">
      <dsp:nvSpPr>
        <dsp:cNvPr id="0" name=""/>
        <dsp:cNvSpPr/>
      </dsp:nvSpPr>
      <dsp:spPr>
        <a:xfrm>
          <a:off x="6610384" y="1455769"/>
          <a:ext cx="1023419" cy="511709"/>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AH</a:t>
          </a:r>
        </a:p>
      </dsp:txBody>
      <dsp:txXfrm>
        <a:off x="6610384" y="1455769"/>
        <a:ext cx="1023419" cy="511709"/>
      </dsp:txXfrm>
    </dsp:sp>
    <dsp:sp modelId="{2B0CFA49-6034-4B26-A35C-818F8DB9B24A}">
      <dsp:nvSpPr>
        <dsp:cNvPr id="0" name=""/>
        <dsp:cNvSpPr/>
      </dsp:nvSpPr>
      <dsp:spPr>
        <a:xfrm>
          <a:off x="7848722" y="1455769"/>
          <a:ext cx="1023419" cy="511709"/>
        </a:xfrm>
        <a:prstGeom prst="rect">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600" b="0" i="0" u="none" strike="noStrike" kern="1200" cap="none" normalizeH="0" baseline="0" dirty="0" smtClean="0">
              <a:ln/>
              <a:effectLst/>
              <a:latin typeface="Arial Narrow" pitchFamily="34" charset="0"/>
            </a:rPr>
            <a:t>BA</a:t>
          </a:r>
        </a:p>
      </dsp:txBody>
      <dsp:txXfrm>
        <a:off x="7848722" y="1455769"/>
        <a:ext cx="1023419" cy="5117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325AFC-E7DD-6842-A9BE-91624D6DE695}" type="datetimeFigureOut">
              <a:rPr lang="en-US" smtClean="0"/>
              <a:t>3/12/2018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A07A3C-5D38-D74C-A95B-C00A3757D763}" type="slidenum">
              <a:rPr lang="en-US" smtClean="0"/>
              <a:t>‹#›</a:t>
            </a:fld>
            <a:endParaRPr lang="en-US"/>
          </a:p>
        </p:txBody>
      </p:sp>
    </p:spTree>
    <p:extLst>
      <p:ext uri="{BB962C8B-B14F-4D97-AF65-F5344CB8AC3E}">
        <p14:creationId xmlns:p14="http://schemas.microsoft.com/office/powerpoint/2010/main" val="12197099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4B05F-4807-8648-A8E6-D1BF0DA150BB}" type="datetimeFigureOut">
              <a:rPr lang="en-US" smtClean="0"/>
              <a:t>3/12/2018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89033-5583-8345-AB9D-4BA6FA0A5AE1}" type="slidenum">
              <a:rPr lang="en-US" smtClean="0"/>
              <a:t>‹#›</a:t>
            </a:fld>
            <a:endParaRPr lang="en-US"/>
          </a:p>
        </p:txBody>
      </p:sp>
    </p:spTree>
    <p:extLst>
      <p:ext uri="{BB962C8B-B14F-4D97-AF65-F5344CB8AC3E}">
        <p14:creationId xmlns:p14="http://schemas.microsoft.com/office/powerpoint/2010/main" val="23908395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6EE6B-9B89-0148-B827-5EB6DA27CE85}"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369528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4FA75-7F16-2C44-A640-80A1A49112CD}"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361703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70C1F8-426D-8D4A-9B37-A4105A2F5CEE}"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66451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A841D-663B-B049-A774-44566935589B}"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20352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C92DF-AF09-3E48-BAD1-9AA771DC48B5}" type="datetime1">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360390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A73C4D-1E5D-E947-9AFF-81D6CEAAEC8F}" type="datetime1">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221761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662C4-AAB1-E04E-9A47-BD52229730E4}" type="datetime1">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241206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D393E-DD10-E04E-871C-4F815501415A}" type="datetime1">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143407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A4149-456D-DE40-92DD-0BC1C2456A9D}" type="datetime1">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48651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B1AF9-8C73-6245-A68A-11AC85BD77ED}" type="datetime1">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286097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4FD3F-7960-A945-90E8-5AC8CAE3E76C}" type="datetime1">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C1A79-7DB0-814F-A1D0-14B5E0A6315E}" type="slidenum">
              <a:rPr lang="en-US" smtClean="0"/>
              <a:t>‹#›</a:t>
            </a:fld>
            <a:endParaRPr lang="en-US"/>
          </a:p>
        </p:txBody>
      </p:sp>
    </p:spTree>
    <p:extLst>
      <p:ext uri="{BB962C8B-B14F-4D97-AF65-F5344CB8AC3E}">
        <p14:creationId xmlns:p14="http://schemas.microsoft.com/office/powerpoint/2010/main" val="370038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9D492-0C82-974F-BB68-76DC232112E9}" type="datetime1">
              <a:rPr lang="en-US" smtClean="0"/>
              <a:t>3/12/2018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C1A79-7DB0-814F-A1D0-14B5E0A6315E}" type="slidenum">
              <a:rPr lang="en-US" smtClean="0"/>
              <a:t>‹#›</a:t>
            </a:fld>
            <a:endParaRPr lang="en-US"/>
          </a:p>
        </p:txBody>
      </p:sp>
    </p:spTree>
    <p:extLst>
      <p:ext uri="{BB962C8B-B14F-4D97-AF65-F5344CB8AC3E}">
        <p14:creationId xmlns:p14="http://schemas.microsoft.com/office/powerpoint/2010/main" val="673979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15/11-15-0099-04-00ax-payload-symbol-size-for-11ax.pptx"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705"/>
            <a:ext cx="7772400" cy="1470025"/>
          </a:xfrm>
        </p:spPr>
        <p:txBody>
          <a:bodyPr>
            <a:normAutofit fontScale="90000"/>
          </a:bodyPr>
          <a:lstStyle/>
          <a:p>
            <a:r>
              <a:rPr lang="en-US" dirty="0" smtClean="0"/>
              <a:t/>
            </a:r>
            <a:br>
              <a:rPr lang="en-US" dirty="0" smtClean="0"/>
            </a:br>
            <a:r>
              <a:rPr lang="en-US" dirty="0" smtClean="0"/>
              <a:t>Recent Trends in Wi-Fi Evolution and Unlicensed Bands</a:t>
            </a:r>
            <a:endParaRPr lang="en-US" dirty="0"/>
          </a:p>
        </p:txBody>
      </p:sp>
      <p:sp>
        <p:nvSpPr>
          <p:cNvPr id="3" name="Subtitle 2"/>
          <p:cNvSpPr>
            <a:spLocks noGrp="1"/>
          </p:cNvSpPr>
          <p:nvPr>
            <p:ph type="subTitle" idx="1"/>
          </p:nvPr>
        </p:nvSpPr>
        <p:spPr/>
        <p:txBody>
          <a:bodyPr/>
          <a:lstStyle/>
          <a:p>
            <a:r>
              <a:rPr lang="en-US" dirty="0" smtClean="0"/>
              <a:t>Osama Aboul-Magd</a:t>
            </a:r>
          </a:p>
          <a:p>
            <a:r>
              <a:rPr lang="en-US" dirty="0" smtClean="0"/>
              <a:t>Huawei Technologies</a:t>
            </a:r>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1</a:t>
            </a:fld>
            <a:endParaRPr lang="en-US"/>
          </a:p>
        </p:txBody>
      </p:sp>
    </p:spTree>
    <p:extLst>
      <p:ext uri="{BB962C8B-B14F-4D97-AF65-F5344CB8AC3E}">
        <p14:creationId xmlns:p14="http://schemas.microsoft.com/office/powerpoint/2010/main" val="4128517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From IEEE 802.11n to IEEE 802.11ac</a:t>
            </a:r>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10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42555019"/>
              </p:ext>
            </p:extLst>
          </p:nvPr>
        </p:nvGraphicFramePr>
        <p:xfrm>
          <a:off x="499488" y="1385638"/>
          <a:ext cx="8136904" cy="4963160"/>
        </p:xfrm>
        <a:graphic>
          <a:graphicData uri="http://schemas.openxmlformats.org/drawingml/2006/table">
            <a:tbl>
              <a:tblPr firstRow="1" bandRow="1">
                <a:tableStyleId>{5940675A-B579-460E-94D1-54222C63F5DA}</a:tableStyleId>
              </a:tblPr>
              <a:tblGrid>
                <a:gridCol w="2651351"/>
                <a:gridCol w="2821257"/>
                <a:gridCol w="2664296"/>
              </a:tblGrid>
              <a:tr h="370840">
                <a:tc>
                  <a:txBody>
                    <a:bodyPr/>
                    <a:lstStyle/>
                    <a:p>
                      <a:pPr algn="ctr"/>
                      <a:r>
                        <a:rPr lang="en-US" sz="1600" dirty="0" smtClean="0"/>
                        <a:t>Feature</a:t>
                      </a:r>
                      <a:endParaRPr lang="en-US" sz="1600" dirty="0"/>
                    </a:p>
                  </a:txBody>
                  <a:tcPr/>
                </a:tc>
                <a:tc>
                  <a:txBody>
                    <a:bodyPr/>
                    <a:lstStyle/>
                    <a:p>
                      <a:pPr algn="ctr"/>
                      <a:r>
                        <a:rPr lang="en-US" sz="1600" dirty="0" smtClean="0"/>
                        <a:t>IEEE 802.11n</a:t>
                      </a:r>
                      <a:endParaRPr lang="en-US" sz="1600" dirty="0"/>
                    </a:p>
                  </a:txBody>
                  <a:tcPr/>
                </a:tc>
                <a:tc>
                  <a:txBody>
                    <a:bodyPr/>
                    <a:lstStyle/>
                    <a:p>
                      <a:pPr algn="ctr"/>
                      <a:r>
                        <a:rPr lang="en-US" sz="1600" dirty="0" smtClean="0"/>
                        <a:t>IEEE 802.11ac</a:t>
                      </a:r>
                      <a:endParaRPr lang="en-US" sz="1600" dirty="0"/>
                    </a:p>
                  </a:txBody>
                  <a:tcPr/>
                </a:tc>
              </a:tr>
              <a:tr h="370840">
                <a:tc>
                  <a:txBody>
                    <a:bodyPr/>
                    <a:lstStyle/>
                    <a:p>
                      <a:pPr algn="l"/>
                      <a:r>
                        <a:rPr lang="en-US" sz="1600" dirty="0" smtClean="0"/>
                        <a:t>Frequency</a:t>
                      </a:r>
                      <a:r>
                        <a:rPr lang="en-US" sz="1600" baseline="0" dirty="0" smtClean="0"/>
                        <a:t> Band</a:t>
                      </a:r>
                      <a:endParaRPr lang="en-US" sz="1600" dirty="0"/>
                    </a:p>
                  </a:txBody>
                  <a:tcPr/>
                </a:tc>
                <a:tc>
                  <a:txBody>
                    <a:bodyPr/>
                    <a:lstStyle/>
                    <a:p>
                      <a:pPr algn="ctr"/>
                      <a:r>
                        <a:rPr lang="en-US" sz="1600" dirty="0" smtClean="0"/>
                        <a:t>2.4</a:t>
                      </a:r>
                      <a:r>
                        <a:rPr lang="en-US" sz="1600" baseline="0" dirty="0" smtClean="0"/>
                        <a:t> and 5 GHz</a:t>
                      </a:r>
                      <a:endParaRPr lang="en-US" sz="1600" dirty="0"/>
                    </a:p>
                  </a:txBody>
                  <a:tcPr/>
                </a:tc>
                <a:tc>
                  <a:txBody>
                    <a:bodyPr/>
                    <a:lstStyle/>
                    <a:p>
                      <a:pPr algn="ctr"/>
                      <a:r>
                        <a:rPr lang="en-US" sz="1600" dirty="0" smtClean="0"/>
                        <a:t>5GHz</a:t>
                      </a:r>
                      <a:endParaRPr lang="en-US" sz="1600" dirty="0"/>
                    </a:p>
                  </a:txBody>
                  <a:tcPr/>
                </a:tc>
              </a:tr>
              <a:tr h="370840">
                <a:tc>
                  <a:txBody>
                    <a:bodyPr/>
                    <a:lstStyle/>
                    <a:p>
                      <a:r>
                        <a:rPr lang="en-US" sz="1400" dirty="0" smtClean="0"/>
                        <a:t>Channel Width</a:t>
                      </a:r>
                      <a:endParaRPr lang="en-US" sz="1400" dirty="0"/>
                    </a:p>
                  </a:txBody>
                  <a:tcPr/>
                </a:tc>
                <a:tc>
                  <a:txBody>
                    <a:bodyPr/>
                    <a:lstStyle/>
                    <a:p>
                      <a:pPr algn="ctr"/>
                      <a:r>
                        <a:rPr lang="en-US" sz="1400" dirty="0" smtClean="0"/>
                        <a:t>20 MHz</a:t>
                      </a:r>
                    </a:p>
                    <a:p>
                      <a:pPr algn="ctr"/>
                      <a:r>
                        <a:rPr lang="en-US" sz="1400" dirty="0" smtClean="0"/>
                        <a:t>40 MHz (optional)</a:t>
                      </a:r>
                      <a:endParaRPr lang="en-US" sz="1400" dirty="0"/>
                    </a:p>
                  </a:txBody>
                  <a:tcPr/>
                </a:tc>
                <a:tc>
                  <a:txBody>
                    <a:bodyPr/>
                    <a:lstStyle/>
                    <a:p>
                      <a:pPr algn="ctr"/>
                      <a:r>
                        <a:rPr lang="en-US" sz="1400" dirty="0" smtClean="0"/>
                        <a:t>20/40/80 MHz</a:t>
                      </a:r>
                    </a:p>
                    <a:p>
                      <a:pPr algn="ctr"/>
                      <a:r>
                        <a:rPr lang="en-US" sz="1400" dirty="0" smtClean="0"/>
                        <a:t>160 and 80+80 MHz (optional)</a:t>
                      </a:r>
                      <a:endParaRPr lang="en-US" sz="1400" dirty="0"/>
                    </a:p>
                  </a:txBody>
                  <a:tcPr/>
                </a:tc>
              </a:tr>
              <a:tr h="370840">
                <a:tc>
                  <a:txBody>
                    <a:bodyPr/>
                    <a:lstStyle/>
                    <a:p>
                      <a:r>
                        <a:rPr lang="en-US" sz="1400" dirty="0" smtClean="0"/>
                        <a:t>Static/Dynamic BW </a:t>
                      </a:r>
                      <a:endParaRPr lang="en-US" sz="1400" dirty="0"/>
                    </a:p>
                  </a:txBody>
                  <a:tcPr/>
                </a:tc>
                <a:tc>
                  <a:txBody>
                    <a:bodyPr/>
                    <a:lstStyle/>
                    <a:p>
                      <a:pPr algn="ctr"/>
                      <a:r>
                        <a:rPr lang="en-US" sz="1400" dirty="0" smtClean="0"/>
                        <a:t>X</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kern="1200" dirty="0" smtClean="0">
                        <a:solidFill>
                          <a:schemeClr val="dk1"/>
                        </a:solidFill>
                        <a:latin typeface="+mn-lt"/>
                        <a:ea typeface="+mn-ea"/>
                        <a:cs typeface="+mn-cs"/>
                      </a:endParaRPr>
                    </a:p>
                  </a:txBody>
                  <a:tcPr/>
                </a:tc>
              </a:tr>
              <a:tr h="370840">
                <a:tc>
                  <a:txBody>
                    <a:bodyPr/>
                    <a:lstStyle/>
                    <a:p>
                      <a:r>
                        <a:rPr lang="en-US" sz="1400" dirty="0" smtClean="0"/>
                        <a:t>Backward</a:t>
                      </a:r>
                      <a:r>
                        <a:rPr lang="en-US" sz="1400" baseline="0" dirty="0" smtClean="0"/>
                        <a:t> Compatibility</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802.11b/g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802.11a</a:t>
                      </a:r>
                      <a:endParaRPr lang="en-US" sz="14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802.11a/n</a:t>
                      </a:r>
                      <a:endParaRPr lang="en-US" sz="1400" kern="1200" dirty="0" smtClean="0">
                        <a:solidFill>
                          <a:schemeClr val="dk1"/>
                        </a:solidFill>
                        <a:latin typeface="+mn-lt"/>
                        <a:ea typeface="+mn-ea"/>
                        <a:cs typeface="+mn-cs"/>
                      </a:endParaRPr>
                    </a:p>
                  </a:txBody>
                  <a:tcPr/>
                </a:tc>
              </a:tr>
              <a:tr h="370840">
                <a:tc>
                  <a:txBody>
                    <a:bodyPr/>
                    <a:lstStyle/>
                    <a:p>
                      <a:r>
                        <a:rPr lang="en-US" sz="1400" dirty="0" smtClean="0"/>
                        <a:t>OFDM</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kern="12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kern="12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dk1"/>
                        </a:solidFill>
                        <a:latin typeface="+mn-lt"/>
                        <a:ea typeface="+mn-ea"/>
                        <a:cs typeface="+mn-cs"/>
                      </a:endParaRPr>
                    </a:p>
                  </a:txBody>
                  <a:tcPr/>
                </a:tc>
              </a:tr>
              <a:tr h="370840">
                <a:tc>
                  <a:txBody>
                    <a:bodyPr/>
                    <a:lstStyle/>
                    <a:p>
                      <a:r>
                        <a:rPr lang="en-US" sz="1400" dirty="0" smtClean="0"/>
                        <a:t>MIMO</a:t>
                      </a:r>
                      <a:endParaRPr lang="en-US" sz="1400" dirty="0"/>
                    </a:p>
                  </a:txBody>
                  <a:tcPr/>
                </a:tc>
                <a:tc>
                  <a:txBody>
                    <a:bodyPr/>
                    <a:lstStyle/>
                    <a:p>
                      <a:pPr algn="ctr"/>
                      <a:r>
                        <a:rPr lang="en-US" sz="1400" dirty="0" smtClean="0"/>
                        <a:t>SU MIMO</a:t>
                      </a:r>
                    </a:p>
                    <a:p>
                      <a:pPr algn="ctr"/>
                      <a:r>
                        <a:rPr lang="en-US" sz="1400" dirty="0" smtClean="0"/>
                        <a:t>Up</a:t>
                      </a:r>
                      <a:r>
                        <a:rPr lang="en-US" sz="1400" baseline="0" dirty="0" smtClean="0"/>
                        <a:t> to 4 antennas</a:t>
                      </a:r>
                      <a:endParaRPr lang="en-US" sz="1400" dirty="0"/>
                    </a:p>
                  </a:txBody>
                  <a:tcPr/>
                </a:tc>
                <a:tc>
                  <a:txBody>
                    <a:bodyPr/>
                    <a:lstStyle/>
                    <a:p>
                      <a:pPr algn="ctr"/>
                      <a:r>
                        <a:rPr lang="en-US" sz="1400" dirty="0" smtClean="0"/>
                        <a:t>SU and DL MU MIMO</a:t>
                      </a:r>
                    </a:p>
                    <a:p>
                      <a:pPr algn="ctr"/>
                      <a:r>
                        <a:rPr lang="en-US" sz="1400" dirty="0" smtClean="0"/>
                        <a:t>Up to 8 antennas</a:t>
                      </a:r>
                      <a:endParaRPr lang="en-US" sz="1400" dirty="0"/>
                    </a:p>
                  </a:txBody>
                  <a:tcPr/>
                </a:tc>
              </a:tr>
              <a:tr h="370840">
                <a:tc>
                  <a:txBody>
                    <a:bodyPr/>
                    <a:lstStyle/>
                    <a:p>
                      <a:r>
                        <a:rPr lang="en-US" sz="1400" dirty="0" smtClean="0"/>
                        <a:t>Preamble</a:t>
                      </a:r>
                      <a:endParaRPr lang="en-US" sz="1400" dirty="0"/>
                    </a:p>
                  </a:txBody>
                  <a:tcPr/>
                </a:tc>
                <a:tc>
                  <a:txBody>
                    <a:bodyPr/>
                    <a:lstStyle/>
                    <a:p>
                      <a:pPr algn="ctr"/>
                      <a:r>
                        <a:rPr lang="en-US" sz="1400" dirty="0" smtClean="0"/>
                        <a:t>Mixed Format (MF)</a:t>
                      </a:r>
                    </a:p>
                    <a:p>
                      <a:pPr algn="ctr"/>
                      <a:r>
                        <a:rPr lang="en-US" sz="1400" dirty="0" smtClean="0"/>
                        <a:t>Green Field (GF)</a:t>
                      </a:r>
                      <a:endParaRPr lang="en-US" sz="1400" dirty="0"/>
                    </a:p>
                  </a:txBody>
                  <a:tcPr/>
                </a:tc>
                <a:tc>
                  <a:txBody>
                    <a:bodyPr/>
                    <a:lstStyle/>
                    <a:p>
                      <a:pPr algn="ctr"/>
                      <a:r>
                        <a:rPr lang="en-US" sz="1400" dirty="0" smtClean="0"/>
                        <a:t>Mixed Format (MF) only.</a:t>
                      </a:r>
                      <a:endParaRPr lang="en-US" sz="1400" dirty="0"/>
                    </a:p>
                  </a:txBody>
                  <a:tcPr/>
                </a:tc>
              </a:tr>
              <a:tr h="370840">
                <a:tc>
                  <a:txBody>
                    <a:bodyPr/>
                    <a:lstStyle/>
                    <a:p>
                      <a:r>
                        <a:rPr lang="en-US" sz="1400" dirty="0" smtClean="0"/>
                        <a:t>Modulation</a:t>
                      </a:r>
                      <a:r>
                        <a:rPr lang="en-US" sz="1400" baseline="0" dirty="0" smtClean="0"/>
                        <a:t> and Coding Schemes</a:t>
                      </a:r>
                      <a:endParaRPr lang="en-US" sz="1400" dirty="0"/>
                    </a:p>
                  </a:txBody>
                  <a:tcPr/>
                </a:tc>
                <a:tc>
                  <a:txBody>
                    <a:bodyPr/>
                    <a:lstStyle/>
                    <a:p>
                      <a:pPr algn="ctr"/>
                      <a:r>
                        <a:rPr lang="en-US" sz="1400" dirty="0" smtClean="0"/>
                        <a:t>76 MCS</a:t>
                      </a:r>
                      <a:endParaRPr lang="en-US" sz="1400" dirty="0"/>
                    </a:p>
                  </a:txBody>
                  <a:tcPr/>
                </a:tc>
                <a:tc>
                  <a:txBody>
                    <a:bodyPr/>
                    <a:lstStyle/>
                    <a:p>
                      <a:pPr algn="ctr"/>
                      <a:r>
                        <a:rPr lang="en-US" sz="1400" baseline="0" dirty="0" smtClean="0"/>
                        <a:t>9 MCS</a:t>
                      </a:r>
                    </a:p>
                    <a:p>
                      <a:pPr algn="ctr"/>
                      <a:r>
                        <a:rPr lang="en-US" sz="1400" baseline="0" dirty="0" smtClean="0"/>
                        <a:t>256 QAM and r=5/6</a:t>
                      </a:r>
                    </a:p>
                  </a:txBody>
                  <a:tcPr/>
                </a:tc>
              </a:tr>
              <a:tr h="370840">
                <a:tc>
                  <a:txBody>
                    <a:bodyPr/>
                    <a:lstStyle/>
                    <a:p>
                      <a:r>
                        <a:rPr lang="en-US" sz="1400" dirty="0" smtClean="0"/>
                        <a:t>Beamforming (optional)</a:t>
                      </a:r>
                      <a:endParaRPr lang="en-US" sz="1400" dirty="0"/>
                    </a:p>
                  </a:txBody>
                  <a:tcPr/>
                </a:tc>
                <a:tc>
                  <a:txBody>
                    <a:bodyPr/>
                    <a:lstStyle/>
                    <a:p>
                      <a:pPr algn="ctr"/>
                      <a:r>
                        <a:rPr lang="en-US" sz="1400" dirty="0" smtClean="0"/>
                        <a:t>Staggered and NDP</a:t>
                      </a:r>
                      <a:endParaRPr lang="en-US" sz="1400" dirty="0"/>
                    </a:p>
                  </a:txBody>
                  <a:tcPr/>
                </a:tc>
                <a:tc>
                  <a:txBody>
                    <a:bodyPr/>
                    <a:lstStyle/>
                    <a:p>
                      <a:pPr algn="ctr"/>
                      <a:r>
                        <a:rPr lang="en-US" sz="1400" dirty="0" smtClean="0"/>
                        <a:t>NDP</a:t>
                      </a:r>
                      <a:endParaRPr lang="en-US" sz="1400" dirty="0"/>
                    </a:p>
                  </a:txBody>
                  <a:tcPr/>
                </a:tc>
              </a:tr>
              <a:tr h="370840">
                <a:tc>
                  <a:txBody>
                    <a:bodyPr/>
                    <a:lstStyle/>
                    <a:p>
                      <a:r>
                        <a:rPr lang="en-US" sz="1400" dirty="0" smtClean="0"/>
                        <a:t>Coding</a:t>
                      </a:r>
                      <a:endParaRPr lang="en-US" sz="1400" dirty="0"/>
                    </a:p>
                  </a:txBody>
                  <a:tcPr/>
                </a:tc>
                <a:tc>
                  <a:txBody>
                    <a:bodyPr/>
                    <a:lstStyle/>
                    <a:p>
                      <a:pPr algn="ctr"/>
                      <a:r>
                        <a:rPr lang="en-US" sz="1400" dirty="0" smtClean="0"/>
                        <a:t>BCC/LDPC (optional)</a:t>
                      </a:r>
                      <a:endParaRPr lang="en-US" sz="1400" dirty="0"/>
                    </a:p>
                  </a:txBody>
                  <a:tcPr/>
                </a:tc>
                <a:tc>
                  <a:txBody>
                    <a:bodyPr/>
                    <a:lstStyle/>
                    <a:p>
                      <a:pPr algn="ctr"/>
                      <a:r>
                        <a:rPr lang="en-US" sz="1400" dirty="0" smtClean="0"/>
                        <a:t>BCC/LDPC (optional)</a:t>
                      </a:r>
                      <a:endParaRPr lang="en-US" sz="1400" dirty="0"/>
                    </a:p>
                  </a:txBody>
                  <a:tcPr/>
                </a:tc>
              </a:tr>
            </a:tbl>
          </a:graphicData>
        </a:graphic>
      </p:graphicFrame>
    </p:spTree>
    <p:extLst>
      <p:ext uri="{BB962C8B-B14F-4D97-AF65-F5344CB8AC3E}">
        <p14:creationId xmlns:p14="http://schemas.microsoft.com/office/powerpoint/2010/main" val="973589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0C1A79-7DB0-814F-A1D0-14B5E0A6315E}" type="slidenum">
              <a:rPr lang="en-US" smtClean="0"/>
              <a:t>11</a:t>
            </a:fld>
            <a:endParaRPr lang="en-US"/>
          </a:p>
        </p:txBody>
      </p:sp>
      <p:pic>
        <p:nvPicPr>
          <p:cNvPr id="4" name="Picture 3"/>
          <p:cNvPicPr>
            <a:picLocks noChangeAspect="1"/>
          </p:cNvPicPr>
          <p:nvPr/>
        </p:nvPicPr>
        <p:blipFill>
          <a:blip r:embed="rId2"/>
          <a:stretch>
            <a:fillRect/>
          </a:stretch>
        </p:blipFill>
        <p:spPr>
          <a:xfrm>
            <a:off x="457200" y="1414379"/>
            <a:ext cx="8458200" cy="4834021"/>
          </a:xfrm>
          <a:prstGeom prst="rect">
            <a:avLst/>
          </a:prstGeom>
        </p:spPr>
      </p:pic>
      <p:sp>
        <p:nvSpPr>
          <p:cNvPr id="5" name="Title 4"/>
          <p:cNvSpPr>
            <a:spLocks noGrp="1"/>
          </p:cNvSpPr>
          <p:nvPr>
            <p:ph type="title"/>
          </p:nvPr>
        </p:nvSpPr>
        <p:spPr/>
        <p:txBody>
          <a:bodyPr/>
          <a:lstStyle/>
          <a:p>
            <a:r>
              <a:rPr lang="en-US" dirty="0" smtClean="0">
                <a:latin typeface="Arial"/>
                <a:cs typeface="Arial"/>
              </a:rPr>
              <a:t>Dual/Tri-band Chipsets Coming!</a:t>
            </a:r>
            <a:endParaRPr lang="en-US" dirty="0"/>
          </a:p>
        </p:txBody>
      </p:sp>
    </p:spTree>
    <p:extLst>
      <p:ext uri="{BB962C8B-B14F-4D97-AF65-F5344CB8AC3E}">
        <p14:creationId xmlns:p14="http://schemas.microsoft.com/office/powerpoint/2010/main" val="1747868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Victim of its Own Success</a:t>
            </a:r>
            <a:endParaRPr lang="en-US" dirty="0"/>
          </a:p>
        </p:txBody>
      </p:sp>
      <p:sp>
        <p:nvSpPr>
          <p:cNvPr id="4" name="Content Placeholder 3"/>
          <p:cNvSpPr>
            <a:spLocks noGrp="1"/>
          </p:cNvSpPr>
          <p:nvPr>
            <p:ph idx="1"/>
          </p:nvPr>
        </p:nvSpPr>
        <p:spPr/>
        <p:txBody>
          <a:bodyPr/>
          <a:lstStyle/>
          <a:p>
            <a:r>
              <a:rPr lang="en-US" dirty="0" smtClean="0"/>
              <a:t>Wi-Fi technology is being used everywhere</a:t>
            </a:r>
          </a:p>
          <a:p>
            <a:pPr lvl="1"/>
            <a:r>
              <a:rPr lang="en-US" dirty="0" smtClean="0"/>
              <a:t>Its traditional consumer and enterprise markets</a:t>
            </a:r>
          </a:p>
          <a:p>
            <a:pPr lvl="1"/>
            <a:r>
              <a:rPr lang="en-US" dirty="0" smtClean="0"/>
              <a:t>Carrier market for data offloading and hot spots</a:t>
            </a:r>
          </a:p>
          <a:p>
            <a:pPr lvl="1"/>
            <a:r>
              <a:rPr lang="en-US" dirty="0" smtClean="0"/>
              <a:t>Dense deployments including sporting events, airport terminals, and shopping centers.</a:t>
            </a:r>
          </a:p>
          <a:p>
            <a:pPr lvl="1"/>
            <a:r>
              <a:rPr lang="en-US" dirty="0" smtClean="0"/>
              <a:t>Emerging </a:t>
            </a:r>
            <a:r>
              <a:rPr lang="en-US" dirty="0" err="1" smtClean="0"/>
              <a:t>IoT</a:t>
            </a:r>
            <a:r>
              <a:rPr lang="en-US" dirty="0" smtClean="0"/>
              <a:t> applications including low-power devices such as battery-operated sensors.</a:t>
            </a:r>
          </a:p>
        </p:txBody>
      </p:sp>
      <p:sp>
        <p:nvSpPr>
          <p:cNvPr id="3" name="Slide Number Placeholder 2"/>
          <p:cNvSpPr>
            <a:spLocks noGrp="1"/>
          </p:cNvSpPr>
          <p:nvPr>
            <p:ph type="sldNum" sz="quarter" idx="12"/>
          </p:nvPr>
        </p:nvSpPr>
        <p:spPr/>
        <p:txBody>
          <a:bodyPr/>
          <a:lstStyle/>
          <a:p>
            <a:fld id="{450C1A79-7DB0-814F-A1D0-14B5E0A6315E}" type="slidenum">
              <a:rPr lang="en-US" smtClean="0"/>
              <a:t>12</a:t>
            </a:fld>
            <a:endParaRPr lang="en-US"/>
          </a:p>
        </p:txBody>
      </p:sp>
    </p:spTree>
    <p:extLst>
      <p:ext uri="{BB962C8B-B14F-4D97-AF65-F5344CB8AC3E}">
        <p14:creationId xmlns:p14="http://schemas.microsoft.com/office/powerpoint/2010/main" val="548641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Usage Cases</a:t>
            </a:r>
            <a:endParaRPr lang="en-US" dirty="0"/>
          </a:p>
        </p:txBody>
      </p:sp>
      <p:sp>
        <p:nvSpPr>
          <p:cNvPr id="3" name="Slide Number Placeholder 2"/>
          <p:cNvSpPr>
            <a:spLocks noGrp="1"/>
          </p:cNvSpPr>
          <p:nvPr>
            <p:ph type="sldNum" sz="quarter" idx="12"/>
          </p:nvPr>
        </p:nvSpPr>
        <p:spPr/>
        <p:txBody>
          <a:bodyPr/>
          <a:lstStyle/>
          <a:p>
            <a:fld id="{450C1A79-7DB0-814F-A1D0-14B5E0A6315E}" type="slidenum">
              <a:rPr lang="en-US" smtClean="0"/>
              <a:t>13</a:t>
            </a:fld>
            <a:endParaRPr lang="en-US"/>
          </a:p>
        </p:txBody>
      </p:sp>
      <p:grpSp>
        <p:nvGrpSpPr>
          <p:cNvPr id="5" name="Group 1"/>
          <p:cNvGrpSpPr>
            <a:grpSpLocks/>
          </p:cNvGrpSpPr>
          <p:nvPr/>
        </p:nvGrpSpPr>
        <p:grpSpPr bwMode="auto">
          <a:xfrm>
            <a:off x="1033950" y="1768324"/>
            <a:ext cx="7170227" cy="4251476"/>
            <a:chOff x="630016" y="1656234"/>
            <a:chExt cx="8102657" cy="4464496"/>
          </a:xfrm>
        </p:grpSpPr>
        <p:sp>
          <p:nvSpPr>
            <p:cNvPr id="6" name="圆角矩形​​ 4"/>
            <p:cNvSpPr/>
            <p:nvPr/>
          </p:nvSpPr>
          <p:spPr bwMode="auto">
            <a:xfrm>
              <a:off x="701455" y="1656234"/>
              <a:ext cx="1944701" cy="1440007"/>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7" name="圆角矩形​​ 4"/>
            <p:cNvSpPr/>
            <p:nvPr/>
          </p:nvSpPr>
          <p:spPr bwMode="auto">
            <a:xfrm>
              <a:off x="2718247" y="1656234"/>
              <a:ext cx="1944216" cy="1440159"/>
            </a:xfrm>
            <a:prstGeom prst="roundRect">
              <a:avLst>
                <a:gd name="adj" fmla="val 3073"/>
              </a:avLst>
            </a:prstGeom>
            <a:solidFill>
              <a:srgbClr val="333399"/>
            </a:solidFill>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8" name="圆角矩形​​ 4"/>
            <p:cNvSpPr/>
            <p:nvPr/>
          </p:nvSpPr>
          <p:spPr bwMode="auto">
            <a:xfrm>
              <a:off x="701455" y="3167685"/>
              <a:ext cx="1944701" cy="1441594"/>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9" name="圆角矩形​​ 4"/>
            <p:cNvSpPr/>
            <p:nvPr/>
          </p:nvSpPr>
          <p:spPr bwMode="auto">
            <a:xfrm>
              <a:off x="2717594" y="3167685"/>
              <a:ext cx="1944701" cy="1441594"/>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10" name="圆角矩形​​ 4"/>
            <p:cNvSpPr/>
            <p:nvPr/>
          </p:nvSpPr>
          <p:spPr bwMode="auto">
            <a:xfrm>
              <a:off x="4733733" y="1656234"/>
              <a:ext cx="1944701" cy="1440007"/>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11" name="圆角矩形​​ 4"/>
            <p:cNvSpPr/>
            <p:nvPr/>
          </p:nvSpPr>
          <p:spPr bwMode="auto">
            <a:xfrm>
              <a:off x="4733733" y="3167685"/>
              <a:ext cx="1944701" cy="1441594"/>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12" name="圆角矩形​​ 4"/>
            <p:cNvSpPr/>
            <p:nvPr/>
          </p:nvSpPr>
          <p:spPr bwMode="auto">
            <a:xfrm>
              <a:off x="6751459" y="1656234"/>
              <a:ext cx="1943114" cy="1440007"/>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13" name="圆角矩形​​ 4"/>
            <p:cNvSpPr/>
            <p:nvPr/>
          </p:nvSpPr>
          <p:spPr bwMode="auto">
            <a:xfrm>
              <a:off x="6751459" y="3167685"/>
              <a:ext cx="1943114" cy="1441594"/>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14" name="圆角矩形​​ 4"/>
            <p:cNvSpPr/>
            <p:nvPr/>
          </p:nvSpPr>
          <p:spPr bwMode="auto">
            <a:xfrm>
              <a:off x="701455" y="4680724"/>
              <a:ext cx="1944701" cy="1440006"/>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15" name="圆角矩形​​ 4"/>
            <p:cNvSpPr/>
            <p:nvPr/>
          </p:nvSpPr>
          <p:spPr bwMode="auto">
            <a:xfrm>
              <a:off x="2717594" y="4680724"/>
              <a:ext cx="1944701" cy="1440006"/>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16" name="圆角矩形​​ 4"/>
            <p:cNvSpPr/>
            <p:nvPr/>
          </p:nvSpPr>
          <p:spPr bwMode="auto">
            <a:xfrm>
              <a:off x="4733733" y="4680724"/>
              <a:ext cx="1944701" cy="1440006"/>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17" name="圆角矩形​​ 4"/>
            <p:cNvSpPr/>
            <p:nvPr/>
          </p:nvSpPr>
          <p:spPr bwMode="auto">
            <a:xfrm>
              <a:off x="6751459" y="4680724"/>
              <a:ext cx="1943114" cy="1440006"/>
            </a:xfrm>
            <a:prstGeom prst="roundRect">
              <a:avLst>
                <a:gd name="adj" fmla="val 3073"/>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pic>
          <p:nvPicPr>
            <p:cNvPr id="18" name="Picture 2" descr="http://tpa.typepad.com/photos/uncategorized/2007/10/18/big_office.jpg"/>
            <p:cNvPicPr>
              <a:picLocks noChangeAspect="1" noChangeArrowheads="1"/>
            </p:cNvPicPr>
            <p:nvPr/>
          </p:nvPicPr>
          <p:blipFill>
            <a:blip r:embed="rId2" cstate="print"/>
            <a:srcRect t="18182"/>
            <a:stretch>
              <a:fillRect/>
            </a:stretch>
          </p:blipFill>
          <p:spPr bwMode="auto">
            <a:xfrm>
              <a:off x="630016" y="1656234"/>
              <a:ext cx="2088232" cy="1440160"/>
            </a:xfrm>
            <a:prstGeom prst="rect">
              <a:avLst/>
            </a:prstGeom>
            <a:ln>
              <a:noFill/>
            </a:ln>
            <a:effectLst>
              <a:softEdge rad="112500"/>
            </a:effectLst>
          </p:spPr>
        </p:pic>
        <p:sp>
          <p:nvSpPr>
            <p:cNvPr id="19" name="TextBox 269"/>
            <p:cNvSpPr txBox="1">
              <a:spLocks noChangeArrowheads="1"/>
            </p:cNvSpPr>
            <p:nvPr/>
          </p:nvSpPr>
          <p:spPr bwMode="auto">
            <a:xfrm>
              <a:off x="2718247" y="1997690"/>
              <a:ext cx="194421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fontAlgn="ctr" hangingPunct="1"/>
              <a:r>
                <a:rPr lang="en-US" altLang="zh-CN" sz="2200">
                  <a:solidFill>
                    <a:srgbClr val="FFFFFF"/>
                  </a:solidFill>
                  <a:cs typeface="Arial" charset="0"/>
                </a:rPr>
                <a:t>Wireless Office</a:t>
              </a:r>
              <a:endParaRPr lang="en-US" altLang="zh-CN" sz="2200" b="0">
                <a:solidFill>
                  <a:srgbClr val="FFFFFF"/>
                </a:solidFill>
                <a:cs typeface="Arial" charset="0"/>
              </a:endParaRPr>
            </a:p>
          </p:txBody>
        </p:sp>
        <p:sp>
          <p:nvSpPr>
            <p:cNvPr id="20" name="圆角矩形​​ 4"/>
            <p:cNvSpPr/>
            <p:nvPr/>
          </p:nvSpPr>
          <p:spPr bwMode="auto">
            <a:xfrm>
              <a:off x="701455" y="3167685"/>
              <a:ext cx="1944701" cy="1441594"/>
            </a:xfrm>
            <a:prstGeom prst="roundRect">
              <a:avLst>
                <a:gd name="adj" fmla="val 3073"/>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21" name="圆角矩形​​ 4"/>
            <p:cNvSpPr/>
            <p:nvPr/>
          </p:nvSpPr>
          <p:spPr bwMode="auto">
            <a:xfrm>
              <a:off x="702023" y="3168402"/>
              <a:ext cx="1944216" cy="1440159"/>
            </a:xfrm>
            <a:prstGeom prst="roundRect">
              <a:avLst>
                <a:gd name="adj" fmla="val 3073"/>
              </a:avLst>
            </a:prstGeom>
            <a:solidFill>
              <a:srgbClr val="333399"/>
            </a:solidFill>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22" name="圆角矩形​​ 4"/>
            <p:cNvSpPr/>
            <p:nvPr/>
          </p:nvSpPr>
          <p:spPr bwMode="auto">
            <a:xfrm>
              <a:off x="2718247" y="4680571"/>
              <a:ext cx="1944216" cy="1440159"/>
            </a:xfrm>
            <a:prstGeom prst="roundRect">
              <a:avLst>
                <a:gd name="adj" fmla="val 3073"/>
              </a:avLst>
            </a:prstGeom>
            <a:solidFill>
              <a:srgbClr val="333399"/>
            </a:solidFill>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23" name="圆角矩形​​ 4"/>
            <p:cNvSpPr/>
            <p:nvPr/>
          </p:nvSpPr>
          <p:spPr bwMode="auto">
            <a:xfrm>
              <a:off x="4734471" y="3168402"/>
              <a:ext cx="1944216" cy="1440159"/>
            </a:xfrm>
            <a:prstGeom prst="roundRect">
              <a:avLst>
                <a:gd name="adj" fmla="val 3073"/>
              </a:avLst>
            </a:prstGeom>
            <a:solidFill>
              <a:srgbClr val="333399"/>
            </a:solidFill>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24" name="圆角矩形​​ 4"/>
            <p:cNvSpPr/>
            <p:nvPr/>
          </p:nvSpPr>
          <p:spPr bwMode="auto">
            <a:xfrm>
              <a:off x="6750695" y="1656234"/>
              <a:ext cx="1944216" cy="1440159"/>
            </a:xfrm>
            <a:prstGeom prst="roundRect">
              <a:avLst>
                <a:gd name="adj" fmla="val 3073"/>
              </a:avLst>
            </a:prstGeom>
            <a:solidFill>
              <a:srgbClr val="333399"/>
            </a:solidFill>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25" name="圆角矩形​​ 4"/>
            <p:cNvSpPr/>
            <p:nvPr/>
          </p:nvSpPr>
          <p:spPr bwMode="auto">
            <a:xfrm>
              <a:off x="6750695" y="4680570"/>
              <a:ext cx="1944216" cy="1440159"/>
            </a:xfrm>
            <a:prstGeom prst="roundRect">
              <a:avLst>
                <a:gd name="adj" fmla="val 3073"/>
              </a:avLst>
            </a:prstGeom>
            <a:solidFill>
              <a:srgbClr val="333399"/>
            </a:solidFill>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pic>
          <p:nvPicPr>
            <p:cNvPr id="26" name="Picture 6" descr="D:\2012\Research\WiFi\10GiFi\User Case\photo\14TrainingRoom.jpg"/>
            <p:cNvPicPr>
              <a:picLocks noChangeAspect="1" noChangeArrowheads="1"/>
            </p:cNvPicPr>
            <p:nvPr/>
          </p:nvPicPr>
          <p:blipFill>
            <a:blip r:embed="rId3" cstate="print"/>
            <a:srcRect/>
            <a:stretch>
              <a:fillRect/>
            </a:stretch>
          </p:blipFill>
          <p:spPr bwMode="auto">
            <a:xfrm>
              <a:off x="2646239" y="3096394"/>
              <a:ext cx="2025533" cy="1512168"/>
            </a:xfrm>
            <a:prstGeom prst="rect">
              <a:avLst/>
            </a:prstGeom>
            <a:ln>
              <a:noFill/>
            </a:ln>
            <a:effectLst>
              <a:softEdge rad="112500"/>
            </a:effectLst>
          </p:spPr>
        </p:pic>
        <p:sp>
          <p:nvSpPr>
            <p:cNvPr id="27" name="TextBox 269"/>
            <p:cNvSpPr txBox="1">
              <a:spLocks noChangeArrowheads="1"/>
            </p:cNvSpPr>
            <p:nvPr/>
          </p:nvSpPr>
          <p:spPr bwMode="auto">
            <a:xfrm>
              <a:off x="702023" y="3509858"/>
              <a:ext cx="194421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fontAlgn="ctr" hangingPunct="1"/>
              <a:r>
                <a:rPr lang="en-US" altLang="zh-CN" sz="2200">
                  <a:solidFill>
                    <a:srgbClr val="FFFFFF"/>
                  </a:solidFill>
                  <a:cs typeface="Arial" charset="0"/>
                </a:rPr>
                <a:t>Lecture </a:t>
              </a:r>
            </a:p>
            <a:p>
              <a:pPr algn="ctr" eaLnBrk="1" fontAlgn="ctr" hangingPunct="1"/>
              <a:r>
                <a:rPr lang="en-US" altLang="zh-CN" sz="2200">
                  <a:solidFill>
                    <a:srgbClr val="FFFFFF"/>
                  </a:solidFill>
                  <a:cs typeface="Arial" charset="0"/>
                </a:rPr>
                <a:t>Hall</a:t>
              </a:r>
              <a:endParaRPr lang="en-US" altLang="zh-CN" sz="2200" b="0">
                <a:solidFill>
                  <a:srgbClr val="FFFFFF"/>
                </a:solidFill>
                <a:cs typeface="Arial" charset="0"/>
              </a:endParaRPr>
            </a:p>
          </p:txBody>
        </p:sp>
        <p:sp>
          <p:nvSpPr>
            <p:cNvPr id="28" name="圆角矩形​​ 4"/>
            <p:cNvSpPr/>
            <p:nvPr/>
          </p:nvSpPr>
          <p:spPr bwMode="auto">
            <a:xfrm>
              <a:off x="6750695" y="1656234"/>
              <a:ext cx="1944216" cy="1440159"/>
            </a:xfrm>
            <a:prstGeom prst="roundRect">
              <a:avLst>
                <a:gd name="adj" fmla="val 3073"/>
              </a:avLst>
            </a:prstGeom>
            <a:solidFill>
              <a:srgbClr val="333399"/>
            </a:solidFill>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29" name="TextBox 269"/>
            <p:cNvSpPr txBox="1">
              <a:spLocks noChangeArrowheads="1"/>
            </p:cNvSpPr>
            <p:nvPr/>
          </p:nvSpPr>
          <p:spPr bwMode="auto">
            <a:xfrm>
              <a:off x="6750695" y="1997690"/>
              <a:ext cx="1944216" cy="61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fontAlgn="ctr" hangingPunct="1"/>
              <a:r>
                <a:rPr lang="en-US" altLang="zh-CN" sz="1900">
                  <a:solidFill>
                    <a:srgbClr val="FFFFFF"/>
                  </a:solidFill>
                  <a:cs typeface="Arial" charset="0"/>
                </a:rPr>
                <a:t>Public Transportation</a:t>
              </a:r>
              <a:endParaRPr lang="en-US" altLang="zh-CN" sz="1900" b="0">
                <a:solidFill>
                  <a:srgbClr val="FFFFFF"/>
                </a:solidFill>
                <a:cs typeface="Arial" charset="0"/>
              </a:endParaRPr>
            </a:p>
          </p:txBody>
        </p:sp>
        <p:sp>
          <p:nvSpPr>
            <p:cNvPr id="30" name="圆角矩形​​ 4"/>
            <p:cNvSpPr/>
            <p:nvPr/>
          </p:nvSpPr>
          <p:spPr bwMode="auto">
            <a:xfrm>
              <a:off x="2718247" y="4680571"/>
              <a:ext cx="1944216" cy="1440159"/>
            </a:xfrm>
            <a:prstGeom prst="roundRect">
              <a:avLst>
                <a:gd name="adj" fmla="val 3073"/>
              </a:avLst>
            </a:prstGeom>
            <a:solidFill>
              <a:srgbClr val="333399"/>
            </a:solidFill>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31" name="TextBox 269"/>
            <p:cNvSpPr txBox="1">
              <a:spLocks noChangeArrowheads="1"/>
            </p:cNvSpPr>
            <p:nvPr/>
          </p:nvSpPr>
          <p:spPr bwMode="auto">
            <a:xfrm>
              <a:off x="2718247" y="5175334"/>
              <a:ext cx="194421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fontAlgn="ctr" hangingPunct="1"/>
              <a:r>
                <a:rPr lang="en-US" altLang="zh-CN" sz="2200">
                  <a:solidFill>
                    <a:srgbClr val="FFFFFF"/>
                  </a:solidFill>
                  <a:cs typeface="Arial" charset="0"/>
                </a:rPr>
                <a:t>Stadium</a:t>
              </a:r>
              <a:endParaRPr lang="en-US" altLang="zh-CN" sz="2200" b="0">
                <a:solidFill>
                  <a:srgbClr val="FFFFFF"/>
                </a:solidFill>
                <a:cs typeface="Arial" charset="0"/>
              </a:endParaRPr>
            </a:p>
          </p:txBody>
        </p:sp>
        <p:sp>
          <p:nvSpPr>
            <p:cNvPr id="32" name="圆角矩形​​ 4"/>
            <p:cNvSpPr/>
            <p:nvPr/>
          </p:nvSpPr>
          <p:spPr bwMode="auto">
            <a:xfrm>
              <a:off x="6750695" y="4680570"/>
              <a:ext cx="1944216" cy="1440159"/>
            </a:xfrm>
            <a:prstGeom prst="roundRect">
              <a:avLst>
                <a:gd name="adj" fmla="val 3073"/>
              </a:avLst>
            </a:prstGeom>
            <a:solidFill>
              <a:srgbClr val="333399"/>
            </a:solidFill>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33" name="TextBox 269"/>
            <p:cNvSpPr txBox="1">
              <a:spLocks noChangeArrowheads="1"/>
            </p:cNvSpPr>
            <p:nvPr/>
          </p:nvSpPr>
          <p:spPr bwMode="auto">
            <a:xfrm>
              <a:off x="6688990" y="5044550"/>
              <a:ext cx="1944216" cy="711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fontAlgn="ctr" hangingPunct="1"/>
              <a:r>
                <a:rPr lang="en-US" altLang="zh-CN" sz="2200" dirty="0" smtClean="0">
                  <a:solidFill>
                    <a:srgbClr val="FFFFFF"/>
                  </a:solidFill>
                  <a:cs typeface="Arial" charset="0"/>
                </a:rPr>
                <a:t>Carrier</a:t>
              </a:r>
            </a:p>
            <a:p>
              <a:pPr algn="ctr" eaLnBrk="1" fontAlgn="ctr" hangingPunct="1"/>
              <a:r>
                <a:rPr lang="en-US" altLang="zh-CN" sz="2200" b="0" dirty="0" smtClean="0">
                  <a:solidFill>
                    <a:srgbClr val="FFFFFF"/>
                  </a:solidFill>
                  <a:cs typeface="Arial" charset="0"/>
                </a:rPr>
                <a:t>Wi-Fi</a:t>
              </a:r>
              <a:endParaRPr lang="en-US" altLang="zh-CN" sz="2200" b="0" dirty="0">
                <a:solidFill>
                  <a:srgbClr val="FFFFFF"/>
                </a:solidFill>
                <a:cs typeface="Arial" charset="0"/>
              </a:endParaRPr>
            </a:p>
          </p:txBody>
        </p:sp>
        <p:sp>
          <p:nvSpPr>
            <p:cNvPr id="34" name="圆角矩形​​ 4"/>
            <p:cNvSpPr/>
            <p:nvPr/>
          </p:nvSpPr>
          <p:spPr bwMode="auto">
            <a:xfrm>
              <a:off x="4734471" y="3168402"/>
              <a:ext cx="1944216" cy="1440159"/>
            </a:xfrm>
            <a:prstGeom prst="roundRect">
              <a:avLst>
                <a:gd name="adj" fmla="val 3073"/>
              </a:avLst>
            </a:prstGeom>
            <a:solidFill>
              <a:srgbClr val="333399"/>
            </a:solidFill>
            <a:ln/>
            <a:effectLst>
              <a:glow rad="63500">
                <a:schemeClr val="accent4">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600">
                <a:solidFill>
                  <a:srgbClr val="FFFFFF"/>
                </a:solidFill>
                <a:latin typeface="Calibri" charset="0"/>
                <a:ea typeface="华文细黑" charset="0"/>
                <a:cs typeface="Calibri" charset="0"/>
              </a:endParaRPr>
            </a:p>
          </p:txBody>
        </p:sp>
        <p:sp>
          <p:nvSpPr>
            <p:cNvPr id="35" name="TextBox 269"/>
            <p:cNvSpPr txBox="1">
              <a:spLocks noChangeArrowheads="1"/>
            </p:cNvSpPr>
            <p:nvPr/>
          </p:nvSpPr>
          <p:spPr bwMode="auto">
            <a:xfrm>
              <a:off x="4734471" y="3509858"/>
              <a:ext cx="194421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eaLnBrk="0" fontAlgn="base" hangingPunct="0">
                <a:spcBef>
                  <a:spcPct val="0"/>
                </a:spcBef>
                <a:spcAft>
                  <a:spcPct val="0"/>
                </a:spcAft>
                <a:defRPr sz="1600" b="1">
                  <a:solidFill>
                    <a:schemeClr val="tx1"/>
                  </a:solidFill>
                  <a:latin typeface="Arial" charset="0"/>
                  <a:ea typeface="ＭＳ Ｐゴシック" charset="0"/>
                </a:defRPr>
              </a:lvl6pPr>
              <a:lvl7pPr marL="2971800" indent="-228600" eaLnBrk="0" fontAlgn="base" hangingPunct="0">
                <a:spcBef>
                  <a:spcPct val="0"/>
                </a:spcBef>
                <a:spcAft>
                  <a:spcPct val="0"/>
                </a:spcAft>
                <a:defRPr sz="1600" b="1">
                  <a:solidFill>
                    <a:schemeClr val="tx1"/>
                  </a:solidFill>
                  <a:latin typeface="Arial" charset="0"/>
                  <a:ea typeface="ＭＳ Ｐゴシック" charset="0"/>
                </a:defRPr>
              </a:lvl7pPr>
              <a:lvl8pPr marL="3429000" indent="-228600" eaLnBrk="0" fontAlgn="base" hangingPunct="0">
                <a:spcBef>
                  <a:spcPct val="0"/>
                </a:spcBef>
                <a:spcAft>
                  <a:spcPct val="0"/>
                </a:spcAft>
                <a:defRPr sz="1600" b="1">
                  <a:solidFill>
                    <a:schemeClr val="tx1"/>
                  </a:solidFill>
                  <a:latin typeface="Arial" charset="0"/>
                  <a:ea typeface="ＭＳ Ｐゴシック" charset="0"/>
                </a:defRPr>
              </a:lvl8pPr>
              <a:lvl9pPr marL="3886200" indent="-228600" eaLnBrk="0" fontAlgn="base" hangingPunct="0">
                <a:spcBef>
                  <a:spcPct val="0"/>
                </a:spcBef>
                <a:spcAft>
                  <a:spcPct val="0"/>
                </a:spcAft>
                <a:defRPr sz="1600" b="1">
                  <a:solidFill>
                    <a:schemeClr val="tx1"/>
                  </a:solidFill>
                  <a:latin typeface="Arial" charset="0"/>
                  <a:ea typeface="ＭＳ Ｐゴシック" charset="0"/>
                </a:defRPr>
              </a:lvl9pPr>
            </a:lstStyle>
            <a:p>
              <a:pPr algn="ctr" eaLnBrk="1" fontAlgn="ctr" hangingPunct="1"/>
              <a:r>
                <a:rPr lang="en-US" altLang="zh-CN" sz="2200">
                  <a:solidFill>
                    <a:srgbClr val="FFFFFF"/>
                  </a:solidFill>
                  <a:cs typeface="Arial" charset="0"/>
                </a:rPr>
                <a:t>Airport Concourse</a:t>
              </a:r>
              <a:endParaRPr lang="en-US" altLang="zh-CN" sz="2200" b="0">
                <a:solidFill>
                  <a:srgbClr val="FFFFFF"/>
                </a:solidFill>
                <a:cs typeface="Arial" charset="0"/>
              </a:endParaRPr>
            </a:p>
          </p:txBody>
        </p:sp>
        <p:pic>
          <p:nvPicPr>
            <p:cNvPr id="36" name="Picture 2" descr="http://henan.sinaimg.cn/2012/1226/U8591P827DT20121226082844.jpg"/>
            <p:cNvPicPr>
              <a:picLocks noChangeAspect="1" noChangeArrowheads="1"/>
            </p:cNvPicPr>
            <p:nvPr/>
          </p:nvPicPr>
          <p:blipFill>
            <a:blip r:embed="rId4" cstate="print"/>
            <a:srcRect/>
            <a:stretch>
              <a:fillRect/>
            </a:stretch>
          </p:blipFill>
          <p:spPr bwMode="auto">
            <a:xfrm>
              <a:off x="4734472" y="1656234"/>
              <a:ext cx="1944216" cy="1440160"/>
            </a:xfrm>
            <a:prstGeom prst="rect">
              <a:avLst/>
            </a:prstGeom>
            <a:ln>
              <a:noFill/>
            </a:ln>
            <a:effectLst>
              <a:softEdge rad="112500"/>
            </a:effectLst>
          </p:spPr>
        </p:pic>
        <p:pic>
          <p:nvPicPr>
            <p:cNvPr id="37" name="Picture 2" descr="http://t1.gstatic.com/images?q=tbn:ANd9GcRclfe5S5GPeB5foaQQ1uEcxkJYS2DJJrNJQmMKYbLh5g6tj7wqqmlpc9Do"/>
            <p:cNvPicPr>
              <a:picLocks noChangeAspect="1" noChangeArrowheads="1"/>
            </p:cNvPicPr>
            <p:nvPr/>
          </p:nvPicPr>
          <p:blipFill>
            <a:blip r:embed="rId5" cstate="print"/>
            <a:srcRect/>
            <a:stretch>
              <a:fillRect/>
            </a:stretch>
          </p:blipFill>
          <p:spPr bwMode="auto">
            <a:xfrm>
              <a:off x="6750695" y="3168402"/>
              <a:ext cx="1981978" cy="1440160"/>
            </a:xfrm>
            <a:prstGeom prst="rect">
              <a:avLst/>
            </a:prstGeom>
            <a:ln>
              <a:noFill/>
            </a:ln>
            <a:effectLst>
              <a:softEdge rad="112500"/>
            </a:effectLst>
          </p:spPr>
        </p:pic>
        <p:pic>
          <p:nvPicPr>
            <p:cNvPr id="38" name="Picture 4" descr="http://www.saville-av.com/avitsystem/images/lancashire.jpg"/>
            <p:cNvPicPr>
              <a:picLocks noChangeAspect="1" noChangeArrowheads="1"/>
            </p:cNvPicPr>
            <p:nvPr/>
          </p:nvPicPr>
          <p:blipFill>
            <a:blip r:embed="rId6" cstate="print"/>
            <a:srcRect/>
            <a:stretch>
              <a:fillRect/>
            </a:stretch>
          </p:blipFill>
          <p:spPr bwMode="auto">
            <a:xfrm>
              <a:off x="4734471" y="4608562"/>
              <a:ext cx="1944216" cy="1512168"/>
            </a:xfrm>
            <a:prstGeom prst="rect">
              <a:avLst/>
            </a:prstGeom>
            <a:ln>
              <a:noFill/>
            </a:ln>
            <a:effectLst>
              <a:softEdge rad="112500"/>
            </a:effectLst>
          </p:spPr>
        </p:pic>
        <p:pic>
          <p:nvPicPr>
            <p:cNvPr id="39" name="Picture 2" descr="http://att.zhibo8.cc/attachments/12041810542be915766d070a0f.jpg"/>
            <p:cNvPicPr>
              <a:picLocks noChangeAspect="1" noChangeArrowheads="1"/>
            </p:cNvPicPr>
            <p:nvPr/>
          </p:nvPicPr>
          <p:blipFill>
            <a:blip r:embed="rId7" cstate="print"/>
            <a:srcRect/>
            <a:stretch>
              <a:fillRect/>
            </a:stretch>
          </p:blipFill>
          <p:spPr bwMode="auto">
            <a:xfrm>
              <a:off x="702023" y="4680570"/>
              <a:ext cx="1970745" cy="1440160"/>
            </a:xfrm>
            <a:prstGeom prst="rect">
              <a:avLst/>
            </a:prstGeom>
            <a:ln>
              <a:noFill/>
            </a:ln>
            <a:effectLst>
              <a:softEdge rad="112500"/>
            </a:effectLst>
          </p:spPr>
        </p:pic>
      </p:grpSp>
      <p:pic>
        <p:nvPicPr>
          <p:cNvPr id="40" name="Picture 39"/>
          <p:cNvPicPr>
            <a:picLocks noChangeAspect="1"/>
          </p:cNvPicPr>
          <p:nvPr/>
        </p:nvPicPr>
        <p:blipFill>
          <a:blip r:embed="rId8"/>
          <a:stretch>
            <a:fillRect/>
          </a:stretch>
        </p:blipFill>
        <p:spPr>
          <a:xfrm>
            <a:off x="4730496" y="4648502"/>
            <a:ext cx="1655838" cy="1371297"/>
          </a:xfrm>
          <a:prstGeom prst="rect">
            <a:avLst/>
          </a:prstGeom>
        </p:spPr>
      </p:pic>
    </p:spTree>
    <p:extLst>
      <p:ext uri="{BB962C8B-B14F-4D97-AF65-F5344CB8AC3E}">
        <p14:creationId xmlns:p14="http://schemas.microsoft.com/office/powerpoint/2010/main" val="3635030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Usage Cases = New Requirements</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Improved user experience in carrier off-loading</a:t>
            </a:r>
          </a:p>
          <a:p>
            <a:pPr lvl="1"/>
            <a:r>
              <a:rPr lang="en-US" dirty="0" smtClean="0"/>
              <a:t>Per user throughput rather than aggregate data rate is now the measure of interest.</a:t>
            </a:r>
          </a:p>
          <a:p>
            <a:r>
              <a:rPr lang="en-US" dirty="0" smtClean="0"/>
              <a:t>Explosive growth in traffic due to video uploading and downloading</a:t>
            </a:r>
          </a:p>
          <a:p>
            <a:pPr lvl="1"/>
            <a:r>
              <a:rPr lang="en-US" dirty="0" smtClean="0"/>
              <a:t>Video traffic represents over 60% of the total traffic and </a:t>
            </a:r>
            <a:r>
              <a:rPr lang="en-US" dirty="0" err="1" smtClean="0"/>
              <a:t>QoS</a:t>
            </a:r>
            <a:r>
              <a:rPr lang="en-US" dirty="0" smtClean="0"/>
              <a:t> requirements.</a:t>
            </a:r>
          </a:p>
          <a:p>
            <a:r>
              <a:rPr lang="en-US" dirty="0" smtClean="0"/>
              <a:t>Ability to support low-power devices with limited battery life.</a:t>
            </a:r>
          </a:p>
          <a:p>
            <a:pPr lvl="1"/>
            <a:r>
              <a:rPr lang="en-US" dirty="0" smtClean="0"/>
              <a:t>Capture the emerging </a:t>
            </a:r>
            <a:r>
              <a:rPr lang="en-US" dirty="0" err="1" smtClean="0"/>
              <a:t>IoT</a:t>
            </a:r>
            <a:r>
              <a:rPr lang="en-US" dirty="0" smtClean="0"/>
              <a:t> </a:t>
            </a:r>
            <a:r>
              <a:rPr lang="en-US" dirty="0" err="1" smtClean="0"/>
              <a:t>markt</a:t>
            </a:r>
            <a:endParaRPr lang="en-US" dirty="0" smtClean="0"/>
          </a:p>
          <a:p>
            <a:r>
              <a:rPr lang="en-US" dirty="0" smtClean="0"/>
              <a:t>New usage cases are mainly characterized by: </a:t>
            </a:r>
          </a:p>
          <a:p>
            <a:pPr lvl="1"/>
            <a:r>
              <a:rPr lang="en-US" dirty="0" smtClean="0"/>
              <a:t>Dense environment with many Aps and many stations associated to a single AP.</a:t>
            </a:r>
          </a:p>
          <a:p>
            <a:pPr lvl="1"/>
            <a:r>
              <a:rPr lang="en-US" dirty="0" smtClean="0"/>
              <a:t>Low-power devices for </a:t>
            </a:r>
            <a:r>
              <a:rPr lang="en-US" dirty="0" err="1" smtClean="0"/>
              <a:t>IoT</a:t>
            </a:r>
            <a:r>
              <a:rPr lang="en-US" dirty="0" smtClean="0"/>
              <a:t> applications.</a:t>
            </a:r>
            <a:endParaRPr lang="en-US" dirty="0"/>
          </a:p>
        </p:txBody>
      </p:sp>
      <p:sp>
        <p:nvSpPr>
          <p:cNvPr id="3" name="Slide Number Placeholder 2"/>
          <p:cNvSpPr>
            <a:spLocks noGrp="1"/>
          </p:cNvSpPr>
          <p:nvPr>
            <p:ph type="sldNum" sz="quarter" idx="12"/>
          </p:nvPr>
        </p:nvSpPr>
        <p:spPr/>
        <p:txBody>
          <a:bodyPr/>
          <a:lstStyle/>
          <a:p>
            <a:fld id="{450C1A79-7DB0-814F-A1D0-14B5E0A6315E}" type="slidenum">
              <a:rPr lang="en-US" smtClean="0"/>
              <a:t>14</a:t>
            </a:fld>
            <a:endParaRPr lang="en-US"/>
          </a:p>
        </p:txBody>
      </p:sp>
    </p:spTree>
    <p:extLst>
      <p:ext uri="{BB962C8B-B14F-4D97-AF65-F5344CB8AC3E}">
        <p14:creationId xmlns:p14="http://schemas.microsoft.com/office/powerpoint/2010/main" val="2240655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 Layers</a:t>
            </a:r>
            <a:endParaRPr lang="en-US" dirty="0"/>
          </a:p>
        </p:txBody>
      </p:sp>
      <p:sp>
        <p:nvSpPr>
          <p:cNvPr id="8" name="Content Placeholder 7"/>
          <p:cNvSpPr>
            <a:spLocks noGrp="1"/>
          </p:cNvSpPr>
          <p:nvPr>
            <p:ph idx="1"/>
          </p:nvPr>
        </p:nvSpPr>
        <p:spPr>
          <a:xfrm>
            <a:off x="457200" y="4932428"/>
            <a:ext cx="8229600" cy="1748433"/>
          </a:xfrm>
        </p:spPr>
        <p:txBody>
          <a:bodyPr>
            <a:normAutofit fontScale="62500" lnSpcReduction="20000"/>
          </a:bodyPr>
          <a:lstStyle/>
          <a:p>
            <a:r>
              <a:rPr lang="en-US" dirty="0" smtClean="0"/>
              <a:t>IEEE 802.11b is not the first WLAN PHY layer, but it is the one that have seen much popularity</a:t>
            </a:r>
          </a:p>
          <a:p>
            <a:r>
              <a:rPr lang="en-US" dirty="0" smtClean="0"/>
              <a:t>IEEE 802.11a/g increased the data rates up to 54 Mbps</a:t>
            </a:r>
          </a:p>
          <a:p>
            <a:r>
              <a:rPr lang="en-US" dirty="0" smtClean="0"/>
              <a:t>IEEE 802.11n was an inflection point where MIMO was first introduced WLAN </a:t>
            </a:r>
          </a:p>
          <a:p>
            <a:r>
              <a:rPr lang="en-US" dirty="0" smtClean="0"/>
              <a:t>Two PHY amendments are currently under development.</a:t>
            </a:r>
          </a:p>
          <a:p>
            <a:endParaRPr lang="en-US" dirty="0"/>
          </a:p>
        </p:txBody>
      </p:sp>
      <p:graphicFrame>
        <p:nvGraphicFramePr>
          <p:cNvPr id="7" name="Diagram 6"/>
          <p:cNvGraphicFramePr/>
          <p:nvPr>
            <p:extLst>
              <p:ext uri="{D42A27DB-BD31-4B8C-83A1-F6EECF244321}">
                <p14:modId xmlns:p14="http://schemas.microsoft.com/office/powerpoint/2010/main" val="1164571128"/>
              </p:ext>
            </p:extLst>
          </p:nvPr>
        </p:nvGraphicFramePr>
        <p:xfrm>
          <a:off x="-1030828" y="1269922"/>
          <a:ext cx="10529175" cy="3423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450C1A79-7DB0-814F-A1D0-14B5E0A6315E}" type="slidenum">
              <a:rPr lang="en-US" smtClean="0"/>
              <a:t>15</a:t>
            </a:fld>
            <a:endParaRPr lang="en-US"/>
          </a:p>
        </p:txBody>
      </p:sp>
      <p:sp>
        <p:nvSpPr>
          <p:cNvPr id="3" name="TextBox 2"/>
          <p:cNvSpPr txBox="1"/>
          <p:nvPr/>
        </p:nvSpPr>
        <p:spPr>
          <a:xfrm>
            <a:off x="3177767" y="4067147"/>
            <a:ext cx="1552156" cy="646331"/>
          </a:xfrm>
          <a:prstGeom prst="rect">
            <a:avLst/>
          </a:prstGeom>
          <a:noFill/>
        </p:spPr>
        <p:txBody>
          <a:bodyPr wrap="none" rtlCol="0">
            <a:spAutoFit/>
          </a:bodyPr>
          <a:lstStyle/>
          <a:p>
            <a:pPr algn="ctr"/>
            <a:r>
              <a:rPr lang="en-US" dirty="0" smtClean="0"/>
              <a:t>High Efficiency</a:t>
            </a:r>
          </a:p>
          <a:p>
            <a:pPr algn="ctr"/>
            <a:r>
              <a:rPr lang="en-US" dirty="0" smtClean="0"/>
              <a:t>WLAN</a:t>
            </a:r>
            <a:endParaRPr lang="en-US" dirty="0"/>
          </a:p>
        </p:txBody>
      </p:sp>
      <p:sp>
        <p:nvSpPr>
          <p:cNvPr id="4" name="TextBox 3"/>
          <p:cNvSpPr txBox="1"/>
          <p:nvPr/>
        </p:nvSpPr>
        <p:spPr>
          <a:xfrm>
            <a:off x="7197505" y="3530851"/>
            <a:ext cx="1018805" cy="646331"/>
          </a:xfrm>
          <a:prstGeom prst="rect">
            <a:avLst/>
          </a:prstGeom>
          <a:noFill/>
        </p:spPr>
        <p:txBody>
          <a:bodyPr wrap="none" rtlCol="0">
            <a:spAutoFit/>
          </a:bodyPr>
          <a:lstStyle/>
          <a:p>
            <a:pPr algn="ctr"/>
            <a:r>
              <a:rPr lang="en-US" dirty="0" smtClean="0"/>
              <a:t>Wake-up</a:t>
            </a:r>
          </a:p>
          <a:p>
            <a:pPr algn="ctr"/>
            <a:r>
              <a:rPr lang="en-US" dirty="0" smtClean="0"/>
              <a:t>Receiver</a:t>
            </a:r>
            <a:endParaRPr lang="en-US" dirty="0"/>
          </a:p>
        </p:txBody>
      </p:sp>
      <p:sp>
        <p:nvSpPr>
          <p:cNvPr id="5" name="Oval 4"/>
          <p:cNvSpPr/>
          <p:nvPr/>
        </p:nvSpPr>
        <p:spPr>
          <a:xfrm>
            <a:off x="1656784" y="3965418"/>
            <a:ext cx="1928388" cy="96701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444559" y="2543534"/>
            <a:ext cx="1928388" cy="96701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7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Scope of the 802.11AX Project</a:t>
            </a:r>
            <a:endParaRPr lang="en-US" dirty="0"/>
          </a:p>
        </p:txBody>
      </p:sp>
      <p:sp>
        <p:nvSpPr>
          <p:cNvPr id="4" name="Content Placeholder 3"/>
          <p:cNvSpPr>
            <a:spLocks noGrp="1"/>
          </p:cNvSpPr>
          <p:nvPr>
            <p:ph idx="1"/>
          </p:nvPr>
        </p:nvSpPr>
        <p:spPr/>
        <p:txBody>
          <a:bodyPr>
            <a:normAutofit fontScale="77500" lnSpcReduction="20000"/>
          </a:bodyPr>
          <a:lstStyle/>
          <a:p>
            <a:r>
              <a:rPr lang="en-GB" dirty="0"/>
              <a:t>This amendment defines standardized modifications to both the IEEE 802.11 physical layers (PHY) and the IEEE 802.11 Medium Access Control layer (MAC) that enable at least one mode of operation capable of supporting at least </a:t>
            </a:r>
            <a:r>
              <a:rPr lang="en-GB" b="1" u="sng" dirty="0"/>
              <a:t>four</a:t>
            </a:r>
            <a:r>
              <a:rPr lang="en-GB" dirty="0"/>
              <a:t> times improvement in the </a:t>
            </a:r>
            <a:r>
              <a:rPr lang="en-GB" b="1" u="sng" dirty="0" smtClean="0"/>
              <a:t>average throughput per station </a:t>
            </a:r>
            <a:r>
              <a:rPr lang="en-GB" dirty="0" smtClean="0"/>
              <a:t>(</a:t>
            </a:r>
            <a:r>
              <a:rPr lang="en-GB" dirty="0"/>
              <a:t>measured at the MAC data service access point) in a dense deployment scenario, while maintaining or improving the power efficiency per station.</a:t>
            </a:r>
            <a:endParaRPr lang="en-US" dirty="0"/>
          </a:p>
          <a:p>
            <a:r>
              <a:rPr lang="en-GB" dirty="0"/>
              <a:t> </a:t>
            </a:r>
            <a:endParaRPr lang="en-US" dirty="0"/>
          </a:p>
          <a:p>
            <a:r>
              <a:rPr lang="en-GB" dirty="0"/>
              <a:t>This amendment defines operations in frequency bands between 1 GHz and 6 GHz. The new amendment shall enable backward compatibility and coexistence with legacy IEEE 802.11 devices operating in the same band. </a:t>
            </a:r>
            <a:br>
              <a:rPr lang="en-GB" dirty="0"/>
            </a:br>
            <a:endParaRPr lang="en-US" dirty="0"/>
          </a:p>
        </p:txBody>
      </p:sp>
      <p:sp>
        <p:nvSpPr>
          <p:cNvPr id="2" name="Slide Number Placeholder 1"/>
          <p:cNvSpPr>
            <a:spLocks noGrp="1"/>
          </p:cNvSpPr>
          <p:nvPr>
            <p:ph type="sldNum" sz="quarter" idx="12"/>
          </p:nvPr>
        </p:nvSpPr>
        <p:spPr/>
        <p:txBody>
          <a:bodyPr/>
          <a:lstStyle/>
          <a:p>
            <a:fld id="{450C1A79-7DB0-814F-A1D0-14B5E0A6315E}" type="slidenum">
              <a:rPr lang="en-US" smtClean="0"/>
              <a:t>16</a:t>
            </a:fld>
            <a:endParaRPr lang="en-US"/>
          </a:p>
        </p:txBody>
      </p:sp>
    </p:spTree>
    <p:extLst>
      <p:ext uri="{BB962C8B-B14F-4D97-AF65-F5344CB8AC3E}">
        <p14:creationId xmlns:p14="http://schemas.microsoft.com/office/powerpoint/2010/main" val="1597302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457200" y="1600200"/>
            <a:ext cx="4114800" cy="4525963"/>
          </a:xfrm>
        </p:spPr>
        <p:txBody>
          <a:bodyPr>
            <a:normAutofit lnSpcReduction="10000"/>
          </a:bodyPr>
          <a:lstStyle/>
          <a:p>
            <a:pPr marL="457200" indent="-457200"/>
            <a:r>
              <a:rPr lang="en-GB" altLang="en-US" sz="2000" dirty="0"/>
              <a:t>Improve performance of WLAN deployments in dense scenarios</a:t>
            </a:r>
          </a:p>
          <a:p>
            <a:pPr marL="704850" lvl="1" indent="-457200"/>
            <a:r>
              <a:rPr lang="en-GB" altLang="en-US" sz="1800" dirty="0"/>
              <a:t>Targeting at least 4x improvement in the per-STA throughput compared to 802.11n and 802.11ac.</a:t>
            </a:r>
          </a:p>
          <a:p>
            <a:pPr marL="704850" lvl="1" indent="-457200"/>
            <a:r>
              <a:rPr lang="en-GB" altLang="en-US" sz="1800" dirty="0"/>
              <a:t>Improved efficiency through spatial (MU MIMO) and frequency (OFDMA) multiplexing.</a:t>
            </a:r>
          </a:p>
          <a:p>
            <a:pPr marL="457200" indent="-457200"/>
            <a:r>
              <a:rPr lang="en-GB" altLang="en-US" sz="2000" dirty="0"/>
              <a:t>Dense scenarios are characterized by large number of access points and large number of associated STAs deployed in geographical limited region, e.g. a stadium or an airport.</a:t>
            </a:r>
          </a:p>
          <a:p>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17</a:t>
            </a:fld>
            <a:endParaRPr lang="en-US"/>
          </a:p>
        </p:txBody>
      </p:sp>
      <p:pic>
        <p:nvPicPr>
          <p:cNvPr id="5" name="Picture 4" descr="terminal-2.jpg"/>
          <p:cNvPicPr>
            <a:picLocks noChangeAspect="1"/>
          </p:cNvPicPr>
          <p:nvPr/>
        </p:nvPicPr>
        <p:blipFill>
          <a:blip r:embed="rId2"/>
          <a:stretch>
            <a:fillRect/>
          </a:stretch>
        </p:blipFill>
        <p:spPr>
          <a:xfrm>
            <a:off x="5117148" y="1600200"/>
            <a:ext cx="3251269" cy="2435314"/>
          </a:xfrm>
          <a:prstGeom prst="rect">
            <a:avLst/>
          </a:prstGeom>
        </p:spPr>
      </p:pic>
      <p:sp>
        <p:nvSpPr>
          <p:cNvPr id="6" name="Rectangle 5"/>
          <p:cNvSpPr/>
          <p:nvPr/>
        </p:nvSpPr>
        <p:spPr>
          <a:xfrm>
            <a:off x="4456782" y="4734267"/>
            <a:ext cx="4572000" cy="923330"/>
          </a:xfrm>
          <a:prstGeom prst="rect">
            <a:avLst/>
          </a:prstGeom>
        </p:spPr>
        <p:txBody>
          <a:bodyPr>
            <a:spAutoFit/>
          </a:bodyPr>
          <a:lstStyle/>
          <a:p>
            <a:pPr algn="ctr"/>
            <a:r>
              <a:rPr lang="en-US" i="1" dirty="0"/>
              <a:t>Access to Internet, latest airlines’ announcements, and digital media such as movies and sport events</a:t>
            </a:r>
          </a:p>
        </p:txBody>
      </p:sp>
    </p:spTree>
    <p:extLst>
      <p:ext uri="{BB962C8B-B14F-4D97-AF65-F5344CB8AC3E}">
        <p14:creationId xmlns:p14="http://schemas.microsoft.com/office/powerpoint/2010/main" val="2944515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802.11ax Design Trends</a:t>
            </a:r>
            <a:endParaRPr lang="en-US" dirty="0"/>
          </a:p>
        </p:txBody>
      </p:sp>
      <p:sp>
        <p:nvSpPr>
          <p:cNvPr id="3" name="Content Placeholder 2"/>
          <p:cNvSpPr>
            <a:spLocks noGrp="1"/>
          </p:cNvSpPr>
          <p:nvPr>
            <p:ph idx="1"/>
          </p:nvPr>
        </p:nvSpPr>
        <p:spPr>
          <a:xfrm>
            <a:off x="457200" y="1600200"/>
            <a:ext cx="8229600" cy="4756150"/>
          </a:xfrm>
        </p:spPr>
        <p:txBody>
          <a:bodyPr>
            <a:normAutofit fontScale="70000" lnSpcReduction="20000"/>
          </a:bodyPr>
          <a:lstStyle/>
          <a:p>
            <a:r>
              <a:rPr lang="en-US" dirty="0" smtClean="0"/>
              <a:t>Backward compatibility requires the use of the same frame format as in other existing IEEE 802.11 PHYs (i.e. Legacy Preamble)</a:t>
            </a:r>
          </a:p>
          <a:p>
            <a:r>
              <a:rPr lang="en-US" dirty="0" smtClean="0"/>
              <a:t>Employing OFDM</a:t>
            </a:r>
            <a:r>
              <a:rPr lang="en-US" dirty="0" smtClean="0">
                <a:solidFill>
                  <a:srgbClr val="FF0000"/>
                </a:solidFill>
              </a:rPr>
              <a:t>A</a:t>
            </a:r>
            <a:r>
              <a:rPr lang="en-US" dirty="0" smtClean="0"/>
              <a:t> to allow the multiplexing of multiple users in a single transmission.</a:t>
            </a:r>
          </a:p>
          <a:p>
            <a:pPr lvl="1"/>
            <a:r>
              <a:rPr lang="en-US" dirty="0" smtClean="0"/>
              <a:t>Groups of subcarriers (or resource units) are allocated to different users </a:t>
            </a:r>
          </a:p>
          <a:p>
            <a:r>
              <a:rPr lang="en-US" dirty="0" smtClean="0"/>
              <a:t>Allow for clients to request resources based on their buffer status.</a:t>
            </a:r>
          </a:p>
          <a:p>
            <a:pPr lvl="1"/>
            <a:r>
              <a:rPr lang="en-US" dirty="0" smtClean="0"/>
              <a:t>Allow the AP to allocate resources to clients as needed.</a:t>
            </a:r>
          </a:p>
          <a:p>
            <a:r>
              <a:rPr lang="en-US" dirty="0" smtClean="0"/>
              <a:t>Main PHY features includes:</a:t>
            </a:r>
          </a:p>
          <a:p>
            <a:pPr lvl="1"/>
            <a:r>
              <a:rPr lang="en-US" dirty="0" smtClean="0"/>
              <a:t>Support of OFDMA Layer (DL and UP) – </a:t>
            </a:r>
            <a:r>
              <a:rPr lang="en-US" sz="2000" dirty="0" smtClean="0">
                <a:solidFill>
                  <a:srgbClr val="00B050"/>
                </a:solidFill>
              </a:rPr>
              <a:t>first 802.11 amendment to support OFDMA</a:t>
            </a:r>
          </a:p>
          <a:p>
            <a:pPr lvl="1"/>
            <a:r>
              <a:rPr lang="en-US" dirty="0" smtClean="0"/>
              <a:t>Support for MU MIMO (DL and UL) – </a:t>
            </a:r>
            <a:r>
              <a:rPr lang="en-US" sz="2300" dirty="0" smtClean="0">
                <a:solidFill>
                  <a:srgbClr val="00B050"/>
                </a:solidFill>
              </a:rPr>
              <a:t>Adds UL MU MIMO</a:t>
            </a:r>
          </a:p>
          <a:p>
            <a:pPr lvl="1"/>
            <a:r>
              <a:rPr lang="en-US" dirty="0" smtClean="0"/>
              <a:t>Support for 1024 QAM – </a:t>
            </a:r>
            <a:r>
              <a:rPr lang="en-US" sz="2300" dirty="0" smtClean="0">
                <a:solidFill>
                  <a:srgbClr val="00B050"/>
                </a:solidFill>
              </a:rPr>
              <a:t>goes beyond 256 QAM introduced in 11ac</a:t>
            </a:r>
            <a:endParaRPr lang="en-US" dirty="0" smtClean="0">
              <a:solidFill>
                <a:srgbClr val="00B050"/>
              </a:solidFill>
            </a:endParaRPr>
          </a:p>
          <a:p>
            <a:pPr lvl="1"/>
            <a:r>
              <a:rPr lang="en-US" dirty="0" smtClean="0"/>
              <a:t>LDPC (Low Density Parity Check) code is mandatory for certain sizes of the resource units – </a:t>
            </a:r>
            <a:r>
              <a:rPr lang="en-US" sz="2300" dirty="0" smtClean="0">
                <a:solidFill>
                  <a:srgbClr val="00B050"/>
                </a:solidFill>
              </a:rPr>
              <a:t>usually an optional feature</a:t>
            </a:r>
          </a:p>
        </p:txBody>
      </p:sp>
      <p:sp>
        <p:nvSpPr>
          <p:cNvPr id="4" name="Slide Number Placeholder 3"/>
          <p:cNvSpPr>
            <a:spLocks noGrp="1"/>
          </p:cNvSpPr>
          <p:nvPr>
            <p:ph type="sldNum" sz="quarter" idx="12"/>
          </p:nvPr>
        </p:nvSpPr>
        <p:spPr/>
        <p:txBody>
          <a:bodyPr/>
          <a:lstStyle/>
          <a:p>
            <a:fld id="{450C1A79-7DB0-814F-A1D0-14B5E0A6315E}" type="slidenum">
              <a:rPr lang="en-US" smtClean="0"/>
              <a:t>18</a:t>
            </a:fld>
            <a:endParaRPr lang="en-US"/>
          </a:p>
        </p:txBody>
      </p:sp>
    </p:spTree>
    <p:extLst>
      <p:ext uri="{BB962C8B-B14F-4D97-AF65-F5344CB8AC3E}">
        <p14:creationId xmlns:p14="http://schemas.microsoft.com/office/powerpoint/2010/main" val="16645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802.11ax Overview</a:t>
            </a:r>
            <a:endParaRPr lang="en-US" dirty="0"/>
          </a:p>
        </p:txBody>
      </p:sp>
      <p:sp>
        <p:nvSpPr>
          <p:cNvPr id="3" name="Content Placeholder 2"/>
          <p:cNvSpPr>
            <a:spLocks noGrp="1"/>
          </p:cNvSpPr>
          <p:nvPr>
            <p:ph idx="1"/>
          </p:nvPr>
        </p:nvSpPr>
        <p:spPr>
          <a:xfrm>
            <a:off x="457199" y="2488721"/>
            <a:ext cx="4647063" cy="3040811"/>
          </a:xfrm>
        </p:spPr>
        <p:txBody>
          <a:bodyPr>
            <a:normAutofit lnSpcReduction="10000"/>
          </a:bodyPr>
          <a:lstStyle/>
          <a:p>
            <a:r>
              <a:rPr lang="en-US" sz="1400" dirty="0"/>
              <a:t>The use of Orthogonal Frequency Division Multiple Access (OFDMA)</a:t>
            </a:r>
          </a:p>
          <a:p>
            <a:pPr lvl="1"/>
            <a:r>
              <a:rPr lang="en-US" sz="1200" dirty="0"/>
              <a:t>Allows the multiplexing of multiple users in the frequency domain.</a:t>
            </a:r>
          </a:p>
          <a:p>
            <a:pPr lvl="2"/>
            <a:r>
              <a:rPr lang="en-US" sz="1100" dirty="0"/>
              <a:t>A departure from the use of the OFDM where all resources are assigned to a single user as in previous IEEE 802.11 amendments.</a:t>
            </a:r>
          </a:p>
          <a:p>
            <a:pPr lvl="1"/>
            <a:r>
              <a:rPr lang="en-US" sz="1200" dirty="0"/>
              <a:t>Support of OFDMA is both for the Uplink (UL) and the Downlink (DL)</a:t>
            </a:r>
          </a:p>
          <a:p>
            <a:r>
              <a:rPr lang="en-US" sz="1400" dirty="0"/>
              <a:t>Supporting UL MU MIMO</a:t>
            </a:r>
          </a:p>
          <a:p>
            <a:pPr lvl="1"/>
            <a:r>
              <a:rPr lang="en-US" sz="1200" dirty="0"/>
              <a:t>DL MU MIMO support is already in IEEE 802.11ac.</a:t>
            </a:r>
          </a:p>
          <a:p>
            <a:pPr lvl="1"/>
            <a:r>
              <a:rPr lang="en-US" sz="1200" dirty="0"/>
              <a:t>Allows multiplexing of multiple users in the spatial domain </a:t>
            </a:r>
          </a:p>
          <a:p>
            <a:r>
              <a:rPr lang="en-US" sz="1400" dirty="0"/>
              <a:t>Supports spatial reuse among neighboring BSS</a:t>
            </a:r>
          </a:p>
          <a:p>
            <a:r>
              <a:rPr lang="en-US" sz="1400" dirty="0" smtClean="0"/>
              <a:t>1024 QAM</a:t>
            </a:r>
            <a:endParaRPr lang="en-US" sz="1400" dirty="0"/>
          </a:p>
        </p:txBody>
      </p:sp>
      <p:sp>
        <p:nvSpPr>
          <p:cNvPr id="4" name="Slide Number Placeholder 3"/>
          <p:cNvSpPr>
            <a:spLocks noGrp="1"/>
          </p:cNvSpPr>
          <p:nvPr>
            <p:ph type="sldNum" sz="quarter" idx="12"/>
          </p:nvPr>
        </p:nvSpPr>
        <p:spPr/>
        <p:txBody>
          <a:bodyPr/>
          <a:lstStyle/>
          <a:p>
            <a:fld id="{450C1A79-7DB0-814F-A1D0-14B5E0A6315E}" type="slidenum">
              <a:rPr lang="en-US" smtClean="0"/>
              <a:t>19</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29" r="7917"/>
          <a:stretch/>
        </p:blipFill>
        <p:spPr>
          <a:xfrm>
            <a:off x="5291665" y="2100920"/>
            <a:ext cx="3261325" cy="3266946"/>
          </a:xfrm>
          <a:prstGeom prst="rect">
            <a:avLst/>
          </a:prstGeom>
        </p:spPr>
      </p:pic>
      <p:sp>
        <p:nvSpPr>
          <p:cNvPr id="6" name="TextBox 5"/>
          <p:cNvSpPr txBox="1"/>
          <p:nvPr/>
        </p:nvSpPr>
        <p:spPr>
          <a:xfrm>
            <a:off x="5200778" y="5431922"/>
            <a:ext cx="3612072" cy="430887"/>
          </a:xfrm>
          <a:prstGeom prst="rect">
            <a:avLst/>
          </a:prstGeom>
          <a:noFill/>
        </p:spPr>
        <p:txBody>
          <a:bodyPr wrap="square" rtlCol="0">
            <a:spAutoFit/>
          </a:bodyPr>
          <a:lstStyle/>
          <a:p>
            <a:pPr defTabSz="457200" eaLnBrk="1" hangingPunct="1"/>
            <a:r>
              <a:rPr lang="en-US" sz="1100" b="1" i="1" dirty="0">
                <a:solidFill>
                  <a:prstClr val="black"/>
                </a:solidFill>
                <a:latin typeface="Verdana" charset="0"/>
                <a:ea typeface="ＭＳ Ｐゴシック" charset="0"/>
              </a:rPr>
              <a:t>Source</a:t>
            </a:r>
            <a:r>
              <a:rPr lang="en-US" sz="1100" dirty="0">
                <a:solidFill>
                  <a:prstClr val="black"/>
                </a:solidFill>
                <a:latin typeface="Verdana" charset="0"/>
                <a:ea typeface="ＭＳ Ｐゴシック" charset="0"/>
              </a:rPr>
              <a:t>: </a:t>
            </a:r>
            <a:r>
              <a:rPr lang="en-US" sz="1100" dirty="0">
                <a:solidFill>
                  <a:prstClr val="black"/>
                </a:solidFill>
                <a:latin typeface="Verdana" charset="0"/>
                <a:ea typeface="ＭＳ Ｐゴシック" charset="0"/>
                <a:hlinkClick r:id="rId3"/>
              </a:rPr>
              <a:t>https://mentor.ieee.org/802.11/dcn/15/11-15-0099-04-00ax-payload-symbol-size-for-11ax.pptx</a:t>
            </a:r>
            <a:r>
              <a:rPr lang="en-US" sz="1100" dirty="0">
                <a:solidFill>
                  <a:prstClr val="black"/>
                </a:solidFill>
                <a:latin typeface="Verdana" charset="0"/>
                <a:ea typeface="ＭＳ Ｐゴシック" charset="0"/>
              </a:rPr>
              <a:t> </a:t>
            </a:r>
          </a:p>
        </p:txBody>
      </p:sp>
    </p:spTree>
    <p:extLst>
      <p:ext uri="{BB962C8B-B14F-4D97-AF65-F5344CB8AC3E}">
        <p14:creationId xmlns:p14="http://schemas.microsoft.com/office/powerpoint/2010/main" val="1960583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Speaker</a:t>
            </a:r>
            <a:endParaRPr lang="en-US" dirty="0"/>
          </a:p>
        </p:txBody>
      </p:sp>
      <p:sp>
        <p:nvSpPr>
          <p:cNvPr id="6" name="Content Placeholder 5"/>
          <p:cNvSpPr>
            <a:spLocks noGrp="1"/>
          </p:cNvSpPr>
          <p:nvPr>
            <p:ph idx="1"/>
          </p:nvPr>
        </p:nvSpPr>
        <p:spPr>
          <a:xfrm>
            <a:off x="2473308" y="1600200"/>
            <a:ext cx="6213491" cy="4525963"/>
          </a:xfrm>
        </p:spPr>
        <p:txBody>
          <a:bodyPr>
            <a:normAutofit fontScale="85000" lnSpcReduction="10000"/>
          </a:bodyPr>
          <a:lstStyle/>
          <a:p>
            <a:r>
              <a:rPr lang="en-US" dirty="0" smtClean="0"/>
              <a:t>Dr. Osama Aboul-Magd is working at Huawei Technologies, Canada Research Center.</a:t>
            </a:r>
          </a:p>
          <a:p>
            <a:r>
              <a:rPr lang="en-US" dirty="0" smtClean="0"/>
              <a:t>He led the task group (TG) in IEEE 802.11 leading to the design of the IEEE02.11ac.</a:t>
            </a:r>
          </a:p>
          <a:p>
            <a:r>
              <a:rPr lang="en-US" dirty="0" smtClean="0"/>
              <a:t>He is currently chairing the TG in IEEE 802.11 designing AX enhancements to WLAN.</a:t>
            </a:r>
          </a:p>
          <a:p>
            <a:r>
              <a:rPr lang="en-US" dirty="0" smtClean="0"/>
              <a:t>He taught courses on communication systems and computer networks at Carleton University from 2005-2009.</a:t>
            </a:r>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2</a:t>
            </a:fld>
            <a:endParaRPr lang="en-US"/>
          </a:p>
        </p:txBody>
      </p:sp>
      <p:pic>
        <p:nvPicPr>
          <p:cNvPr id="5" name="Picture 4"/>
          <p:cNvPicPr>
            <a:picLocks noChangeAspect="1"/>
          </p:cNvPicPr>
          <p:nvPr/>
        </p:nvPicPr>
        <p:blipFill>
          <a:blip r:embed="rId2"/>
          <a:stretch>
            <a:fillRect/>
          </a:stretch>
        </p:blipFill>
        <p:spPr>
          <a:xfrm>
            <a:off x="855383" y="1717646"/>
            <a:ext cx="1016000" cy="1016000"/>
          </a:xfrm>
          <a:prstGeom prst="rect">
            <a:avLst/>
          </a:prstGeom>
        </p:spPr>
      </p:pic>
    </p:spTree>
    <p:extLst>
      <p:ext uri="{BB962C8B-B14F-4D97-AF65-F5344CB8AC3E}">
        <p14:creationId xmlns:p14="http://schemas.microsoft.com/office/powerpoint/2010/main" val="416425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OFDMA and MU MIMO</a:t>
            </a:r>
            <a:endParaRPr lang="en-US" dirty="0"/>
          </a:p>
        </p:txBody>
      </p:sp>
      <p:sp>
        <p:nvSpPr>
          <p:cNvPr id="3" name="Content Placeholder 2"/>
          <p:cNvSpPr>
            <a:spLocks noGrp="1"/>
          </p:cNvSpPr>
          <p:nvPr>
            <p:ph idx="1"/>
          </p:nvPr>
        </p:nvSpPr>
        <p:spPr>
          <a:xfrm>
            <a:off x="457200" y="4495088"/>
            <a:ext cx="8229600" cy="1906839"/>
          </a:xfrm>
        </p:spPr>
        <p:txBody>
          <a:bodyPr>
            <a:normAutofit fontScale="85000" lnSpcReduction="20000"/>
          </a:bodyPr>
          <a:lstStyle/>
          <a:p>
            <a:r>
              <a:rPr lang="en-US" dirty="0"/>
              <a:t>OFDMA resource allocation based on buffer status at the STA for better user experience.</a:t>
            </a:r>
          </a:p>
          <a:p>
            <a:r>
              <a:rPr lang="en-US" dirty="0"/>
              <a:t>MU MIMO allows a high capability device to simultaneously transmit or receive from a multiple of low capability devices.</a:t>
            </a:r>
          </a:p>
        </p:txBody>
      </p:sp>
      <p:sp>
        <p:nvSpPr>
          <p:cNvPr id="4" name="Slide Number Placeholder 3"/>
          <p:cNvSpPr>
            <a:spLocks noGrp="1"/>
          </p:cNvSpPr>
          <p:nvPr>
            <p:ph type="sldNum" sz="quarter" idx="12"/>
          </p:nvPr>
        </p:nvSpPr>
        <p:spPr/>
        <p:txBody>
          <a:bodyPr/>
          <a:lstStyle/>
          <a:p>
            <a:fld id="{450C1A79-7DB0-814F-A1D0-14B5E0A6315E}" type="slidenum">
              <a:rPr lang="en-US" smtClean="0"/>
              <a:t>20</a:t>
            </a:fld>
            <a:endParaRPr lang="en-US"/>
          </a:p>
        </p:txBody>
      </p:sp>
      <p:sp>
        <p:nvSpPr>
          <p:cNvPr id="5" name="Rectangle 4"/>
          <p:cNvSpPr/>
          <p:nvPr/>
        </p:nvSpPr>
        <p:spPr bwMode="auto">
          <a:xfrm>
            <a:off x="5486400" y="2209800"/>
            <a:ext cx="609600" cy="16002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6" name="Group 5"/>
          <p:cNvGrpSpPr/>
          <p:nvPr/>
        </p:nvGrpSpPr>
        <p:grpSpPr>
          <a:xfrm>
            <a:off x="6096000" y="2057400"/>
            <a:ext cx="228600" cy="304800"/>
            <a:chOff x="3429000" y="2286000"/>
            <a:chExt cx="228600" cy="304800"/>
          </a:xfrm>
        </p:grpSpPr>
        <p:cxnSp>
          <p:nvCxnSpPr>
            <p:cNvPr id="7" name="Straight Connector 6"/>
            <p:cNvCxnSpPr/>
            <p:nvPr/>
          </p:nvCxnSpPr>
          <p:spPr bwMode="auto">
            <a:xfrm>
              <a:off x="3429000" y="25908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 name="Straight Arrow Connector 7"/>
            <p:cNvCxnSpPr/>
            <p:nvPr/>
          </p:nvCxnSpPr>
          <p:spPr bwMode="auto">
            <a:xfrm flipV="1">
              <a:off x="3657600" y="22860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9" name="Group 8"/>
          <p:cNvGrpSpPr/>
          <p:nvPr/>
        </p:nvGrpSpPr>
        <p:grpSpPr>
          <a:xfrm>
            <a:off x="6096000" y="2514600"/>
            <a:ext cx="228600" cy="304800"/>
            <a:chOff x="3429000" y="2286000"/>
            <a:chExt cx="228600" cy="304800"/>
          </a:xfrm>
        </p:grpSpPr>
        <p:cxnSp>
          <p:nvCxnSpPr>
            <p:cNvPr id="10" name="Straight Connector 9"/>
            <p:cNvCxnSpPr/>
            <p:nvPr/>
          </p:nvCxnSpPr>
          <p:spPr bwMode="auto">
            <a:xfrm>
              <a:off x="3429000" y="25908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 name="Straight Arrow Connector 10"/>
            <p:cNvCxnSpPr/>
            <p:nvPr/>
          </p:nvCxnSpPr>
          <p:spPr bwMode="auto">
            <a:xfrm flipV="1">
              <a:off x="3657600" y="22860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12" name="Group 11"/>
          <p:cNvGrpSpPr/>
          <p:nvPr/>
        </p:nvGrpSpPr>
        <p:grpSpPr>
          <a:xfrm>
            <a:off x="6096000" y="2971800"/>
            <a:ext cx="228600" cy="304800"/>
            <a:chOff x="3429000" y="2286000"/>
            <a:chExt cx="228600" cy="304800"/>
          </a:xfrm>
        </p:grpSpPr>
        <p:cxnSp>
          <p:nvCxnSpPr>
            <p:cNvPr id="13" name="Straight Connector 12"/>
            <p:cNvCxnSpPr/>
            <p:nvPr/>
          </p:nvCxnSpPr>
          <p:spPr bwMode="auto">
            <a:xfrm>
              <a:off x="3429000" y="25908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4" name="Straight Arrow Connector 13"/>
            <p:cNvCxnSpPr/>
            <p:nvPr/>
          </p:nvCxnSpPr>
          <p:spPr bwMode="auto">
            <a:xfrm flipV="1">
              <a:off x="3657600" y="22860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15" name="Group 14"/>
          <p:cNvGrpSpPr/>
          <p:nvPr/>
        </p:nvGrpSpPr>
        <p:grpSpPr>
          <a:xfrm>
            <a:off x="6096000" y="3429000"/>
            <a:ext cx="228600" cy="304800"/>
            <a:chOff x="3429000" y="2286000"/>
            <a:chExt cx="228600" cy="304800"/>
          </a:xfrm>
        </p:grpSpPr>
        <p:cxnSp>
          <p:nvCxnSpPr>
            <p:cNvPr id="16" name="Straight Connector 15"/>
            <p:cNvCxnSpPr/>
            <p:nvPr/>
          </p:nvCxnSpPr>
          <p:spPr bwMode="auto">
            <a:xfrm>
              <a:off x="3429000" y="25908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Straight Arrow Connector 16"/>
            <p:cNvCxnSpPr/>
            <p:nvPr/>
          </p:nvCxnSpPr>
          <p:spPr bwMode="auto">
            <a:xfrm flipV="1">
              <a:off x="3657600" y="22860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18" name="Rectangle 17"/>
          <p:cNvSpPr/>
          <p:nvPr/>
        </p:nvSpPr>
        <p:spPr bwMode="auto">
          <a:xfrm>
            <a:off x="7391400" y="2057400"/>
            <a:ext cx="609600" cy="3048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19" name="Group 18"/>
          <p:cNvGrpSpPr/>
          <p:nvPr/>
        </p:nvGrpSpPr>
        <p:grpSpPr>
          <a:xfrm>
            <a:off x="7162800" y="1905000"/>
            <a:ext cx="228600" cy="157548"/>
            <a:chOff x="7315200" y="3124200"/>
            <a:chExt cx="228600" cy="304800"/>
          </a:xfrm>
        </p:grpSpPr>
        <p:cxnSp>
          <p:nvCxnSpPr>
            <p:cNvPr id="20" name="Straight Connector 19"/>
            <p:cNvCxnSpPr/>
            <p:nvPr/>
          </p:nvCxnSpPr>
          <p:spPr bwMode="auto">
            <a:xfrm>
              <a:off x="7315200" y="34290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 name="Straight Arrow Connector 20"/>
            <p:cNvCxnSpPr/>
            <p:nvPr/>
          </p:nvCxnSpPr>
          <p:spPr bwMode="auto">
            <a:xfrm flipV="1">
              <a:off x="7315200" y="31242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22" name="Rectangle 21"/>
          <p:cNvSpPr/>
          <p:nvPr/>
        </p:nvSpPr>
        <p:spPr bwMode="auto">
          <a:xfrm>
            <a:off x="7391400" y="3505200"/>
            <a:ext cx="609600" cy="304800"/>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23" name="Group 22"/>
          <p:cNvGrpSpPr/>
          <p:nvPr/>
        </p:nvGrpSpPr>
        <p:grpSpPr>
          <a:xfrm>
            <a:off x="7162800" y="3352800"/>
            <a:ext cx="228600" cy="304800"/>
            <a:chOff x="7315200" y="3124200"/>
            <a:chExt cx="228600" cy="304800"/>
          </a:xfrm>
        </p:grpSpPr>
        <p:cxnSp>
          <p:nvCxnSpPr>
            <p:cNvPr id="24" name="Straight Connector 23"/>
            <p:cNvCxnSpPr/>
            <p:nvPr/>
          </p:nvCxnSpPr>
          <p:spPr bwMode="auto">
            <a:xfrm>
              <a:off x="7315200" y="34290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5" name="Straight Arrow Connector 24"/>
            <p:cNvCxnSpPr/>
            <p:nvPr/>
          </p:nvCxnSpPr>
          <p:spPr bwMode="auto">
            <a:xfrm flipV="1">
              <a:off x="7315200" y="31242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cxnSp>
        <p:nvCxnSpPr>
          <p:cNvPr id="26" name="Straight Arrow Connector 25"/>
          <p:cNvCxnSpPr/>
          <p:nvPr/>
        </p:nvCxnSpPr>
        <p:spPr bwMode="auto">
          <a:xfrm flipV="1">
            <a:off x="6400800" y="1905000"/>
            <a:ext cx="762000" cy="152400"/>
          </a:xfrm>
          <a:prstGeom prst="straightConnector1">
            <a:avLst/>
          </a:prstGeom>
          <a:solidFill>
            <a:srgbClr val="00B8FF"/>
          </a:solidFill>
          <a:ln w="9525" cap="flat" cmpd="sng" algn="ctr">
            <a:solidFill>
              <a:srgbClr val="00B050"/>
            </a:solidFill>
            <a:prstDash val="solid"/>
            <a:round/>
            <a:headEnd type="triangle" w="med" len="med"/>
            <a:tailEnd type="triangle"/>
          </a:ln>
          <a:effectLst/>
        </p:spPr>
      </p:cxnSp>
      <p:cxnSp>
        <p:nvCxnSpPr>
          <p:cNvPr id="27" name="Straight Arrow Connector 26"/>
          <p:cNvCxnSpPr/>
          <p:nvPr/>
        </p:nvCxnSpPr>
        <p:spPr bwMode="auto">
          <a:xfrm>
            <a:off x="6400800" y="2511040"/>
            <a:ext cx="761999" cy="3560"/>
          </a:xfrm>
          <a:prstGeom prst="straightConnector1">
            <a:avLst/>
          </a:prstGeom>
          <a:solidFill>
            <a:srgbClr val="00B8FF"/>
          </a:solidFill>
          <a:ln w="9525" cap="flat" cmpd="sng" algn="ctr">
            <a:solidFill>
              <a:srgbClr val="C00000"/>
            </a:solidFill>
            <a:prstDash val="solid"/>
            <a:round/>
            <a:headEnd type="triangle" w="med" len="med"/>
            <a:tailEnd type="triangle"/>
          </a:ln>
          <a:effectLst/>
        </p:spPr>
      </p:cxnSp>
      <p:cxnSp>
        <p:nvCxnSpPr>
          <p:cNvPr id="28" name="Straight Arrow Connector 27"/>
          <p:cNvCxnSpPr/>
          <p:nvPr/>
        </p:nvCxnSpPr>
        <p:spPr bwMode="auto">
          <a:xfrm>
            <a:off x="6400800" y="3374877"/>
            <a:ext cx="685800" cy="0"/>
          </a:xfrm>
          <a:prstGeom prst="straightConnector1">
            <a:avLst/>
          </a:prstGeom>
          <a:solidFill>
            <a:srgbClr val="00B8FF"/>
          </a:solidFill>
          <a:ln w="9525" cap="flat" cmpd="sng" algn="ctr">
            <a:solidFill>
              <a:srgbClr val="7030A0"/>
            </a:solidFill>
            <a:prstDash val="solid"/>
            <a:round/>
            <a:headEnd type="triangle" w="med" len="med"/>
            <a:tailEnd type="triangle"/>
          </a:ln>
          <a:effectLst/>
        </p:spPr>
      </p:cxnSp>
      <p:sp>
        <p:nvSpPr>
          <p:cNvPr id="29" name="Rectangle 28"/>
          <p:cNvSpPr/>
          <p:nvPr/>
        </p:nvSpPr>
        <p:spPr bwMode="auto">
          <a:xfrm>
            <a:off x="7391400" y="2667000"/>
            <a:ext cx="609600" cy="3048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nvGrpSpPr>
          <p:cNvPr id="30" name="Group 29"/>
          <p:cNvGrpSpPr/>
          <p:nvPr/>
        </p:nvGrpSpPr>
        <p:grpSpPr>
          <a:xfrm>
            <a:off x="7162800" y="2514600"/>
            <a:ext cx="228600" cy="304800"/>
            <a:chOff x="7315200" y="3124200"/>
            <a:chExt cx="228600" cy="304800"/>
          </a:xfrm>
        </p:grpSpPr>
        <p:cxnSp>
          <p:nvCxnSpPr>
            <p:cNvPr id="31" name="Straight Connector 30"/>
            <p:cNvCxnSpPr/>
            <p:nvPr/>
          </p:nvCxnSpPr>
          <p:spPr bwMode="auto">
            <a:xfrm>
              <a:off x="7315200" y="34290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2" name="Straight Arrow Connector 31"/>
            <p:cNvCxnSpPr/>
            <p:nvPr/>
          </p:nvCxnSpPr>
          <p:spPr bwMode="auto">
            <a:xfrm flipV="1">
              <a:off x="7315200" y="31242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grpSp>
        <p:nvGrpSpPr>
          <p:cNvPr id="33" name="Group 32"/>
          <p:cNvGrpSpPr/>
          <p:nvPr/>
        </p:nvGrpSpPr>
        <p:grpSpPr>
          <a:xfrm>
            <a:off x="7162800" y="2128452"/>
            <a:ext cx="228600" cy="157548"/>
            <a:chOff x="7315200" y="3124200"/>
            <a:chExt cx="228600" cy="304800"/>
          </a:xfrm>
        </p:grpSpPr>
        <p:cxnSp>
          <p:nvCxnSpPr>
            <p:cNvPr id="34" name="Straight Connector 33"/>
            <p:cNvCxnSpPr/>
            <p:nvPr/>
          </p:nvCxnSpPr>
          <p:spPr bwMode="auto">
            <a:xfrm>
              <a:off x="7315200" y="34290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5" name="Straight Arrow Connector 34"/>
            <p:cNvCxnSpPr/>
            <p:nvPr/>
          </p:nvCxnSpPr>
          <p:spPr bwMode="auto">
            <a:xfrm flipV="1">
              <a:off x="7315200" y="3124200"/>
              <a:ext cx="0"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cxnSp>
        <p:nvCxnSpPr>
          <p:cNvPr id="36" name="Straight Arrow Connector 35"/>
          <p:cNvCxnSpPr/>
          <p:nvPr/>
        </p:nvCxnSpPr>
        <p:spPr bwMode="auto">
          <a:xfrm flipV="1">
            <a:off x="6332789" y="2128452"/>
            <a:ext cx="791911" cy="823246"/>
          </a:xfrm>
          <a:prstGeom prst="straightConnector1">
            <a:avLst/>
          </a:prstGeom>
          <a:solidFill>
            <a:srgbClr val="00B8FF"/>
          </a:solidFill>
          <a:ln w="9525" cap="flat" cmpd="sng" algn="ctr">
            <a:solidFill>
              <a:srgbClr val="00B050"/>
            </a:solidFill>
            <a:prstDash val="solid"/>
            <a:round/>
            <a:headEnd type="triangle" w="med" len="med"/>
            <a:tailEnd type="triangle"/>
          </a:ln>
          <a:effectLst/>
        </p:spPr>
      </p:cxnSp>
      <p:sp>
        <p:nvSpPr>
          <p:cNvPr id="37" name="Rectangle 36"/>
          <p:cNvSpPr/>
          <p:nvPr/>
        </p:nvSpPr>
        <p:spPr bwMode="auto">
          <a:xfrm>
            <a:off x="1066800" y="2286000"/>
            <a:ext cx="2667000" cy="11430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8" name="TextBox 37"/>
          <p:cNvSpPr txBox="1"/>
          <p:nvPr/>
        </p:nvSpPr>
        <p:spPr>
          <a:xfrm>
            <a:off x="762000" y="1751013"/>
            <a:ext cx="942887"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Frequency</a:t>
            </a:r>
          </a:p>
        </p:txBody>
      </p:sp>
      <p:sp>
        <p:nvSpPr>
          <p:cNvPr id="39" name="TextBox 38"/>
          <p:cNvSpPr txBox="1"/>
          <p:nvPr/>
        </p:nvSpPr>
        <p:spPr>
          <a:xfrm>
            <a:off x="3980183" y="3501511"/>
            <a:ext cx="546945"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Time</a:t>
            </a:r>
          </a:p>
        </p:txBody>
      </p:sp>
      <p:sp>
        <p:nvSpPr>
          <p:cNvPr id="40" name="Rectangle 39"/>
          <p:cNvSpPr/>
          <p:nvPr/>
        </p:nvSpPr>
        <p:spPr bwMode="auto">
          <a:xfrm>
            <a:off x="1066800" y="2286000"/>
            <a:ext cx="2667000" cy="254075"/>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Rectangle 40"/>
          <p:cNvSpPr/>
          <p:nvPr/>
        </p:nvSpPr>
        <p:spPr bwMode="auto">
          <a:xfrm>
            <a:off x="1066800" y="2514600"/>
            <a:ext cx="2667000" cy="254075"/>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Rectangle 41"/>
          <p:cNvSpPr/>
          <p:nvPr/>
        </p:nvSpPr>
        <p:spPr bwMode="auto">
          <a:xfrm>
            <a:off x="1066800" y="2743200"/>
            <a:ext cx="2667000" cy="25407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Rectangle 42"/>
          <p:cNvSpPr/>
          <p:nvPr/>
        </p:nvSpPr>
        <p:spPr bwMode="auto">
          <a:xfrm>
            <a:off x="1066800" y="2971800"/>
            <a:ext cx="2667000" cy="254075"/>
          </a:xfrm>
          <a:prstGeom prst="rect">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4" name="Rectangle 43"/>
          <p:cNvSpPr/>
          <p:nvPr/>
        </p:nvSpPr>
        <p:spPr bwMode="auto">
          <a:xfrm>
            <a:off x="1066800" y="3200400"/>
            <a:ext cx="2667000" cy="25407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45" name="Straight Arrow Connector 44"/>
          <p:cNvCxnSpPr/>
          <p:nvPr/>
        </p:nvCxnSpPr>
        <p:spPr bwMode="auto">
          <a:xfrm>
            <a:off x="1066800" y="3454475"/>
            <a:ext cx="3048000" cy="0"/>
          </a:xfrm>
          <a:prstGeom prst="straightConnector1">
            <a:avLst/>
          </a:prstGeom>
          <a:solidFill>
            <a:srgbClr val="00B8FF"/>
          </a:solidFill>
          <a:ln w="22225" cap="flat" cmpd="sng" algn="ctr">
            <a:solidFill>
              <a:schemeClr val="tx1"/>
            </a:solidFill>
            <a:prstDash val="solid"/>
            <a:round/>
            <a:headEnd type="none" w="med" len="med"/>
            <a:tailEnd type="triangle"/>
          </a:ln>
          <a:effectLst/>
        </p:spPr>
      </p:cxnSp>
      <p:cxnSp>
        <p:nvCxnSpPr>
          <p:cNvPr id="46" name="Straight Connector 45"/>
          <p:cNvCxnSpPr/>
          <p:nvPr/>
        </p:nvCxnSpPr>
        <p:spPr bwMode="auto">
          <a:xfrm>
            <a:off x="1600200" y="2286000"/>
            <a:ext cx="0" cy="1168475"/>
          </a:xfrm>
          <a:prstGeom prst="line">
            <a:avLst/>
          </a:prstGeom>
          <a:solidFill>
            <a:srgbClr val="00B8FF"/>
          </a:solidFill>
          <a:ln w="15875" cap="flat" cmpd="sng" algn="ctr">
            <a:solidFill>
              <a:schemeClr val="tx1"/>
            </a:solidFill>
            <a:prstDash val="solid"/>
            <a:round/>
            <a:headEnd type="none" w="med" len="med"/>
            <a:tailEnd type="none" w="med" len="med"/>
          </a:ln>
          <a:effectLst/>
        </p:spPr>
      </p:cxnSp>
      <p:sp>
        <p:nvSpPr>
          <p:cNvPr id="47" name="Rectangle 46"/>
          <p:cNvSpPr/>
          <p:nvPr/>
        </p:nvSpPr>
        <p:spPr bwMode="auto">
          <a:xfrm>
            <a:off x="1058611" y="2285999"/>
            <a:ext cx="533400" cy="116047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48" name="Straight Arrow Connector 47"/>
          <p:cNvCxnSpPr/>
          <p:nvPr/>
        </p:nvCxnSpPr>
        <p:spPr bwMode="auto">
          <a:xfrm flipV="1">
            <a:off x="1066800" y="1981200"/>
            <a:ext cx="0" cy="1473275"/>
          </a:xfrm>
          <a:prstGeom prst="straightConnector1">
            <a:avLst/>
          </a:prstGeom>
          <a:solidFill>
            <a:srgbClr val="00B8FF"/>
          </a:solidFill>
          <a:ln w="22225" cap="flat" cmpd="sng" algn="ctr">
            <a:solidFill>
              <a:schemeClr val="tx1"/>
            </a:solidFill>
            <a:prstDash val="solid"/>
            <a:round/>
            <a:headEnd type="none" w="med" len="med"/>
            <a:tailEnd type="triangle"/>
          </a:ln>
          <a:effectLst/>
        </p:spPr>
      </p:cxnSp>
      <p:sp>
        <p:nvSpPr>
          <p:cNvPr id="49" name="TextBox 48"/>
          <p:cNvSpPr txBox="1"/>
          <p:nvPr/>
        </p:nvSpPr>
        <p:spPr>
          <a:xfrm>
            <a:off x="1027276" y="2618203"/>
            <a:ext cx="641522" cy="461665"/>
          </a:xfrm>
          <a:prstGeom prst="rect">
            <a:avLst/>
          </a:prstGeom>
          <a:noFill/>
        </p:spPr>
        <p:txBody>
          <a:bodyPr wrap="none" rtlCol="0">
            <a:spAutoFit/>
          </a:bodyPr>
          <a:lstStyle/>
          <a:p>
            <a:pPr algn="ctr"/>
            <a:r>
              <a:rPr lang="en-US" sz="1200" dirty="0">
                <a:solidFill>
                  <a:schemeClr val="tx1"/>
                </a:solidFill>
                <a:latin typeface="Calibri" panose="020F0502020204030204" pitchFamily="34" charset="0"/>
                <a:cs typeface="Calibri" panose="020F0502020204030204" pitchFamily="34" charset="0"/>
              </a:rPr>
              <a:t>PHY</a:t>
            </a:r>
          </a:p>
          <a:p>
            <a:pPr algn="ctr"/>
            <a:r>
              <a:rPr lang="en-US" sz="1200" dirty="0">
                <a:solidFill>
                  <a:schemeClr val="tx1"/>
                </a:solidFill>
                <a:latin typeface="Calibri" panose="020F0502020204030204" pitchFamily="34" charset="0"/>
                <a:cs typeface="Calibri" panose="020F0502020204030204" pitchFamily="34" charset="0"/>
              </a:rPr>
              <a:t>Header</a:t>
            </a:r>
          </a:p>
        </p:txBody>
      </p:sp>
      <p:sp>
        <p:nvSpPr>
          <p:cNvPr id="50" name="TextBox 49"/>
          <p:cNvSpPr txBox="1"/>
          <p:nvPr/>
        </p:nvSpPr>
        <p:spPr>
          <a:xfrm>
            <a:off x="5535592" y="2787134"/>
            <a:ext cx="436338" cy="369332"/>
          </a:xfrm>
          <a:prstGeom prst="rect">
            <a:avLst/>
          </a:prstGeom>
          <a:noFill/>
        </p:spPr>
        <p:txBody>
          <a:bodyPr wrap="none" rtlCol="0">
            <a:spAutoFit/>
          </a:bodyPr>
          <a:lstStyle/>
          <a:p>
            <a:r>
              <a:rPr lang="en-US" sz="1800" dirty="0">
                <a:solidFill>
                  <a:schemeClr val="tx1"/>
                </a:solidFill>
                <a:latin typeface="Calibri" panose="020F0502020204030204" pitchFamily="34" charset="0"/>
                <a:cs typeface="Calibri" panose="020F0502020204030204" pitchFamily="34" charset="0"/>
              </a:rPr>
              <a:t>AP</a:t>
            </a:r>
          </a:p>
        </p:txBody>
      </p:sp>
      <p:sp>
        <p:nvSpPr>
          <p:cNvPr id="51" name="TextBox 50"/>
          <p:cNvSpPr txBox="1"/>
          <p:nvPr/>
        </p:nvSpPr>
        <p:spPr>
          <a:xfrm>
            <a:off x="7467600" y="2053337"/>
            <a:ext cx="443519"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a:t>
            </a:r>
          </a:p>
        </p:txBody>
      </p:sp>
      <p:sp>
        <p:nvSpPr>
          <p:cNvPr id="52" name="TextBox 51"/>
          <p:cNvSpPr txBox="1"/>
          <p:nvPr/>
        </p:nvSpPr>
        <p:spPr>
          <a:xfrm>
            <a:off x="7467600" y="2664023"/>
            <a:ext cx="443519"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a:t>
            </a:r>
          </a:p>
        </p:txBody>
      </p:sp>
      <p:sp>
        <p:nvSpPr>
          <p:cNvPr id="53" name="TextBox 52"/>
          <p:cNvSpPr txBox="1"/>
          <p:nvPr/>
        </p:nvSpPr>
        <p:spPr>
          <a:xfrm>
            <a:off x="7467600" y="3502223"/>
            <a:ext cx="443519"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a:t>
            </a:r>
          </a:p>
        </p:txBody>
      </p:sp>
      <p:sp>
        <p:nvSpPr>
          <p:cNvPr id="54" name="TextBox 53"/>
          <p:cNvSpPr txBox="1"/>
          <p:nvPr/>
        </p:nvSpPr>
        <p:spPr>
          <a:xfrm>
            <a:off x="2286000" y="2209800"/>
            <a:ext cx="589392"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STA-1</a:t>
            </a:r>
          </a:p>
        </p:txBody>
      </p:sp>
      <p:sp>
        <p:nvSpPr>
          <p:cNvPr id="55" name="TextBox 54"/>
          <p:cNvSpPr txBox="1"/>
          <p:nvPr/>
        </p:nvSpPr>
        <p:spPr>
          <a:xfrm>
            <a:off x="2299681" y="2438400"/>
            <a:ext cx="589392"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STA-2</a:t>
            </a:r>
          </a:p>
        </p:txBody>
      </p:sp>
      <p:sp>
        <p:nvSpPr>
          <p:cNvPr id="56" name="TextBox 55"/>
          <p:cNvSpPr txBox="1"/>
          <p:nvPr/>
        </p:nvSpPr>
        <p:spPr>
          <a:xfrm>
            <a:off x="2286000" y="2740223"/>
            <a:ext cx="589392"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STA-3</a:t>
            </a:r>
          </a:p>
        </p:txBody>
      </p:sp>
      <p:sp>
        <p:nvSpPr>
          <p:cNvPr id="57" name="TextBox 56"/>
          <p:cNvSpPr txBox="1"/>
          <p:nvPr/>
        </p:nvSpPr>
        <p:spPr>
          <a:xfrm>
            <a:off x="2286000" y="2968823"/>
            <a:ext cx="589392"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STA-4</a:t>
            </a:r>
          </a:p>
        </p:txBody>
      </p:sp>
      <p:sp>
        <p:nvSpPr>
          <p:cNvPr id="58" name="TextBox 57"/>
          <p:cNvSpPr txBox="1"/>
          <p:nvPr/>
        </p:nvSpPr>
        <p:spPr>
          <a:xfrm>
            <a:off x="2286000" y="3197423"/>
            <a:ext cx="589392" cy="307777"/>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STA-5</a:t>
            </a:r>
          </a:p>
        </p:txBody>
      </p:sp>
    </p:spTree>
    <p:extLst>
      <p:ext uri="{BB962C8B-B14F-4D97-AF65-F5344CB8AC3E}">
        <p14:creationId xmlns:p14="http://schemas.microsoft.com/office/powerpoint/2010/main" val="293389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802.11ax Chip Availability</a:t>
            </a:r>
            <a:endParaRPr lang="en-US" dirty="0"/>
          </a:p>
        </p:txBody>
      </p:sp>
      <p:sp>
        <p:nvSpPr>
          <p:cNvPr id="3" name="Content Placeholder 2"/>
          <p:cNvSpPr>
            <a:spLocks noGrp="1"/>
          </p:cNvSpPr>
          <p:nvPr>
            <p:ph idx="1"/>
          </p:nvPr>
        </p:nvSpPr>
        <p:spPr/>
        <p:txBody>
          <a:bodyPr/>
          <a:lstStyle/>
          <a:p>
            <a:r>
              <a:rPr lang="en-US" dirty="0" smtClean="0"/>
              <a:t>Major Chip vendors have already announced their chip availability.</a:t>
            </a:r>
          </a:p>
          <a:p>
            <a:r>
              <a:rPr lang="en-US" dirty="0" smtClean="0"/>
              <a:t>Example: Broadcom Announcement</a:t>
            </a:r>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21</a:t>
            </a:fld>
            <a:endParaRPr lang="en-US"/>
          </a:p>
        </p:txBody>
      </p:sp>
      <p:sp>
        <p:nvSpPr>
          <p:cNvPr id="5" name="Rectangle 4"/>
          <p:cNvSpPr/>
          <p:nvPr/>
        </p:nvSpPr>
        <p:spPr>
          <a:xfrm>
            <a:off x="888521" y="3429000"/>
            <a:ext cx="4572000" cy="2339102"/>
          </a:xfrm>
          <a:prstGeom prst="rect">
            <a:avLst/>
          </a:prstGeom>
        </p:spPr>
        <p:txBody>
          <a:bodyPr>
            <a:spAutoFit/>
          </a:bodyPr>
          <a:lstStyle/>
          <a:p>
            <a:pPr algn="just">
              <a:buFont typeface="Arial" panose="020B0604020202020204" pitchFamily="34" charset="0"/>
              <a:buChar char="•"/>
            </a:pPr>
            <a:r>
              <a:rPr lang="en-US" sz="1600" dirty="0" smtClean="0">
                <a:solidFill>
                  <a:srgbClr val="333333"/>
                </a:solidFill>
                <a:latin typeface="Arial" panose="020B0604020202020204" pitchFamily="34" charset="0"/>
              </a:rPr>
              <a:t>BCM 43684</a:t>
            </a:r>
          </a:p>
          <a:p>
            <a:pPr algn="just">
              <a:buFont typeface="Arial" panose="020B0604020202020204" pitchFamily="34" charset="0"/>
              <a:buChar char="•"/>
            </a:pPr>
            <a:r>
              <a:rPr lang="en-US" sz="1600" dirty="0" smtClean="0">
                <a:solidFill>
                  <a:srgbClr val="333333"/>
                </a:solidFill>
                <a:latin typeface="Arial" panose="020B0604020202020204" pitchFamily="34" charset="0"/>
              </a:rPr>
              <a:t>Support </a:t>
            </a:r>
            <a:r>
              <a:rPr lang="en-US" sz="1600" dirty="0">
                <a:solidFill>
                  <a:srgbClr val="333333"/>
                </a:solidFill>
                <a:latin typeface="Arial" panose="020B0604020202020204" pitchFamily="34" charset="0"/>
              </a:rPr>
              <a:t>for 4-streams of 802.11ax</a:t>
            </a:r>
          </a:p>
          <a:p>
            <a:pPr algn="just">
              <a:buFont typeface="Arial" panose="020B0604020202020204" pitchFamily="34" charset="0"/>
              <a:buChar char="•"/>
            </a:pPr>
            <a:r>
              <a:rPr lang="en-US" sz="1600" dirty="0">
                <a:solidFill>
                  <a:srgbClr val="333333"/>
                </a:solidFill>
                <a:latin typeface="Arial" panose="020B0604020202020204" pitchFamily="34" charset="0"/>
              </a:rPr>
              <a:t>4.8 </a:t>
            </a:r>
            <a:r>
              <a:rPr lang="en-US" sz="1600" dirty="0" err="1">
                <a:solidFill>
                  <a:srgbClr val="333333"/>
                </a:solidFill>
                <a:latin typeface="Arial" panose="020B0604020202020204" pitchFamily="34" charset="0"/>
              </a:rPr>
              <a:t>Gbps</a:t>
            </a:r>
            <a:r>
              <a:rPr lang="en-US" sz="1600" dirty="0">
                <a:solidFill>
                  <a:srgbClr val="333333"/>
                </a:solidFill>
                <a:latin typeface="Arial" panose="020B0604020202020204" pitchFamily="34" charset="0"/>
              </a:rPr>
              <a:t> PHY Rate</a:t>
            </a:r>
          </a:p>
          <a:p>
            <a:pPr algn="just">
              <a:buFont typeface="Arial" panose="020B0604020202020204" pitchFamily="34" charset="0"/>
              <a:buChar char="•"/>
            </a:pPr>
            <a:r>
              <a:rPr lang="en-US" sz="1600" dirty="0">
                <a:solidFill>
                  <a:srgbClr val="333333"/>
                </a:solidFill>
                <a:latin typeface="Arial" panose="020B0604020202020204" pitchFamily="34" charset="0"/>
              </a:rPr>
              <a:t>160 MHz Channel Bandwidth</a:t>
            </a:r>
          </a:p>
          <a:p>
            <a:pPr algn="just">
              <a:buFont typeface="Arial" panose="020B0604020202020204" pitchFamily="34" charset="0"/>
              <a:buChar char="•"/>
            </a:pPr>
            <a:r>
              <a:rPr lang="en-US" sz="1600" dirty="0">
                <a:solidFill>
                  <a:srgbClr val="333333"/>
                </a:solidFill>
                <a:latin typeface="Arial" panose="020B0604020202020204" pitchFamily="34" charset="0"/>
              </a:rPr>
              <a:t>1024 QAM Modulation</a:t>
            </a:r>
          </a:p>
          <a:p>
            <a:pPr algn="just">
              <a:buFont typeface="Arial" panose="020B0604020202020204" pitchFamily="34" charset="0"/>
              <a:buChar char="•"/>
            </a:pPr>
            <a:r>
              <a:rPr lang="en-US" sz="1600" dirty="0">
                <a:solidFill>
                  <a:srgbClr val="333333"/>
                </a:solidFill>
                <a:latin typeface="Arial" panose="020B0604020202020204" pitchFamily="34" charset="0"/>
              </a:rPr>
              <a:t>Uplink &amp; Downlink OFDMA</a:t>
            </a:r>
          </a:p>
          <a:p>
            <a:pPr algn="just">
              <a:buFont typeface="Arial" panose="020B0604020202020204" pitchFamily="34" charset="0"/>
              <a:buChar char="•"/>
            </a:pPr>
            <a:r>
              <a:rPr lang="en-US" sz="1600" dirty="0">
                <a:solidFill>
                  <a:srgbClr val="333333"/>
                </a:solidFill>
                <a:latin typeface="Arial" panose="020B0604020202020204" pitchFamily="34" charset="0"/>
              </a:rPr>
              <a:t>MU-MIMO</a:t>
            </a:r>
          </a:p>
          <a:p>
            <a:pPr algn="just">
              <a:buFont typeface="Arial" panose="020B0604020202020204" pitchFamily="34" charset="0"/>
              <a:buChar char="•"/>
            </a:pPr>
            <a:r>
              <a:rPr lang="en-US" sz="1600" dirty="0" err="1">
                <a:solidFill>
                  <a:srgbClr val="333333"/>
                </a:solidFill>
                <a:latin typeface="Arial" panose="020B0604020202020204" pitchFamily="34" charset="0"/>
              </a:rPr>
              <a:t>ZeroWait</a:t>
            </a:r>
            <a:r>
              <a:rPr lang="en-US" sz="1600" dirty="0">
                <a:solidFill>
                  <a:srgbClr val="333333"/>
                </a:solidFill>
                <a:latin typeface="Arial" panose="020B0604020202020204" pitchFamily="34" charset="0"/>
              </a:rPr>
              <a:t> DFS</a:t>
            </a:r>
          </a:p>
          <a:p>
            <a:pPr algn="just">
              <a:buFont typeface="Arial" panose="020B0604020202020204" pitchFamily="34" charset="0"/>
              <a:buChar char="•"/>
            </a:pPr>
            <a:r>
              <a:rPr lang="en-US" sz="1600" dirty="0" err="1">
                <a:solidFill>
                  <a:srgbClr val="333333"/>
                </a:solidFill>
                <a:latin typeface="Arial" panose="020B0604020202020204" pitchFamily="34" charset="0"/>
              </a:rPr>
              <a:t>AirIQ</a:t>
            </a:r>
            <a:r>
              <a:rPr lang="en-US" sz="1600" dirty="0">
                <a:solidFill>
                  <a:srgbClr val="333333"/>
                </a:solidFill>
                <a:latin typeface="Arial" panose="020B0604020202020204" pitchFamily="34" charset="0"/>
              </a:rPr>
              <a:t> Interference </a:t>
            </a:r>
            <a:r>
              <a:rPr lang="en-US" sz="1600" dirty="0" smtClean="0">
                <a:solidFill>
                  <a:srgbClr val="333333"/>
                </a:solidFill>
                <a:latin typeface="Arial" panose="020B0604020202020204" pitchFamily="34" charset="0"/>
              </a:rPr>
              <a:t>Identification</a:t>
            </a:r>
            <a:endParaRPr lang="en-US" sz="1600" dirty="0">
              <a:solidFill>
                <a:srgbClr val="333333"/>
              </a:solidFill>
              <a:latin typeface="Arial" panose="020B0604020202020204" pitchFamily="34" charset="0"/>
            </a:endParaRPr>
          </a:p>
        </p:txBody>
      </p:sp>
      <p:sp>
        <p:nvSpPr>
          <p:cNvPr id="6" name="Rectangle 5"/>
          <p:cNvSpPr/>
          <p:nvPr/>
        </p:nvSpPr>
        <p:spPr>
          <a:xfrm>
            <a:off x="4451230" y="3429000"/>
            <a:ext cx="4572000" cy="2339102"/>
          </a:xfrm>
          <a:prstGeom prst="rect">
            <a:avLst/>
          </a:prstGeom>
        </p:spPr>
        <p:txBody>
          <a:bodyPr>
            <a:spAutoFit/>
          </a:bodyPr>
          <a:lstStyle/>
          <a:p>
            <a:pPr algn="just">
              <a:buFont typeface="Arial" panose="020B0604020202020204" pitchFamily="34" charset="0"/>
              <a:buChar char="•"/>
            </a:pPr>
            <a:r>
              <a:rPr lang="en-US" sz="1600" dirty="0" smtClean="0">
                <a:solidFill>
                  <a:srgbClr val="333333"/>
                </a:solidFill>
                <a:latin typeface="Arial" panose="020B0604020202020204" pitchFamily="34" charset="0"/>
              </a:rPr>
              <a:t>BCM4375</a:t>
            </a:r>
          </a:p>
          <a:p>
            <a:pPr algn="just">
              <a:buFont typeface="Arial" panose="020B0604020202020204" pitchFamily="34" charset="0"/>
              <a:buChar char="•"/>
            </a:pPr>
            <a:r>
              <a:rPr lang="en-US" sz="1600" dirty="0" smtClean="0">
                <a:solidFill>
                  <a:srgbClr val="333333"/>
                </a:solidFill>
                <a:latin typeface="Arial" panose="020B0604020202020204" pitchFamily="34" charset="0"/>
              </a:rPr>
              <a:t>Support </a:t>
            </a:r>
            <a:r>
              <a:rPr lang="en-US" sz="1600" dirty="0">
                <a:solidFill>
                  <a:srgbClr val="333333"/>
                </a:solidFill>
                <a:latin typeface="Arial" panose="020B0604020202020204" pitchFamily="34" charset="0"/>
              </a:rPr>
              <a:t>for 2-streams of 802.11ax</a:t>
            </a:r>
          </a:p>
          <a:p>
            <a:pPr algn="just">
              <a:buFont typeface="Arial" panose="020B0604020202020204" pitchFamily="34" charset="0"/>
              <a:buChar char="•"/>
            </a:pPr>
            <a:r>
              <a:rPr lang="en-US" sz="1600" dirty="0">
                <a:solidFill>
                  <a:srgbClr val="333333"/>
                </a:solidFill>
                <a:latin typeface="Arial" panose="020B0604020202020204" pitchFamily="34" charset="0"/>
              </a:rPr>
              <a:t>Bluetooth 5.0+ including Low-Energy Long Range (LELR)</a:t>
            </a:r>
          </a:p>
          <a:p>
            <a:pPr algn="just">
              <a:buFont typeface="Arial" panose="020B0604020202020204" pitchFamily="34" charset="0"/>
              <a:buChar char="•"/>
            </a:pPr>
            <a:r>
              <a:rPr lang="en-US" sz="1600" dirty="0">
                <a:solidFill>
                  <a:srgbClr val="333333"/>
                </a:solidFill>
                <a:latin typeface="Arial" panose="020B0604020202020204" pitchFamily="34" charset="0"/>
              </a:rPr>
              <a:t>Real Simultaneous Dual-Band (RSDB)</a:t>
            </a:r>
          </a:p>
          <a:p>
            <a:pPr algn="just">
              <a:buFont typeface="Arial" panose="020B0604020202020204" pitchFamily="34" charset="0"/>
              <a:buChar char="•"/>
            </a:pPr>
            <a:r>
              <a:rPr lang="en-US" sz="1600" dirty="0">
                <a:solidFill>
                  <a:srgbClr val="333333"/>
                </a:solidFill>
                <a:latin typeface="Arial" panose="020B0604020202020204" pitchFamily="34" charset="0"/>
              </a:rPr>
              <a:t>1.429 </a:t>
            </a:r>
            <a:r>
              <a:rPr lang="en-US" sz="1600" dirty="0" err="1">
                <a:solidFill>
                  <a:srgbClr val="333333"/>
                </a:solidFill>
                <a:latin typeface="Arial" panose="020B0604020202020204" pitchFamily="34" charset="0"/>
              </a:rPr>
              <a:t>Gbps</a:t>
            </a:r>
            <a:r>
              <a:rPr lang="en-US" sz="1600" dirty="0">
                <a:solidFill>
                  <a:srgbClr val="333333"/>
                </a:solidFill>
                <a:latin typeface="Arial" panose="020B0604020202020204" pitchFamily="34" charset="0"/>
              </a:rPr>
              <a:t> PHY Rate</a:t>
            </a:r>
          </a:p>
          <a:p>
            <a:pPr algn="just">
              <a:buFont typeface="Arial" panose="020B0604020202020204" pitchFamily="34" charset="0"/>
              <a:buChar char="•"/>
            </a:pPr>
            <a:r>
              <a:rPr lang="en-US" sz="1600" dirty="0">
                <a:solidFill>
                  <a:srgbClr val="333333"/>
                </a:solidFill>
                <a:latin typeface="Arial" panose="020B0604020202020204" pitchFamily="34" charset="0"/>
              </a:rPr>
              <a:t>1024 QAM Modulation</a:t>
            </a:r>
          </a:p>
          <a:p>
            <a:pPr algn="just">
              <a:buFont typeface="Arial" panose="020B0604020202020204" pitchFamily="34" charset="0"/>
              <a:buChar char="•"/>
            </a:pPr>
            <a:r>
              <a:rPr lang="en-US" sz="1600" dirty="0">
                <a:solidFill>
                  <a:srgbClr val="333333"/>
                </a:solidFill>
                <a:latin typeface="Arial" panose="020B0604020202020204" pitchFamily="34" charset="0"/>
              </a:rPr>
              <a:t>OFDMA</a:t>
            </a:r>
          </a:p>
          <a:p>
            <a:pPr algn="just">
              <a:buFont typeface="Arial" panose="020B0604020202020204" pitchFamily="34" charset="0"/>
              <a:buChar char="•"/>
            </a:pPr>
            <a:r>
              <a:rPr lang="en-US" sz="1600" dirty="0">
                <a:solidFill>
                  <a:srgbClr val="333333"/>
                </a:solidFill>
                <a:latin typeface="Arial" panose="020B0604020202020204" pitchFamily="34" charset="0"/>
              </a:rPr>
              <a:t>MU-MIMO</a:t>
            </a:r>
            <a:endParaRPr lang="en-US" sz="16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710129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802.11ba – Wake-Up receiver</a:t>
            </a:r>
            <a:endParaRPr lang="en-US" dirty="0"/>
          </a:p>
        </p:txBody>
      </p:sp>
      <p:sp>
        <p:nvSpPr>
          <p:cNvPr id="3" name="Content Placeholder 2"/>
          <p:cNvSpPr>
            <a:spLocks noGrp="1"/>
          </p:cNvSpPr>
          <p:nvPr>
            <p:ph idx="1"/>
          </p:nvPr>
        </p:nvSpPr>
        <p:spPr>
          <a:xfrm>
            <a:off x="457200" y="4343400"/>
            <a:ext cx="8229600" cy="1782764"/>
          </a:xfrm>
        </p:spPr>
        <p:txBody>
          <a:bodyPr>
            <a:normAutofit fontScale="55000" lnSpcReduction="20000"/>
          </a:bodyPr>
          <a:lstStyle/>
          <a:p>
            <a:r>
              <a:rPr lang="en-US" dirty="0"/>
              <a:t>The operation steps of the WUR receiver is as follows:</a:t>
            </a:r>
          </a:p>
          <a:p>
            <a:pPr marL="971550" lvl="1" indent="-514350">
              <a:buFont typeface="+mj-lt"/>
              <a:buAutoNum type="arabicPeriod"/>
            </a:pPr>
            <a:r>
              <a:rPr lang="en-US" dirty="0"/>
              <a:t>When the TX has information for the RX, the TX sends an wake-up signal (frame) to the RX.</a:t>
            </a:r>
          </a:p>
          <a:p>
            <a:pPr marL="971550" lvl="1" indent="-514350">
              <a:buFont typeface="+mj-lt"/>
              <a:buAutoNum type="arabicPeriod"/>
            </a:pPr>
            <a:r>
              <a:rPr lang="en-US" dirty="0"/>
              <a:t>The RX receives the wake-up signal and wakes up the main Wi-Fi receiver. This step is perceived to be an implementation issue and is not subject to standard.</a:t>
            </a:r>
          </a:p>
          <a:p>
            <a:pPr marL="971550" lvl="1" indent="-514350">
              <a:buFont typeface="+mj-lt"/>
              <a:buAutoNum type="arabicPeriod"/>
            </a:pPr>
            <a:r>
              <a:rPr lang="en-US" dirty="0"/>
              <a:t>When the main Wi-Fi Receiver wakes up it responds with an ACK (other frame types are also possible) informing the TX of its transition to the active state.</a:t>
            </a:r>
          </a:p>
          <a:p>
            <a:pPr marL="971550" lvl="1" indent="-514350">
              <a:buFont typeface="+mj-lt"/>
              <a:buAutoNum type="arabicPeriod"/>
            </a:pPr>
            <a:r>
              <a:rPr lang="en-US" dirty="0"/>
              <a:t> information exchange between RX and TX proceeds as </a:t>
            </a:r>
            <a:r>
              <a:rPr lang="en-US" dirty="0" smtClean="0"/>
              <a:t>normal</a:t>
            </a:r>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22</a:t>
            </a:fld>
            <a:endParaRPr lang="en-US"/>
          </a:p>
        </p:txBody>
      </p:sp>
      <p:grpSp>
        <p:nvGrpSpPr>
          <p:cNvPr id="5" name="Group 4"/>
          <p:cNvGrpSpPr/>
          <p:nvPr/>
        </p:nvGrpSpPr>
        <p:grpSpPr>
          <a:xfrm>
            <a:off x="2286000" y="1447800"/>
            <a:ext cx="4572000" cy="2502932"/>
            <a:chOff x="1828800" y="2286000"/>
            <a:chExt cx="4572000" cy="2502932"/>
          </a:xfrm>
        </p:grpSpPr>
        <p:sp>
          <p:nvSpPr>
            <p:cNvPr id="6" name="Rectangle 5"/>
            <p:cNvSpPr/>
            <p:nvPr/>
          </p:nvSpPr>
          <p:spPr>
            <a:xfrm>
              <a:off x="1828800" y="2514600"/>
              <a:ext cx="1066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2514600"/>
              <a:ext cx="1066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4419600"/>
              <a:ext cx="417102" cy="369332"/>
            </a:xfrm>
            <a:prstGeom prst="rect">
              <a:avLst/>
            </a:prstGeom>
            <a:noFill/>
          </p:spPr>
          <p:txBody>
            <a:bodyPr wrap="none" rtlCol="0">
              <a:spAutoFit/>
            </a:bodyPr>
            <a:lstStyle/>
            <a:p>
              <a:r>
                <a:rPr lang="en-US" dirty="0" smtClean="0"/>
                <a:t>TX</a:t>
              </a:r>
              <a:endParaRPr lang="en-US" dirty="0"/>
            </a:p>
          </p:txBody>
        </p:sp>
        <p:sp>
          <p:nvSpPr>
            <p:cNvPr id="9" name="TextBox 8"/>
            <p:cNvSpPr txBox="1"/>
            <p:nvPr/>
          </p:nvSpPr>
          <p:spPr>
            <a:xfrm>
              <a:off x="5602698" y="4419600"/>
              <a:ext cx="429926" cy="369332"/>
            </a:xfrm>
            <a:prstGeom prst="rect">
              <a:avLst/>
            </a:prstGeom>
            <a:noFill/>
          </p:spPr>
          <p:txBody>
            <a:bodyPr wrap="none" rtlCol="0">
              <a:spAutoFit/>
            </a:bodyPr>
            <a:lstStyle/>
            <a:p>
              <a:r>
                <a:rPr lang="en-US" dirty="0"/>
                <a:t>R</a:t>
              </a:r>
              <a:r>
                <a:rPr lang="en-US" dirty="0" smtClean="0"/>
                <a:t>X</a:t>
              </a:r>
              <a:endParaRPr lang="en-US" dirty="0"/>
            </a:p>
          </p:txBody>
        </p:sp>
        <p:sp>
          <p:nvSpPr>
            <p:cNvPr id="10" name="Rectangle 9"/>
            <p:cNvSpPr/>
            <p:nvPr/>
          </p:nvSpPr>
          <p:spPr>
            <a:xfrm>
              <a:off x="5486400" y="2667000"/>
              <a:ext cx="8382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chemeClr val="tx1"/>
                  </a:solidFill>
                </a:rPr>
                <a:t>WuRx</a:t>
              </a:r>
              <a:endParaRPr lang="en-US" sz="1100" dirty="0">
                <a:solidFill>
                  <a:schemeClr val="tx1"/>
                </a:solidFill>
              </a:endParaRPr>
            </a:p>
          </p:txBody>
        </p:sp>
        <p:cxnSp>
          <p:nvCxnSpPr>
            <p:cNvPr id="11" name="Straight Arrow Connector 10"/>
            <p:cNvCxnSpPr/>
            <p:nvPr/>
          </p:nvCxnSpPr>
          <p:spPr>
            <a:xfrm>
              <a:off x="3048000" y="2819400"/>
              <a:ext cx="2438400" cy="0"/>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971800" y="2590800"/>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1</a:t>
              </a:r>
              <a:endParaRPr lang="en-US" sz="1000" dirty="0">
                <a:solidFill>
                  <a:schemeClr val="tx1"/>
                </a:solidFill>
              </a:endParaRPr>
            </a:p>
          </p:txBody>
        </p:sp>
        <p:sp>
          <p:nvSpPr>
            <p:cNvPr id="13" name="TextBox 12"/>
            <p:cNvSpPr txBox="1"/>
            <p:nvPr/>
          </p:nvSpPr>
          <p:spPr>
            <a:xfrm>
              <a:off x="3429000" y="2286000"/>
              <a:ext cx="1356461" cy="430887"/>
            </a:xfrm>
            <a:prstGeom prst="rect">
              <a:avLst/>
            </a:prstGeom>
            <a:noFill/>
          </p:spPr>
          <p:txBody>
            <a:bodyPr wrap="none" rtlCol="0">
              <a:spAutoFit/>
            </a:bodyPr>
            <a:lstStyle/>
            <a:p>
              <a:pPr algn="ctr"/>
              <a:r>
                <a:rPr lang="en-US" sz="1100" dirty="0" smtClean="0"/>
                <a:t>Low Power Wakeup </a:t>
              </a:r>
            </a:p>
            <a:p>
              <a:pPr algn="ctr"/>
              <a:r>
                <a:rPr lang="en-US" sz="1100" dirty="0" smtClean="0"/>
                <a:t>Signal (Frame)</a:t>
              </a:r>
              <a:endParaRPr lang="en-US" sz="1100" dirty="0"/>
            </a:p>
          </p:txBody>
        </p:sp>
        <p:sp>
          <p:nvSpPr>
            <p:cNvPr id="14" name="Rectangle 13"/>
            <p:cNvSpPr/>
            <p:nvPr/>
          </p:nvSpPr>
          <p:spPr>
            <a:xfrm>
              <a:off x="3505200" y="2971800"/>
              <a:ext cx="1143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191000" y="2971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19600" y="2971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33800" y="2971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410200" y="3733800"/>
              <a:ext cx="914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Wi-Fi</a:t>
              </a:r>
            </a:p>
            <a:p>
              <a:pPr algn="ctr"/>
              <a:r>
                <a:rPr lang="en-US" sz="1200" dirty="0" smtClean="0">
                  <a:solidFill>
                    <a:schemeClr val="tx1"/>
                  </a:solidFill>
                </a:rPr>
                <a:t>Receiver</a:t>
              </a:r>
              <a:endParaRPr lang="en-US" sz="1200" dirty="0">
                <a:solidFill>
                  <a:schemeClr val="tx1"/>
                </a:solidFill>
              </a:endParaRPr>
            </a:p>
          </p:txBody>
        </p:sp>
        <p:cxnSp>
          <p:nvCxnSpPr>
            <p:cNvPr id="19" name="Straight Arrow Connector 18"/>
            <p:cNvCxnSpPr/>
            <p:nvPr/>
          </p:nvCxnSpPr>
          <p:spPr>
            <a:xfrm>
              <a:off x="5867400" y="3124200"/>
              <a:ext cx="0" cy="53340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096000" y="3048000"/>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2</a:t>
              </a:r>
              <a:endParaRPr lang="en-US" sz="1000" dirty="0">
                <a:solidFill>
                  <a:schemeClr val="tx1"/>
                </a:solidFill>
              </a:endParaRPr>
            </a:p>
          </p:txBody>
        </p:sp>
        <p:sp>
          <p:nvSpPr>
            <p:cNvPr id="21" name="TextBox 20"/>
            <p:cNvSpPr txBox="1"/>
            <p:nvPr/>
          </p:nvSpPr>
          <p:spPr>
            <a:xfrm rot="5400000">
              <a:off x="5347797" y="3333587"/>
              <a:ext cx="691215" cy="261610"/>
            </a:xfrm>
            <a:prstGeom prst="rect">
              <a:avLst/>
            </a:prstGeom>
            <a:noFill/>
          </p:spPr>
          <p:txBody>
            <a:bodyPr wrap="none" rtlCol="0">
              <a:spAutoFit/>
            </a:bodyPr>
            <a:lstStyle/>
            <a:p>
              <a:r>
                <a:rPr lang="en-US" sz="1100" dirty="0" smtClean="0"/>
                <a:t>Wakeup </a:t>
              </a:r>
              <a:endParaRPr lang="en-US" sz="1100" dirty="0"/>
            </a:p>
          </p:txBody>
        </p:sp>
        <p:cxnSp>
          <p:nvCxnSpPr>
            <p:cNvPr id="22" name="Straight Arrow Connector 21"/>
            <p:cNvCxnSpPr/>
            <p:nvPr/>
          </p:nvCxnSpPr>
          <p:spPr>
            <a:xfrm flipH="1">
              <a:off x="2971800" y="3886200"/>
              <a:ext cx="23622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86200" y="3609201"/>
              <a:ext cx="435184" cy="276999"/>
            </a:xfrm>
            <a:prstGeom prst="rect">
              <a:avLst/>
            </a:prstGeom>
            <a:noFill/>
          </p:spPr>
          <p:txBody>
            <a:bodyPr wrap="none" rtlCol="0">
              <a:spAutoFit/>
            </a:bodyPr>
            <a:lstStyle/>
            <a:p>
              <a:r>
                <a:rPr lang="en-US" sz="1200" dirty="0" smtClean="0"/>
                <a:t>ACK</a:t>
              </a:r>
              <a:endParaRPr lang="en-US" sz="1200" dirty="0"/>
            </a:p>
          </p:txBody>
        </p:sp>
        <p:sp>
          <p:nvSpPr>
            <p:cNvPr id="24" name="Oval 23"/>
            <p:cNvSpPr/>
            <p:nvPr/>
          </p:nvSpPr>
          <p:spPr>
            <a:xfrm>
              <a:off x="4267200" y="3657600"/>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3</a:t>
              </a:r>
            </a:p>
          </p:txBody>
        </p:sp>
        <p:cxnSp>
          <p:nvCxnSpPr>
            <p:cNvPr id="25" name="Straight Arrow Connector 24"/>
            <p:cNvCxnSpPr/>
            <p:nvPr/>
          </p:nvCxnSpPr>
          <p:spPr>
            <a:xfrm>
              <a:off x="2971800" y="4191000"/>
              <a:ext cx="22860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29000" y="4191000"/>
              <a:ext cx="865942" cy="430887"/>
            </a:xfrm>
            <a:prstGeom prst="rect">
              <a:avLst/>
            </a:prstGeom>
            <a:noFill/>
          </p:spPr>
          <p:txBody>
            <a:bodyPr wrap="none" rtlCol="0">
              <a:spAutoFit/>
            </a:bodyPr>
            <a:lstStyle/>
            <a:p>
              <a:pPr algn="ctr"/>
              <a:r>
                <a:rPr lang="en-US" sz="1100" dirty="0" smtClean="0"/>
                <a:t>Information</a:t>
              </a:r>
            </a:p>
            <a:p>
              <a:pPr algn="ctr"/>
              <a:r>
                <a:rPr lang="en-US" sz="1100" dirty="0" smtClean="0"/>
                <a:t>Exchange</a:t>
              </a:r>
            </a:p>
          </p:txBody>
        </p:sp>
        <p:sp>
          <p:nvSpPr>
            <p:cNvPr id="27" name="Oval 26"/>
            <p:cNvSpPr/>
            <p:nvPr/>
          </p:nvSpPr>
          <p:spPr>
            <a:xfrm>
              <a:off x="3124200" y="4267200"/>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a:t>
              </a:r>
            </a:p>
          </p:txBody>
        </p:sp>
        <p:sp>
          <p:nvSpPr>
            <p:cNvPr id="28" name="Rectangle 27"/>
            <p:cNvSpPr/>
            <p:nvPr/>
          </p:nvSpPr>
          <p:spPr>
            <a:xfrm>
              <a:off x="2133600" y="2895600"/>
              <a:ext cx="381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45"/>
            <p:cNvGrpSpPr/>
            <p:nvPr/>
          </p:nvGrpSpPr>
          <p:grpSpPr>
            <a:xfrm>
              <a:off x="2514600" y="3048000"/>
              <a:ext cx="228600" cy="228600"/>
              <a:chOff x="3276600" y="457200"/>
              <a:chExt cx="228600" cy="228600"/>
            </a:xfrm>
          </p:grpSpPr>
          <p:cxnSp>
            <p:nvCxnSpPr>
              <p:cNvPr id="35" name="Straight Connector 34"/>
              <p:cNvCxnSpPr/>
              <p:nvPr/>
            </p:nvCxnSpPr>
            <p:spPr>
              <a:xfrm>
                <a:off x="3276600" y="6858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429000" y="533400"/>
                <a:ext cx="0"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429000" y="457200"/>
                <a:ext cx="762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352800" y="457200"/>
                <a:ext cx="762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46"/>
            <p:cNvGrpSpPr/>
            <p:nvPr/>
          </p:nvGrpSpPr>
          <p:grpSpPr>
            <a:xfrm>
              <a:off x="2514600" y="3429000"/>
              <a:ext cx="228600" cy="228600"/>
              <a:chOff x="3276600" y="457200"/>
              <a:chExt cx="228600" cy="228600"/>
            </a:xfrm>
          </p:grpSpPr>
          <p:cxnSp>
            <p:nvCxnSpPr>
              <p:cNvPr id="31" name="Straight Connector 30"/>
              <p:cNvCxnSpPr/>
              <p:nvPr/>
            </p:nvCxnSpPr>
            <p:spPr>
              <a:xfrm>
                <a:off x="3276600" y="6858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429000" y="533400"/>
                <a:ext cx="0"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429000" y="457200"/>
                <a:ext cx="762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3352800" y="457200"/>
                <a:ext cx="762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94084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802.11ba Project Scope</a:t>
            </a:r>
            <a:endParaRPr lang="en-US" dirty="0"/>
          </a:p>
        </p:txBody>
      </p:sp>
      <p:sp>
        <p:nvSpPr>
          <p:cNvPr id="3" name="Content Placeholder 2"/>
          <p:cNvSpPr>
            <a:spLocks noGrp="1"/>
          </p:cNvSpPr>
          <p:nvPr>
            <p:ph idx="1"/>
          </p:nvPr>
        </p:nvSpPr>
        <p:spPr/>
        <p:txBody>
          <a:bodyPr>
            <a:normAutofit fontScale="85000" lnSpcReduction="20000"/>
          </a:bodyPr>
          <a:lstStyle/>
          <a:p>
            <a:r>
              <a:rPr lang="en-GB" dirty="0"/>
              <a:t>This amendment defines a physical (PHY) layer specification and defines modifications to the medium access control (MAC) layer specification that enables operation of a wake-up radio (WUR). The wake-up frames carry only control information. The reception of the wake-up frame by the WUR can trigger a transition of the primary connectivity radio out of sleep. The WUR is a companion radio to the primary connectivity radio and meets the same range requirement as the primary connectivity radio. The WUR devices coexist with legacy IEEE 802.11 devices in the same band. The WUR has an expected active receiver power consumption of less than one </a:t>
            </a:r>
            <a:r>
              <a:rPr lang="en-GB" dirty="0" err="1"/>
              <a:t>milliwatt</a:t>
            </a:r>
            <a:r>
              <a:rPr lang="en-GB" dirty="0"/>
              <a:t>.</a:t>
            </a:r>
            <a:endParaRPr lang="en-US" dirty="0"/>
          </a:p>
          <a:p>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23</a:t>
            </a:fld>
            <a:endParaRPr lang="en-US"/>
          </a:p>
        </p:txBody>
      </p:sp>
    </p:spTree>
    <p:extLst>
      <p:ext uri="{BB962C8B-B14F-4D97-AF65-F5344CB8AC3E}">
        <p14:creationId xmlns:p14="http://schemas.microsoft.com/office/powerpoint/2010/main" val="3289515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does the Future Hold?</a:t>
            </a:r>
            <a:endParaRPr lang="en-US" dirty="0"/>
          </a:p>
        </p:txBody>
      </p:sp>
      <p:sp>
        <p:nvSpPr>
          <p:cNvPr id="3" name="Content Placeholder 2"/>
          <p:cNvSpPr>
            <a:spLocks noGrp="1"/>
          </p:cNvSpPr>
          <p:nvPr>
            <p:ph idx="1"/>
          </p:nvPr>
        </p:nvSpPr>
        <p:spPr>
          <a:xfrm>
            <a:off x="457200" y="2080418"/>
            <a:ext cx="8229600" cy="4383756"/>
          </a:xfrm>
        </p:spPr>
        <p:txBody>
          <a:bodyPr>
            <a:normAutofit fontScale="92500" lnSpcReduction="20000"/>
          </a:bodyPr>
          <a:lstStyle/>
          <a:p>
            <a:r>
              <a:rPr lang="en-US" dirty="0" smtClean="0"/>
              <a:t>Clearly Wi-Fi technology will no longer enjoy the exclusive use of the unlicensed spectrum</a:t>
            </a:r>
          </a:p>
          <a:p>
            <a:r>
              <a:rPr lang="en-US" dirty="0" smtClean="0"/>
              <a:t>LTE-U (LTE-unlicensed), LAA (licensed assisted access), and </a:t>
            </a:r>
            <a:r>
              <a:rPr lang="en-US" dirty="0" err="1" smtClean="0"/>
              <a:t>MuLteFire</a:t>
            </a:r>
            <a:r>
              <a:rPr lang="en-US" dirty="0" smtClean="0"/>
              <a:t> are emerging as new technologies sharing the spectrum with Wi-Fi devices.</a:t>
            </a:r>
          </a:p>
          <a:p>
            <a:pPr lvl="1"/>
            <a:r>
              <a:rPr lang="en-US" dirty="0" smtClean="0"/>
              <a:t>All are promoted and pushed by cellular vendors</a:t>
            </a:r>
          </a:p>
          <a:p>
            <a:pPr lvl="1"/>
            <a:r>
              <a:rPr lang="en-US" dirty="0" smtClean="0"/>
              <a:t>Concerns relate to co-existence with the billion of Wi-Fi devices already deployed.</a:t>
            </a:r>
          </a:p>
          <a:p>
            <a:r>
              <a:rPr lang="en-US" dirty="0" smtClean="0"/>
              <a:t>As usual market forces will decide winners and losers.</a:t>
            </a:r>
          </a:p>
          <a:p>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24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102" y="428625"/>
            <a:ext cx="1428750" cy="1171575"/>
          </a:xfrm>
          <a:prstGeom prst="rect">
            <a:avLst/>
          </a:prstGeom>
        </p:spPr>
      </p:pic>
    </p:spTree>
    <p:extLst>
      <p:ext uri="{BB962C8B-B14F-4D97-AF65-F5344CB8AC3E}">
        <p14:creationId xmlns:p14="http://schemas.microsoft.com/office/powerpoint/2010/main" val="728420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88"/>
            <a:ext cx="8229600" cy="1143000"/>
          </a:xfrm>
        </p:spPr>
        <p:txBody>
          <a:bodyPr/>
          <a:lstStyle/>
          <a:p>
            <a:r>
              <a:rPr lang="en-US" dirty="0" smtClean="0"/>
              <a:t>Closing Note</a:t>
            </a:r>
            <a:endParaRPr lang="en-US" dirty="0"/>
          </a:p>
        </p:txBody>
      </p:sp>
      <p:sp>
        <p:nvSpPr>
          <p:cNvPr id="3" name="Content Placeholder 2"/>
          <p:cNvSpPr>
            <a:spLocks noGrp="1"/>
          </p:cNvSpPr>
          <p:nvPr>
            <p:ph idx="1"/>
          </p:nvPr>
        </p:nvSpPr>
        <p:spPr>
          <a:xfrm>
            <a:off x="457200" y="1195290"/>
            <a:ext cx="8229600" cy="4525963"/>
          </a:xfrm>
        </p:spPr>
        <p:txBody>
          <a:bodyPr>
            <a:normAutofit/>
          </a:bodyPr>
          <a:lstStyle/>
          <a:p>
            <a:pPr marL="0" indent="0" algn="ctr">
              <a:buNone/>
            </a:pPr>
            <a:r>
              <a:rPr lang="en-US" sz="2800" b="1" i="1" dirty="0" smtClean="0">
                <a:latin typeface="Arial"/>
                <a:cs typeface="Arial"/>
              </a:rPr>
              <a:t>The advance of technology is based on making it fit in so that you don’t really notice it, so it becomes part of everyday life- </a:t>
            </a:r>
            <a:r>
              <a:rPr lang="en-US" sz="2800" b="1" i="1" dirty="0" smtClean="0">
                <a:solidFill>
                  <a:srgbClr val="FF0000"/>
                </a:solidFill>
                <a:latin typeface="Arial"/>
                <a:cs typeface="Arial"/>
              </a:rPr>
              <a:t>Bill Gates</a:t>
            </a:r>
            <a:r>
              <a:rPr lang="en-US" sz="2800" dirty="0" smtClean="0">
                <a:latin typeface="Arial"/>
                <a:cs typeface="Arial"/>
              </a:rPr>
              <a:t/>
            </a:r>
            <a:br>
              <a:rPr lang="en-US" sz="2800" dirty="0" smtClean="0">
                <a:latin typeface="Arial"/>
                <a:cs typeface="Arial"/>
              </a:rPr>
            </a:br>
            <a:endParaRPr lang="en-US" sz="2800" b="1" i="1" dirty="0" smtClean="0">
              <a:latin typeface="Arial"/>
              <a:cs typeface="Arial"/>
            </a:endParaRPr>
          </a:p>
          <a:p>
            <a:pPr marL="0" indent="0">
              <a:buNone/>
            </a:pPr>
            <a:endParaRPr lang="en-US" sz="2800" dirty="0"/>
          </a:p>
        </p:txBody>
      </p:sp>
      <p:sp>
        <p:nvSpPr>
          <p:cNvPr id="4" name="Slide Number Placeholder 3"/>
          <p:cNvSpPr>
            <a:spLocks noGrp="1"/>
          </p:cNvSpPr>
          <p:nvPr>
            <p:ph type="sldNum" sz="quarter" idx="12"/>
          </p:nvPr>
        </p:nvSpPr>
        <p:spPr/>
        <p:txBody>
          <a:bodyPr/>
          <a:lstStyle/>
          <a:p>
            <a:fld id="{450C1A79-7DB0-814F-A1D0-14B5E0A6315E}" type="slidenum">
              <a:rPr lang="en-US" smtClean="0"/>
              <a:t>25</a:t>
            </a:fld>
            <a:endParaRPr lang="en-US"/>
          </a:p>
        </p:txBody>
      </p:sp>
      <p:pic>
        <p:nvPicPr>
          <p:cNvPr id="5" name="Picture 4"/>
          <p:cNvPicPr>
            <a:picLocks noChangeAspect="1"/>
          </p:cNvPicPr>
          <p:nvPr/>
        </p:nvPicPr>
        <p:blipFill>
          <a:blip r:embed="rId2"/>
          <a:stretch>
            <a:fillRect/>
          </a:stretch>
        </p:blipFill>
        <p:spPr>
          <a:xfrm>
            <a:off x="2734356" y="3373927"/>
            <a:ext cx="3695336" cy="2819708"/>
          </a:xfrm>
          <a:prstGeom prst="rect">
            <a:avLst/>
          </a:prstGeom>
        </p:spPr>
      </p:pic>
    </p:spTree>
    <p:extLst>
      <p:ext uri="{BB962C8B-B14F-4D97-AF65-F5344CB8AC3E}">
        <p14:creationId xmlns:p14="http://schemas.microsoft.com/office/powerpoint/2010/main" val="3537219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This lecture focuses on the evolution of the wireless LAN (WLAN) technology and new trends.</a:t>
            </a:r>
          </a:p>
        </p:txBody>
      </p:sp>
      <p:sp>
        <p:nvSpPr>
          <p:cNvPr id="4" name="Slide Number Placeholder 3"/>
          <p:cNvSpPr>
            <a:spLocks noGrp="1"/>
          </p:cNvSpPr>
          <p:nvPr>
            <p:ph type="sldNum" sz="quarter" idx="12"/>
          </p:nvPr>
        </p:nvSpPr>
        <p:spPr/>
        <p:txBody>
          <a:bodyPr/>
          <a:lstStyle/>
          <a:p>
            <a:fld id="{450C1A79-7DB0-814F-A1D0-14B5E0A6315E}" type="slidenum">
              <a:rPr lang="en-US" smtClean="0"/>
              <a:t>3</a:t>
            </a:fld>
            <a:endParaRPr lang="en-US"/>
          </a:p>
        </p:txBody>
      </p:sp>
    </p:spTree>
    <p:extLst>
      <p:ext uri="{BB962C8B-B14F-4D97-AF65-F5344CB8AC3E}">
        <p14:creationId xmlns:p14="http://schemas.microsoft.com/office/powerpoint/2010/main" val="2457590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WLAN Markets</a:t>
            </a:r>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4</a:t>
            </a:fld>
            <a:endParaRPr lang="en-US"/>
          </a:p>
        </p:txBody>
      </p:sp>
      <p:pic>
        <p:nvPicPr>
          <p:cNvPr id="5" name="Picture 2"/>
          <p:cNvPicPr>
            <a:picLocks noChangeAspect="1" noChangeArrowheads="1"/>
          </p:cNvPicPr>
          <p:nvPr/>
        </p:nvPicPr>
        <p:blipFill>
          <a:blip r:embed="rId2" cstate="print"/>
          <a:srcRect/>
          <a:stretch>
            <a:fillRect/>
          </a:stretch>
        </p:blipFill>
        <p:spPr bwMode="auto">
          <a:xfrm>
            <a:off x="683568" y="1556792"/>
            <a:ext cx="3614738" cy="197739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67544" y="3861048"/>
            <a:ext cx="3803901" cy="1944216"/>
          </a:xfrm>
          <a:prstGeom prst="rect">
            <a:avLst/>
          </a:prstGeom>
          <a:noFill/>
          <a:ln w="9525">
            <a:noFill/>
            <a:miter lim="800000"/>
            <a:headEnd/>
            <a:tailEnd/>
          </a:ln>
        </p:spPr>
      </p:pic>
      <p:sp>
        <p:nvSpPr>
          <p:cNvPr id="7" name="TextBox 6"/>
          <p:cNvSpPr txBox="1"/>
          <p:nvPr/>
        </p:nvSpPr>
        <p:spPr>
          <a:xfrm>
            <a:off x="4644008" y="1988840"/>
            <a:ext cx="4032448" cy="646331"/>
          </a:xfrm>
          <a:prstGeom prst="rect">
            <a:avLst/>
          </a:prstGeom>
          <a:noFill/>
        </p:spPr>
        <p:txBody>
          <a:bodyPr wrap="square" rtlCol="0">
            <a:spAutoFit/>
          </a:bodyPr>
          <a:lstStyle/>
          <a:p>
            <a:pPr algn="ctr"/>
            <a:r>
              <a:rPr lang="en-US" b="1" i="1" dirty="0" smtClean="0">
                <a:solidFill>
                  <a:srgbClr val="000000"/>
                </a:solidFill>
              </a:rPr>
              <a:t>Home Networking</a:t>
            </a:r>
          </a:p>
          <a:p>
            <a:pPr algn="ctr"/>
            <a:r>
              <a:rPr lang="en-US" dirty="0" smtClean="0">
                <a:solidFill>
                  <a:srgbClr val="000000"/>
                </a:solidFill>
              </a:rPr>
              <a:t>(Fast Synch and Video Distribution)</a:t>
            </a:r>
          </a:p>
        </p:txBody>
      </p:sp>
      <p:sp>
        <p:nvSpPr>
          <p:cNvPr id="8" name="TextBox 7"/>
          <p:cNvSpPr txBox="1"/>
          <p:nvPr/>
        </p:nvSpPr>
        <p:spPr>
          <a:xfrm>
            <a:off x="5580112" y="4211796"/>
            <a:ext cx="2808312" cy="369332"/>
          </a:xfrm>
          <a:prstGeom prst="rect">
            <a:avLst/>
          </a:prstGeom>
          <a:noFill/>
        </p:spPr>
        <p:txBody>
          <a:bodyPr wrap="square" rtlCol="0">
            <a:spAutoFit/>
          </a:bodyPr>
          <a:lstStyle/>
          <a:p>
            <a:r>
              <a:rPr lang="en-US" b="1" i="1" dirty="0" smtClean="0">
                <a:solidFill>
                  <a:srgbClr val="000000"/>
                </a:solidFill>
              </a:rPr>
              <a:t>Enterprise Networking</a:t>
            </a:r>
          </a:p>
        </p:txBody>
      </p:sp>
    </p:spTree>
    <p:extLst>
      <p:ext uri="{BB962C8B-B14F-4D97-AF65-F5344CB8AC3E}">
        <p14:creationId xmlns:p14="http://schemas.microsoft.com/office/powerpoint/2010/main" val="571256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WLAN Evolution - Drivers</a:t>
            </a:r>
            <a:endParaRPr lang="en-US" dirty="0"/>
          </a:p>
        </p:txBody>
      </p:sp>
      <p:sp>
        <p:nvSpPr>
          <p:cNvPr id="3" name="Content Placeholder 2"/>
          <p:cNvSpPr>
            <a:spLocks noGrp="1"/>
          </p:cNvSpPr>
          <p:nvPr>
            <p:ph idx="1"/>
          </p:nvPr>
        </p:nvSpPr>
        <p:spPr/>
        <p:txBody>
          <a:bodyPr>
            <a:normAutofit lnSpcReduction="10000"/>
          </a:bodyPr>
          <a:lstStyle/>
          <a:p>
            <a:r>
              <a:rPr lang="en-US" dirty="0" smtClean="0"/>
              <a:t>The evolution of WLAN technology has always been in response to the needs of its key markets</a:t>
            </a:r>
          </a:p>
          <a:p>
            <a:pPr lvl="1"/>
            <a:r>
              <a:rPr lang="en-US" dirty="0" smtClean="0"/>
              <a:t>The need for speed by traditional WLAN enterprise and consumer electronics markets</a:t>
            </a:r>
          </a:p>
          <a:p>
            <a:r>
              <a:rPr lang="en-US" dirty="0" smtClean="0"/>
              <a:t>Advances in communication systems and signal processing technologies</a:t>
            </a:r>
          </a:p>
          <a:p>
            <a:r>
              <a:rPr lang="en-US" dirty="0" smtClean="0"/>
              <a:t>The main focus has always been on increasing the data rate.</a:t>
            </a:r>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5</a:t>
            </a:fld>
            <a:endParaRPr lang="en-US"/>
          </a:p>
        </p:txBody>
      </p:sp>
    </p:spTree>
    <p:extLst>
      <p:ext uri="{BB962C8B-B14F-4D97-AF65-F5344CB8AC3E}">
        <p14:creationId xmlns:p14="http://schemas.microsoft.com/office/powerpoint/2010/main" val="554182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WLAN Evolution – Layered Approach</a:t>
            </a:r>
            <a:endParaRPr lang="en-US" dirty="0"/>
          </a:p>
        </p:txBody>
      </p:sp>
      <p:sp>
        <p:nvSpPr>
          <p:cNvPr id="3" name="Content Placeholder 2"/>
          <p:cNvSpPr>
            <a:spLocks noGrp="1"/>
          </p:cNvSpPr>
          <p:nvPr>
            <p:ph idx="1"/>
          </p:nvPr>
        </p:nvSpPr>
        <p:spPr/>
        <p:txBody>
          <a:bodyPr>
            <a:normAutofit lnSpcReduction="10000"/>
          </a:bodyPr>
          <a:lstStyle/>
          <a:p>
            <a:r>
              <a:rPr lang="en-US" dirty="0" smtClean="0"/>
              <a:t>Over the years, WLAN technology has evolved both at the PHY and the MAC layers.</a:t>
            </a:r>
          </a:p>
          <a:p>
            <a:r>
              <a:rPr lang="en-US" dirty="0" smtClean="0"/>
              <a:t>MAC evolution has centered around </a:t>
            </a:r>
            <a:r>
              <a:rPr lang="en-US" dirty="0" err="1" smtClean="0"/>
              <a:t>QoS</a:t>
            </a:r>
            <a:r>
              <a:rPr lang="en-US" dirty="0" smtClean="0"/>
              <a:t> and reducing MAC overhead including overhead related to </a:t>
            </a:r>
            <a:r>
              <a:rPr lang="en-US" dirty="0" err="1" smtClean="0"/>
              <a:t>acknowledgemnts</a:t>
            </a:r>
            <a:r>
              <a:rPr lang="en-US" dirty="0" smtClean="0"/>
              <a:t>.</a:t>
            </a:r>
          </a:p>
          <a:p>
            <a:r>
              <a:rPr lang="en-US" dirty="0" smtClean="0"/>
              <a:t>PHY layer is considered to be the engine that enables the increase in the data rates.</a:t>
            </a:r>
          </a:p>
          <a:p>
            <a:pPr lvl="1"/>
            <a:r>
              <a:rPr lang="en-US" dirty="0" smtClean="0"/>
              <a:t>Traditionally PHY enhancements are more celebrated than those of the MAC.</a:t>
            </a:r>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6</a:t>
            </a:fld>
            <a:endParaRPr lang="en-US"/>
          </a:p>
        </p:txBody>
      </p:sp>
    </p:spTree>
    <p:extLst>
      <p:ext uri="{BB962C8B-B14F-4D97-AF65-F5344CB8AC3E}">
        <p14:creationId xmlns:p14="http://schemas.microsoft.com/office/powerpoint/2010/main" val="801120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Second View of WLAN Architecture</a:t>
            </a:r>
            <a:endParaRPr lang="en-US" dirty="0"/>
          </a:p>
        </p:txBody>
      </p:sp>
      <p:sp>
        <p:nvSpPr>
          <p:cNvPr id="4" name="Slide Number Placeholder 3"/>
          <p:cNvSpPr>
            <a:spLocks noGrp="1"/>
          </p:cNvSpPr>
          <p:nvPr>
            <p:ph type="sldNum" sz="quarter" idx="12"/>
          </p:nvPr>
        </p:nvSpPr>
        <p:spPr/>
        <p:txBody>
          <a:bodyPr/>
          <a:lstStyle/>
          <a:p>
            <a:fld id="{450C1A79-7DB0-814F-A1D0-14B5E0A6315E}" type="slidenum">
              <a:rPr lang="en-US" smtClean="0"/>
              <a:t>7</a:t>
            </a:fld>
            <a:endParaRPr lang="en-US"/>
          </a:p>
        </p:txBody>
      </p:sp>
      <p:pic>
        <p:nvPicPr>
          <p:cNvPr id="6" name="Picture 5"/>
          <p:cNvPicPr>
            <a:picLocks noChangeAspect="1"/>
          </p:cNvPicPr>
          <p:nvPr/>
        </p:nvPicPr>
        <p:blipFill>
          <a:blip r:embed="rId2"/>
          <a:stretch>
            <a:fillRect/>
          </a:stretch>
        </p:blipFill>
        <p:spPr>
          <a:xfrm>
            <a:off x="527822" y="1333094"/>
            <a:ext cx="8018439" cy="5184336"/>
          </a:xfrm>
          <a:prstGeom prst="rect">
            <a:avLst/>
          </a:prstGeom>
        </p:spPr>
      </p:pic>
    </p:spTree>
    <p:extLst>
      <p:ext uri="{BB962C8B-B14F-4D97-AF65-F5344CB8AC3E}">
        <p14:creationId xmlns:p14="http://schemas.microsoft.com/office/powerpoint/2010/main" val="380291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 Layers (</a:t>
            </a:r>
            <a:r>
              <a:rPr lang="en-US" dirty="0" smtClean="0"/>
              <a:t>2014 </a:t>
            </a:r>
            <a:r>
              <a:rPr lang="en-US" dirty="0" smtClean="0"/>
              <a:t>view)</a:t>
            </a:r>
            <a:endParaRPr lang="en-US" dirty="0"/>
          </a:p>
        </p:txBody>
      </p:sp>
      <p:sp>
        <p:nvSpPr>
          <p:cNvPr id="8" name="Content Placeholder 7"/>
          <p:cNvSpPr>
            <a:spLocks noGrp="1"/>
          </p:cNvSpPr>
          <p:nvPr>
            <p:ph idx="1"/>
          </p:nvPr>
        </p:nvSpPr>
        <p:spPr>
          <a:xfrm>
            <a:off x="457200" y="4932428"/>
            <a:ext cx="8229600" cy="1748433"/>
          </a:xfrm>
        </p:spPr>
        <p:txBody>
          <a:bodyPr>
            <a:normAutofit fontScale="70000" lnSpcReduction="20000"/>
          </a:bodyPr>
          <a:lstStyle/>
          <a:p>
            <a:r>
              <a:rPr lang="en-US" dirty="0" smtClean="0"/>
              <a:t>IEEE 802.11b is not the first WLAN PHY layer, but it is the one that have seen much popularity</a:t>
            </a:r>
          </a:p>
          <a:p>
            <a:r>
              <a:rPr lang="en-US" dirty="0" smtClean="0"/>
              <a:t>IEEE 802.11a/g increased the data rates up to 54 Mbps</a:t>
            </a:r>
          </a:p>
          <a:p>
            <a:r>
              <a:rPr lang="en-US" dirty="0" smtClean="0"/>
              <a:t>IEEE 802.11n was an inflection point where MIMO was first introduced WLAN.</a:t>
            </a:r>
          </a:p>
          <a:p>
            <a:endParaRPr lang="en-US" dirty="0"/>
          </a:p>
        </p:txBody>
      </p:sp>
      <p:graphicFrame>
        <p:nvGraphicFramePr>
          <p:cNvPr id="7" name="Diagram 6"/>
          <p:cNvGraphicFramePr/>
          <p:nvPr>
            <p:extLst>
              <p:ext uri="{D42A27DB-BD31-4B8C-83A1-F6EECF244321}">
                <p14:modId xmlns:p14="http://schemas.microsoft.com/office/powerpoint/2010/main" val="17949845"/>
              </p:ext>
            </p:extLst>
          </p:nvPr>
        </p:nvGraphicFramePr>
        <p:xfrm>
          <a:off x="-1030828" y="1269922"/>
          <a:ext cx="10529175" cy="3423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450C1A79-7DB0-814F-A1D0-14B5E0A6315E}" type="slidenum">
              <a:rPr lang="en-US" smtClean="0"/>
              <a:t>8</a:t>
            </a:fld>
            <a:endParaRPr lang="en-US"/>
          </a:p>
        </p:txBody>
      </p:sp>
    </p:spTree>
    <p:extLst>
      <p:ext uri="{BB962C8B-B14F-4D97-AF65-F5344CB8AC3E}">
        <p14:creationId xmlns:p14="http://schemas.microsoft.com/office/powerpoint/2010/main" val="3391829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0C1A79-7DB0-814F-A1D0-14B5E0A6315E}" type="slidenum">
              <a:rPr lang="en-US" smtClean="0"/>
              <a:t>9</a:t>
            </a:fld>
            <a:endParaRPr lang="en-US"/>
          </a:p>
        </p:txBody>
      </p:sp>
      <p:sp>
        <p:nvSpPr>
          <p:cNvPr id="6" name="文本框 4"/>
          <p:cNvSpPr txBox="1"/>
          <p:nvPr/>
        </p:nvSpPr>
        <p:spPr>
          <a:xfrm>
            <a:off x="838200" y="1632889"/>
            <a:ext cx="7848600" cy="2031325"/>
          </a:xfrm>
          <a:prstGeom prst="rect">
            <a:avLst/>
          </a:prstGeom>
          <a:noFill/>
        </p:spPr>
        <p:txBody>
          <a:bodyPr wrap="square" rtlCol="0">
            <a:spAutoFit/>
          </a:bodyPr>
          <a:lstStyle/>
          <a:p>
            <a:r>
              <a:rPr kumimoji="1" lang="en-US" altLang="zh-CN" b="1" dirty="0" smtClean="0">
                <a:latin typeface="Arial"/>
                <a:ea typeface="Hei"/>
                <a:cs typeface="Arial"/>
              </a:rPr>
              <a:t>Mainly driven by technological advances in communication systems and signal processing</a:t>
            </a:r>
          </a:p>
          <a:p>
            <a:endParaRPr kumimoji="1" lang="en-US" altLang="zh-CN" b="1" dirty="0" smtClean="0">
              <a:latin typeface="Arial"/>
              <a:ea typeface="Hei"/>
              <a:cs typeface="Arial"/>
            </a:endParaRPr>
          </a:p>
          <a:p>
            <a:endParaRPr kumimoji="1" lang="en-US" altLang="zh-CN" b="1" dirty="0" smtClean="0">
              <a:latin typeface="Arial"/>
              <a:ea typeface="Hei"/>
              <a:cs typeface="Arial"/>
            </a:endParaRPr>
          </a:p>
          <a:p>
            <a:endParaRPr kumimoji="1" lang="en-US" altLang="zh-CN" b="1" dirty="0" smtClean="0">
              <a:latin typeface="Arial"/>
              <a:ea typeface="Hei"/>
              <a:cs typeface="Arial"/>
            </a:endParaRPr>
          </a:p>
          <a:p>
            <a:endParaRPr kumimoji="1" lang="zh-CN" altLang="en-US" b="1" dirty="0" smtClean="0">
              <a:latin typeface="Arial"/>
              <a:ea typeface="Hei"/>
              <a:cs typeface="Arial"/>
            </a:endParaRPr>
          </a:p>
          <a:p>
            <a:endParaRPr kumimoji="1" lang="zh-CN" altLang="en-US" b="1" dirty="0">
              <a:latin typeface="Arial"/>
              <a:ea typeface="Hei"/>
              <a:cs typeface="Arial"/>
            </a:endParaRPr>
          </a:p>
        </p:txBody>
      </p:sp>
      <p:sp>
        <p:nvSpPr>
          <p:cNvPr id="7" name="Title 3"/>
          <p:cNvSpPr txBox="1">
            <a:spLocks/>
          </p:cNvSpPr>
          <p:nvPr/>
        </p:nvSpPr>
        <p:spPr>
          <a:xfrm>
            <a:off x="609600" y="4270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a:cs typeface="Arial"/>
              </a:rPr>
              <a:t>PHY Evolution: The Holy Grail</a:t>
            </a:r>
            <a:endParaRPr lang="en-US" dirty="0">
              <a:latin typeface="Arial"/>
              <a:cs typeface="Arial"/>
            </a:endParaRPr>
          </a:p>
        </p:txBody>
      </p:sp>
      <p:sp>
        <p:nvSpPr>
          <p:cNvPr id="8" name="Arc 7"/>
          <p:cNvSpPr/>
          <p:nvPr/>
        </p:nvSpPr>
        <p:spPr>
          <a:xfrm rot="5890905">
            <a:off x="-1675035" y="-4855541"/>
            <a:ext cx="9242429" cy="11860555"/>
          </a:xfrm>
          <a:prstGeom prst="arc">
            <a:avLst>
              <a:gd name="adj1" fmla="val 16200000"/>
              <a:gd name="adj2" fmla="val 21543971"/>
            </a:avLst>
          </a:prstGeom>
          <a:ln w="1905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 name="Group 8"/>
          <p:cNvGrpSpPr/>
          <p:nvPr/>
        </p:nvGrpSpPr>
        <p:grpSpPr>
          <a:xfrm>
            <a:off x="1981200" y="2333947"/>
            <a:ext cx="7234381" cy="4024407"/>
            <a:chOff x="1600200" y="2181547"/>
            <a:chExt cx="7234381" cy="4024407"/>
          </a:xfrm>
        </p:grpSpPr>
        <p:sp>
          <p:nvSpPr>
            <p:cNvPr id="10" name="Oval 63"/>
            <p:cNvSpPr>
              <a:spLocks noChangeArrowheads="1"/>
            </p:cNvSpPr>
            <p:nvPr/>
          </p:nvSpPr>
          <p:spPr bwMode="auto">
            <a:xfrm>
              <a:off x="2514600" y="5486400"/>
              <a:ext cx="228601" cy="228601"/>
            </a:xfrm>
            <a:prstGeom prst="ellipse">
              <a:avLst/>
            </a:prstGeom>
            <a:solidFill>
              <a:schemeClr val="bg1"/>
            </a:solidFill>
            <a:ln w="28575" algn="ctr">
              <a:solidFill>
                <a:srgbClr val="CCCCCC"/>
              </a:solidFill>
              <a:round/>
              <a:headEnd/>
              <a:tailEnd/>
            </a:ln>
            <a:effectLst/>
          </p:spPr>
          <p:txBody>
            <a:bodyPr anchor="ctr"/>
            <a:lstStyle/>
            <a:p>
              <a:pPr>
                <a:defRPr/>
              </a:pPr>
              <a:endParaRPr lang="zh-CN" altLang="en-US" sz="900" b="1" kern="0">
                <a:solidFill>
                  <a:srgbClr val="080808"/>
                </a:solidFill>
                <a:latin typeface="Arial" pitchFamily="34" charset="0"/>
              </a:endParaRPr>
            </a:p>
          </p:txBody>
        </p:sp>
        <p:sp>
          <p:nvSpPr>
            <p:cNvPr id="11" name="Oval 63"/>
            <p:cNvSpPr>
              <a:spLocks noChangeArrowheads="1"/>
            </p:cNvSpPr>
            <p:nvPr/>
          </p:nvSpPr>
          <p:spPr bwMode="auto">
            <a:xfrm>
              <a:off x="4953000" y="5181600"/>
              <a:ext cx="228601" cy="228601"/>
            </a:xfrm>
            <a:prstGeom prst="ellipse">
              <a:avLst/>
            </a:prstGeom>
            <a:solidFill>
              <a:schemeClr val="bg1"/>
            </a:solidFill>
            <a:ln w="28575" algn="ctr">
              <a:solidFill>
                <a:srgbClr val="CCCCCC"/>
              </a:solidFill>
              <a:round/>
              <a:headEnd/>
              <a:tailEnd/>
            </a:ln>
            <a:effectLst/>
          </p:spPr>
          <p:txBody>
            <a:bodyPr anchor="ctr"/>
            <a:lstStyle/>
            <a:p>
              <a:pPr>
                <a:defRPr/>
              </a:pPr>
              <a:endParaRPr lang="zh-CN" altLang="en-US" sz="900" b="1" kern="0">
                <a:solidFill>
                  <a:srgbClr val="080808"/>
                </a:solidFill>
                <a:latin typeface="Arial" pitchFamily="34" charset="0"/>
              </a:endParaRPr>
            </a:p>
          </p:txBody>
        </p:sp>
        <p:sp>
          <p:nvSpPr>
            <p:cNvPr id="12" name="Oval 63"/>
            <p:cNvSpPr>
              <a:spLocks noChangeArrowheads="1"/>
            </p:cNvSpPr>
            <p:nvPr/>
          </p:nvSpPr>
          <p:spPr bwMode="auto">
            <a:xfrm>
              <a:off x="3657599" y="5410199"/>
              <a:ext cx="228601" cy="228601"/>
            </a:xfrm>
            <a:prstGeom prst="ellipse">
              <a:avLst/>
            </a:prstGeom>
            <a:solidFill>
              <a:schemeClr val="bg1"/>
            </a:solidFill>
            <a:ln w="28575" algn="ctr">
              <a:solidFill>
                <a:srgbClr val="CCCCCC"/>
              </a:solidFill>
              <a:round/>
              <a:headEnd/>
              <a:tailEnd/>
            </a:ln>
            <a:effectLst/>
          </p:spPr>
          <p:txBody>
            <a:bodyPr anchor="ctr"/>
            <a:lstStyle/>
            <a:p>
              <a:pPr>
                <a:defRPr/>
              </a:pPr>
              <a:endParaRPr lang="zh-CN" altLang="en-US" sz="900" b="1" kern="0">
                <a:solidFill>
                  <a:srgbClr val="080808"/>
                </a:solidFill>
                <a:latin typeface="Arial" pitchFamily="34" charset="0"/>
              </a:endParaRPr>
            </a:p>
          </p:txBody>
        </p:sp>
        <p:sp>
          <p:nvSpPr>
            <p:cNvPr id="13" name="Oval 63"/>
            <p:cNvSpPr>
              <a:spLocks noChangeArrowheads="1"/>
            </p:cNvSpPr>
            <p:nvPr/>
          </p:nvSpPr>
          <p:spPr bwMode="auto">
            <a:xfrm>
              <a:off x="6705600" y="4267199"/>
              <a:ext cx="228601" cy="228601"/>
            </a:xfrm>
            <a:prstGeom prst="ellipse">
              <a:avLst/>
            </a:prstGeom>
            <a:solidFill>
              <a:schemeClr val="bg1"/>
            </a:solidFill>
            <a:ln w="28575" algn="ctr">
              <a:solidFill>
                <a:srgbClr val="CCCCCC"/>
              </a:solidFill>
              <a:round/>
              <a:headEnd/>
              <a:tailEnd/>
            </a:ln>
            <a:effectLst/>
          </p:spPr>
          <p:txBody>
            <a:bodyPr anchor="ctr"/>
            <a:lstStyle/>
            <a:p>
              <a:pPr>
                <a:defRPr/>
              </a:pPr>
              <a:endParaRPr lang="zh-CN" altLang="en-US" sz="900" b="1" kern="0">
                <a:solidFill>
                  <a:srgbClr val="080808"/>
                </a:solidFill>
                <a:latin typeface="Arial" pitchFamily="34" charset="0"/>
              </a:endParaRPr>
            </a:p>
          </p:txBody>
        </p:sp>
        <p:sp>
          <p:nvSpPr>
            <p:cNvPr id="14" name="TextBox 13"/>
            <p:cNvSpPr txBox="1"/>
            <p:nvPr/>
          </p:nvSpPr>
          <p:spPr>
            <a:xfrm>
              <a:off x="2330679" y="5867400"/>
              <a:ext cx="641121" cy="338554"/>
            </a:xfrm>
            <a:prstGeom prst="rect">
              <a:avLst/>
            </a:prstGeom>
            <a:noFill/>
          </p:spPr>
          <p:txBody>
            <a:bodyPr wrap="none" rtlCol="0">
              <a:spAutoFit/>
            </a:bodyPr>
            <a:lstStyle/>
            <a:p>
              <a:r>
                <a:rPr lang="en-US" sz="1600" dirty="0" smtClean="0">
                  <a:latin typeface="Arial"/>
                  <a:cs typeface="Arial"/>
                </a:rPr>
                <a:t>1997</a:t>
              </a:r>
              <a:endParaRPr lang="en-US" sz="1600" dirty="0">
                <a:latin typeface="Arial"/>
                <a:cs typeface="Arial"/>
              </a:endParaRPr>
            </a:p>
          </p:txBody>
        </p:sp>
        <p:sp>
          <p:nvSpPr>
            <p:cNvPr id="15" name="TextBox 14"/>
            <p:cNvSpPr txBox="1"/>
            <p:nvPr/>
          </p:nvSpPr>
          <p:spPr>
            <a:xfrm>
              <a:off x="4700808" y="5867400"/>
              <a:ext cx="785592" cy="338554"/>
            </a:xfrm>
            <a:prstGeom prst="rect">
              <a:avLst/>
            </a:prstGeom>
            <a:noFill/>
          </p:spPr>
          <p:txBody>
            <a:bodyPr wrap="none" rtlCol="0">
              <a:spAutoFit/>
            </a:bodyPr>
            <a:lstStyle/>
            <a:p>
              <a:r>
                <a:rPr lang="en-US" sz="1600" dirty="0" smtClean="0">
                  <a:latin typeface="Arial"/>
                  <a:cs typeface="Arial"/>
                </a:rPr>
                <a:t>2000’s</a:t>
              </a:r>
              <a:endParaRPr lang="en-US" sz="1600" dirty="0">
                <a:latin typeface="Arial"/>
                <a:cs typeface="Arial"/>
              </a:endParaRPr>
            </a:p>
          </p:txBody>
        </p:sp>
        <p:sp>
          <p:nvSpPr>
            <p:cNvPr id="16" name="TextBox 15"/>
            <p:cNvSpPr txBox="1"/>
            <p:nvPr/>
          </p:nvSpPr>
          <p:spPr>
            <a:xfrm>
              <a:off x="7467600" y="5867400"/>
              <a:ext cx="1366981" cy="338554"/>
            </a:xfrm>
            <a:prstGeom prst="rect">
              <a:avLst/>
            </a:prstGeom>
            <a:noFill/>
          </p:spPr>
          <p:txBody>
            <a:bodyPr wrap="none" rtlCol="0">
              <a:spAutoFit/>
            </a:bodyPr>
            <a:lstStyle/>
            <a:p>
              <a:r>
                <a:rPr lang="en-US" sz="1600" dirty="0" smtClean="0">
                  <a:latin typeface="Arial"/>
                  <a:cs typeface="Arial"/>
                </a:rPr>
                <a:t>We are here!</a:t>
              </a:r>
              <a:endParaRPr lang="en-US" sz="1600" dirty="0">
                <a:latin typeface="Arial"/>
                <a:cs typeface="Arial"/>
              </a:endParaRPr>
            </a:p>
          </p:txBody>
        </p:sp>
        <p:cxnSp>
          <p:nvCxnSpPr>
            <p:cNvPr id="17" name="Straight Arrow Connector 16"/>
            <p:cNvCxnSpPr/>
            <p:nvPr/>
          </p:nvCxnSpPr>
          <p:spPr>
            <a:xfrm>
              <a:off x="1600200" y="5791200"/>
              <a:ext cx="7162800" cy="0"/>
            </a:xfrm>
            <a:prstGeom prst="straightConnector1">
              <a:avLst/>
            </a:prstGeom>
            <a:ln w="57150" cmpd="sng">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2286000" y="4800600"/>
              <a:ext cx="797013" cy="584776"/>
            </a:xfrm>
            <a:prstGeom prst="rect">
              <a:avLst/>
            </a:prstGeom>
            <a:noFill/>
          </p:spPr>
          <p:txBody>
            <a:bodyPr wrap="none" rtlCol="0">
              <a:spAutoFit/>
            </a:bodyPr>
            <a:lstStyle/>
            <a:p>
              <a:r>
                <a:rPr lang="en-US" sz="1600" dirty="0" smtClean="0">
                  <a:latin typeface="Arial"/>
                  <a:cs typeface="Arial"/>
                </a:rPr>
                <a:t>802.11</a:t>
              </a:r>
            </a:p>
            <a:p>
              <a:r>
                <a:rPr lang="en-US" sz="1600" dirty="0" smtClean="0">
                  <a:latin typeface="Arial"/>
                  <a:cs typeface="Arial"/>
                </a:rPr>
                <a:t>2Mbps</a:t>
              </a:r>
              <a:endParaRPr lang="en-US" sz="1600" dirty="0">
                <a:latin typeface="Arial"/>
                <a:cs typeface="Arial"/>
              </a:endParaRPr>
            </a:p>
          </p:txBody>
        </p:sp>
        <p:sp>
          <p:nvSpPr>
            <p:cNvPr id="19" name="TextBox 18"/>
            <p:cNvSpPr txBox="1"/>
            <p:nvPr/>
          </p:nvSpPr>
          <p:spPr>
            <a:xfrm>
              <a:off x="3356073" y="4673024"/>
              <a:ext cx="911127" cy="584776"/>
            </a:xfrm>
            <a:prstGeom prst="rect">
              <a:avLst/>
            </a:prstGeom>
            <a:noFill/>
          </p:spPr>
          <p:txBody>
            <a:bodyPr wrap="none" rtlCol="0">
              <a:spAutoFit/>
            </a:bodyPr>
            <a:lstStyle/>
            <a:p>
              <a:r>
                <a:rPr lang="en-US" sz="1600" dirty="0" smtClean="0">
                  <a:latin typeface="Arial"/>
                  <a:cs typeface="Arial"/>
                </a:rPr>
                <a:t>802.11b</a:t>
              </a:r>
            </a:p>
            <a:p>
              <a:r>
                <a:rPr lang="en-US" sz="1600" dirty="0" smtClean="0">
                  <a:latin typeface="Arial"/>
                  <a:cs typeface="Arial"/>
                </a:rPr>
                <a:t>11Mbps</a:t>
              </a:r>
              <a:endParaRPr lang="en-US" sz="1600" dirty="0">
                <a:latin typeface="Arial"/>
                <a:cs typeface="Arial"/>
              </a:endParaRPr>
            </a:p>
          </p:txBody>
        </p:sp>
        <p:sp>
          <p:nvSpPr>
            <p:cNvPr id="20" name="TextBox 19"/>
            <p:cNvSpPr txBox="1"/>
            <p:nvPr/>
          </p:nvSpPr>
          <p:spPr>
            <a:xfrm>
              <a:off x="4371807" y="4114800"/>
              <a:ext cx="1800393" cy="830997"/>
            </a:xfrm>
            <a:prstGeom prst="rect">
              <a:avLst/>
            </a:prstGeom>
            <a:noFill/>
          </p:spPr>
          <p:txBody>
            <a:bodyPr wrap="none" rtlCol="0">
              <a:spAutoFit/>
            </a:bodyPr>
            <a:lstStyle/>
            <a:p>
              <a:r>
                <a:rPr lang="en-US" sz="1600" dirty="0" smtClean="0">
                  <a:latin typeface="Arial"/>
                  <a:cs typeface="Arial"/>
                </a:rPr>
                <a:t>802.11a (5GHz), </a:t>
              </a:r>
            </a:p>
            <a:p>
              <a:r>
                <a:rPr lang="en-US" sz="1600" dirty="0" smtClean="0">
                  <a:latin typeface="Arial"/>
                  <a:cs typeface="Arial"/>
                </a:rPr>
                <a:t>802.11g (2.4GHz)</a:t>
              </a:r>
            </a:p>
            <a:p>
              <a:r>
                <a:rPr lang="en-US" sz="1600" dirty="0" smtClean="0">
                  <a:latin typeface="Arial"/>
                  <a:cs typeface="Arial"/>
                </a:rPr>
                <a:t>54Mbps</a:t>
              </a:r>
              <a:endParaRPr lang="en-US" sz="1600" dirty="0">
                <a:latin typeface="Arial"/>
                <a:cs typeface="Arial"/>
              </a:endParaRPr>
            </a:p>
          </p:txBody>
        </p:sp>
        <p:sp>
          <p:nvSpPr>
            <p:cNvPr id="21" name="TextBox 20"/>
            <p:cNvSpPr txBox="1"/>
            <p:nvPr/>
          </p:nvSpPr>
          <p:spPr>
            <a:xfrm>
              <a:off x="5873388" y="3572204"/>
              <a:ext cx="1028747" cy="584776"/>
            </a:xfrm>
            <a:prstGeom prst="rect">
              <a:avLst/>
            </a:prstGeom>
            <a:noFill/>
          </p:spPr>
          <p:txBody>
            <a:bodyPr wrap="none" rtlCol="0">
              <a:spAutoFit/>
            </a:bodyPr>
            <a:lstStyle/>
            <a:p>
              <a:r>
                <a:rPr lang="en-US" sz="1600" dirty="0" smtClean="0">
                  <a:latin typeface="Arial"/>
                  <a:cs typeface="Arial"/>
                </a:rPr>
                <a:t>802.11n</a:t>
              </a:r>
            </a:p>
            <a:p>
              <a:r>
                <a:rPr lang="en-US" sz="1600" dirty="0" smtClean="0">
                  <a:latin typeface="Arial"/>
                  <a:cs typeface="Arial"/>
                </a:rPr>
                <a:t>600Mbps</a:t>
              </a:r>
              <a:endParaRPr lang="en-US" sz="1600" dirty="0">
                <a:latin typeface="Arial"/>
                <a:cs typeface="Arial"/>
              </a:endParaRPr>
            </a:p>
          </p:txBody>
        </p:sp>
        <p:grpSp>
          <p:nvGrpSpPr>
            <p:cNvPr id="22" name="Group 21"/>
            <p:cNvGrpSpPr>
              <a:grpSpLocks/>
            </p:cNvGrpSpPr>
            <p:nvPr/>
          </p:nvGrpSpPr>
          <p:grpSpPr bwMode="auto">
            <a:xfrm>
              <a:off x="7696200" y="2819400"/>
              <a:ext cx="609600" cy="609600"/>
              <a:chOff x="4168" y="2176"/>
              <a:chExt cx="743" cy="743"/>
            </a:xfrm>
          </p:grpSpPr>
          <p:sp>
            <p:nvSpPr>
              <p:cNvPr id="24" name="Oval 7"/>
              <p:cNvSpPr>
                <a:spLocks noChangeArrowheads="1"/>
              </p:cNvSpPr>
              <p:nvPr/>
            </p:nvSpPr>
            <p:spPr bwMode="auto">
              <a:xfrm>
                <a:off x="4168" y="2176"/>
                <a:ext cx="743" cy="743"/>
              </a:xfrm>
              <a:prstGeom prst="ellipse">
                <a:avLst/>
              </a:prstGeom>
              <a:gradFill rotWithShape="0">
                <a:gsLst>
                  <a:gs pos="0">
                    <a:srgbClr val="CC0000">
                      <a:gamma/>
                      <a:shade val="63137"/>
                      <a:invGamma/>
                    </a:srgbClr>
                  </a:gs>
                  <a:gs pos="100000">
                    <a:srgbClr val="CC0000"/>
                  </a:gs>
                </a:gsLst>
                <a:lin ang="2700000" scaled="1"/>
              </a:gradFill>
              <a:ln w="28575" algn="ctr">
                <a:solidFill>
                  <a:srgbClr val="800000"/>
                </a:solidFill>
                <a:round/>
                <a:headEnd/>
                <a:tailEnd/>
              </a:ln>
              <a:effectLst/>
            </p:spPr>
            <p:txBody>
              <a:bodyPr anchor="ctr"/>
              <a:lstStyle/>
              <a:p>
                <a:pPr fontAlgn="base">
                  <a:spcBef>
                    <a:spcPct val="0"/>
                  </a:spcBef>
                  <a:spcAft>
                    <a:spcPct val="0"/>
                  </a:spcAft>
                </a:pPr>
                <a:endParaRPr lang="zh-CN" altLang="en-US" sz="900" b="1">
                  <a:solidFill>
                    <a:srgbClr val="080808"/>
                  </a:solidFill>
                  <a:latin typeface="Arial" pitchFamily="34" charset="0"/>
                </a:endParaRPr>
              </a:p>
            </p:txBody>
          </p:sp>
          <p:pic>
            <p:nvPicPr>
              <p:cNvPr id="25" name="Picture 8" descr="guang8"/>
              <p:cNvPicPr>
                <a:picLocks noChangeAspect="1" noChangeArrowheads="1"/>
              </p:cNvPicPr>
              <p:nvPr/>
            </p:nvPicPr>
            <p:blipFill>
              <a:blip r:embed="rId2" cstate="print"/>
              <a:srcRect/>
              <a:stretch>
                <a:fillRect/>
              </a:stretch>
            </p:blipFill>
            <p:spPr bwMode="auto">
              <a:xfrm>
                <a:off x="4265" y="2201"/>
                <a:ext cx="553" cy="427"/>
              </a:xfrm>
              <a:prstGeom prst="rect">
                <a:avLst/>
              </a:prstGeom>
              <a:noFill/>
            </p:spPr>
          </p:pic>
        </p:grpSp>
        <p:sp>
          <p:nvSpPr>
            <p:cNvPr id="23" name="TextBox 22"/>
            <p:cNvSpPr txBox="1"/>
            <p:nvPr/>
          </p:nvSpPr>
          <p:spPr>
            <a:xfrm>
              <a:off x="5970759" y="2181547"/>
              <a:ext cx="1857368" cy="830997"/>
            </a:xfrm>
            <a:prstGeom prst="rect">
              <a:avLst/>
            </a:prstGeom>
            <a:noFill/>
          </p:spPr>
          <p:txBody>
            <a:bodyPr wrap="none" rtlCol="0">
              <a:spAutoFit/>
            </a:bodyPr>
            <a:lstStyle/>
            <a:p>
              <a:r>
                <a:rPr lang="en-US" sz="1600" dirty="0" smtClean="0">
                  <a:latin typeface="Arial"/>
                  <a:cs typeface="Arial"/>
                </a:rPr>
                <a:t>802.11ac (5GHz)</a:t>
              </a:r>
            </a:p>
            <a:p>
              <a:r>
                <a:rPr lang="en-US" sz="1600" dirty="0" smtClean="0">
                  <a:latin typeface="Arial"/>
                  <a:cs typeface="Arial"/>
                </a:rPr>
                <a:t>802.11ad (60GHz)</a:t>
              </a:r>
            </a:p>
            <a:p>
              <a:r>
                <a:rPr lang="en-US" sz="1600" dirty="0" smtClean="0">
                  <a:latin typeface="Arial"/>
                  <a:cs typeface="Arial"/>
                </a:rPr>
                <a:t>6.7~6.9Gbps</a:t>
              </a:r>
            </a:p>
          </p:txBody>
        </p:sp>
      </p:grpSp>
      <p:sp>
        <p:nvSpPr>
          <p:cNvPr id="26" name="Rectangle 25"/>
          <p:cNvSpPr/>
          <p:nvPr/>
        </p:nvSpPr>
        <p:spPr>
          <a:xfrm>
            <a:off x="838200" y="3657600"/>
            <a:ext cx="3276600" cy="1200329"/>
          </a:xfrm>
          <a:prstGeom prst="rect">
            <a:avLst/>
          </a:prstGeom>
        </p:spPr>
        <p:txBody>
          <a:bodyPr wrap="square">
            <a:spAutoFit/>
          </a:bodyPr>
          <a:lstStyle/>
          <a:p>
            <a:r>
              <a:rPr kumimoji="1" lang="en-US" altLang="zh-CN" b="1" dirty="0">
                <a:latin typeface="Arial"/>
                <a:ea typeface="Hei"/>
                <a:cs typeface="Arial"/>
              </a:rPr>
              <a:t>The main focus has been on increasing throughput – usually by an order of magnitude</a:t>
            </a:r>
          </a:p>
        </p:txBody>
      </p:sp>
      <p:graphicFrame>
        <p:nvGraphicFramePr>
          <p:cNvPr id="27" name="Diagram 26"/>
          <p:cNvGraphicFramePr/>
          <p:nvPr>
            <p:extLst>
              <p:ext uri="{D42A27DB-BD31-4B8C-83A1-F6EECF244321}">
                <p14:modId xmlns:p14="http://schemas.microsoft.com/office/powerpoint/2010/main" val="942379300"/>
              </p:ext>
            </p:extLst>
          </p:nvPr>
        </p:nvGraphicFramePr>
        <p:xfrm>
          <a:off x="914400" y="838200"/>
          <a:ext cx="5486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Slide Number Placeholder 24"/>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935DA5-FFDF-4009-BAAD-3EE26C4725C9}" type="slidenum">
              <a:rPr lang="en-US" smtClean="0"/>
              <a:pPr/>
              <a:t>9</a:t>
            </a:fld>
            <a:endParaRPr lang="en-US" dirty="0"/>
          </a:p>
        </p:txBody>
      </p:sp>
    </p:spTree>
    <p:extLst>
      <p:ext uri="{BB962C8B-B14F-4D97-AF65-F5344CB8AC3E}">
        <p14:creationId xmlns:p14="http://schemas.microsoft.com/office/powerpoint/2010/main" val="2994033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TotalTime>
  <Words>1636</Words>
  <Application>Microsoft Office PowerPoint</Application>
  <PresentationFormat>On-screen Show (4:3)</PresentationFormat>
  <Paragraphs>280</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MS Gothic</vt:lpstr>
      <vt:lpstr>ＭＳ Ｐゴシック</vt:lpstr>
      <vt:lpstr>宋体</vt:lpstr>
      <vt:lpstr>Arial</vt:lpstr>
      <vt:lpstr>Arial Narrow</vt:lpstr>
      <vt:lpstr>Calibri</vt:lpstr>
      <vt:lpstr>Hei</vt:lpstr>
      <vt:lpstr>华文细黑</vt:lpstr>
      <vt:lpstr>Times New Roman</vt:lpstr>
      <vt:lpstr>Verdana</vt:lpstr>
      <vt:lpstr>Office Theme</vt:lpstr>
      <vt:lpstr> Recent Trends in Wi-Fi Evolution and Unlicensed Bands</vt:lpstr>
      <vt:lpstr>About the Speaker</vt:lpstr>
      <vt:lpstr>Introduction</vt:lpstr>
      <vt:lpstr>Traditional WLAN Markets</vt:lpstr>
      <vt:lpstr>WLAN Evolution - Drivers</vt:lpstr>
      <vt:lpstr>WLAN Evolution – Layered Approach</vt:lpstr>
      <vt:lpstr>A Second View of WLAN Architecture</vt:lpstr>
      <vt:lpstr>IEEE 802.11 PHY Layers (2014 view)</vt:lpstr>
      <vt:lpstr>PowerPoint Presentation</vt:lpstr>
      <vt:lpstr>From IEEE 802.11n to IEEE 802.11ac</vt:lpstr>
      <vt:lpstr>Dual/Tri-band Chipsets Coming!</vt:lpstr>
      <vt:lpstr>A Victim of its Own Success</vt:lpstr>
      <vt:lpstr>New Usage Cases</vt:lpstr>
      <vt:lpstr>New Usage Cases = New Requirements</vt:lpstr>
      <vt:lpstr>IEEE 802.11 PHY Layers</vt:lpstr>
      <vt:lpstr>The Scope of the 802.11AX Project</vt:lpstr>
      <vt:lpstr>Purpose</vt:lpstr>
      <vt:lpstr>IEEE 802.11ax Design Trends</vt:lpstr>
      <vt:lpstr>802.11ax Overview</vt:lpstr>
      <vt:lpstr>OFDMA and MU MIMO</vt:lpstr>
      <vt:lpstr>802.11ax Chip Availability</vt:lpstr>
      <vt:lpstr>IEEE 802.11ba – Wake-Up receiver</vt:lpstr>
      <vt:lpstr>IEEE 802.11ba Project Scope</vt:lpstr>
      <vt:lpstr>What does the Future Hold?</vt:lpstr>
      <vt:lpstr>Closing Note</vt:lpstr>
    </vt:vector>
  </TitlesOfParts>
  <Company>Samsung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SYSC-4700  Wireless LAN/Wi-Fi II</dc:title>
  <dc:creator>Osama  Aboul-Magd</dc:creator>
  <cp:lastModifiedBy>Osama AboulMagd</cp:lastModifiedBy>
  <cp:revision>39</cp:revision>
  <dcterms:created xsi:type="dcterms:W3CDTF">2015-03-28T17:55:12Z</dcterms:created>
  <dcterms:modified xsi:type="dcterms:W3CDTF">2018-03-12T17:35:25Z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1520874934</vt:lpwstr>
  </property>
</Properties>
</file>