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56" r:id="rId2"/>
    <p:sldId id="570" r:id="rId3"/>
    <p:sldId id="590" r:id="rId4"/>
    <p:sldId id="659" r:id="rId5"/>
    <p:sldId id="423" r:id="rId6"/>
    <p:sldId id="425" r:id="rId7"/>
    <p:sldId id="520" r:id="rId8"/>
    <p:sldId id="571" r:id="rId9"/>
    <p:sldId id="591" r:id="rId10"/>
    <p:sldId id="593" r:id="rId11"/>
    <p:sldId id="580" r:id="rId12"/>
    <p:sldId id="334" r:id="rId13"/>
    <p:sldId id="513" r:id="rId14"/>
    <p:sldId id="368" r:id="rId15"/>
    <p:sldId id="657" r:id="rId16"/>
    <p:sldId id="430" r:id="rId17"/>
    <p:sldId id="355" r:id="rId18"/>
    <p:sldId id="527" r:id="rId19"/>
    <p:sldId id="506" r:id="rId20"/>
    <p:sldId id="600" r:id="rId21"/>
    <p:sldId id="601" r:id="rId22"/>
    <p:sldId id="639" r:id="rId23"/>
    <p:sldId id="611" r:id="rId24"/>
    <p:sldId id="614" r:id="rId25"/>
    <p:sldId id="640" r:id="rId26"/>
    <p:sldId id="649" r:id="rId27"/>
    <p:sldId id="654" r:id="rId28"/>
    <p:sldId id="644" r:id="rId29"/>
    <p:sldId id="672" r:id="rId30"/>
    <p:sldId id="636" r:id="rId31"/>
    <p:sldId id="671" r:id="rId32"/>
  </p:sldIdLst>
  <p:sldSz cx="9144000" cy="6858000" type="screen4x3"/>
  <p:notesSz cx="6881813"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3119">
          <p15:clr>
            <a:srgbClr val="A4A3A4"/>
          </p15:clr>
        </p15:guide>
        <p15:guide id="2" pos="289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A50021"/>
    <a:srgbClr val="FF99FF"/>
    <a:srgbClr val="0000FF"/>
    <a:srgbClr val="006666"/>
    <a:srgbClr val="9999FF"/>
    <a:srgbClr val="FF99CC"/>
    <a:srgbClr val="FFCC66"/>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562" autoAdjust="0"/>
    <p:restoredTop sz="86111" autoAdjust="0"/>
  </p:normalViewPr>
  <p:slideViewPr>
    <p:cSldViewPr snapToGrid="0">
      <p:cViewPr>
        <p:scale>
          <a:sx n="121" d="100"/>
          <a:sy n="121" d="100"/>
        </p:scale>
        <p:origin x="-2130" y="-108"/>
      </p:cViewPr>
      <p:guideLst>
        <p:guide orient="horz" pos="3119"/>
        <p:guide pos="2898"/>
      </p:guideLst>
    </p:cSldViewPr>
  </p:slideViewPr>
  <p:outlineViewPr>
    <p:cViewPr>
      <p:scale>
        <a:sx n="50" d="100"/>
        <a:sy n="50" d="100"/>
      </p:scale>
      <p:origin x="0" y="0"/>
    </p:cViewPr>
    <p:sldLst>
      <p:sld r:id="rId1" collapse="1"/>
    </p:sldLst>
  </p:outlineViewPr>
  <p:notesTextViewPr>
    <p:cViewPr>
      <p:scale>
        <a:sx n="100" d="100"/>
        <a:sy n="100" d="100"/>
      </p:scale>
      <p:origin x="0" y="0"/>
    </p:cViewPr>
  </p:notesTextViewPr>
  <p:sorterViewPr>
    <p:cViewPr varScale="1">
      <p:scale>
        <a:sx n="1" d="1"/>
        <a:sy n="1" d="1"/>
      </p:scale>
      <p:origin x="0" y="-77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DC17A7-B638-4E66-94EB-AC9AFD4D256C}" type="doc">
      <dgm:prSet loTypeId="urn:microsoft.com/office/officeart/2005/8/layout/venn1" loCatId="relationship" qsTypeId="urn:microsoft.com/office/officeart/2005/8/quickstyle/3d1" qsCatId="3D" csTypeId="urn:microsoft.com/office/officeart/2005/8/colors/accent1_2" csCatId="accent1" phldr="1"/>
      <dgm:spPr/>
      <dgm:t>
        <a:bodyPr/>
        <a:lstStyle/>
        <a:p>
          <a:endParaRPr lang="en-US"/>
        </a:p>
      </dgm:t>
    </dgm:pt>
    <dgm:pt modelId="{6C72317D-E73C-4EDC-97FF-5448E99D9013}">
      <dgm:prSet phldrT="[Text]"/>
      <dgm:spPr/>
      <dgm:t>
        <a:bodyPr/>
        <a:lstStyle/>
        <a:p>
          <a:r>
            <a:rPr lang="en-US" dirty="0"/>
            <a:t>ICT Regulation</a:t>
          </a:r>
        </a:p>
      </dgm:t>
    </dgm:pt>
    <dgm:pt modelId="{006C0A9B-A690-4BDB-837C-662EF4E452A8}" type="parTrans" cxnId="{2C4D5324-DB37-4BCD-951D-21E5C0C4B9D1}">
      <dgm:prSet/>
      <dgm:spPr/>
      <dgm:t>
        <a:bodyPr/>
        <a:lstStyle/>
        <a:p>
          <a:endParaRPr lang="en-US"/>
        </a:p>
      </dgm:t>
    </dgm:pt>
    <dgm:pt modelId="{98789F7A-4D4F-45BC-A9FB-7CDC7AA364A9}" type="sibTrans" cxnId="{2C4D5324-DB37-4BCD-951D-21E5C0C4B9D1}">
      <dgm:prSet/>
      <dgm:spPr/>
      <dgm:t>
        <a:bodyPr/>
        <a:lstStyle/>
        <a:p>
          <a:endParaRPr lang="en-US"/>
        </a:p>
      </dgm:t>
    </dgm:pt>
    <dgm:pt modelId="{A33DD463-133F-484D-ACAC-2AF921A05332}">
      <dgm:prSet phldrT="[Text]"/>
      <dgm:spPr/>
      <dgm:t>
        <a:bodyPr/>
        <a:lstStyle/>
        <a:p>
          <a:r>
            <a:rPr lang="en-US" dirty="0"/>
            <a:t>Pace of Innovation</a:t>
          </a:r>
        </a:p>
      </dgm:t>
    </dgm:pt>
    <dgm:pt modelId="{037DB808-4B67-4D23-A007-CB9BFE6495CC}" type="parTrans" cxnId="{B57AF8A4-8DE5-477E-9DAD-0C7ABBAB80F9}">
      <dgm:prSet/>
      <dgm:spPr/>
      <dgm:t>
        <a:bodyPr/>
        <a:lstStyle/>
        <a:p>
          <a:endParaRPr lang="en-US"/>
        </a:p>
      </dgm:t>
    </dgm:pt>
    <dgm:pt modelId="{BEBA2D4E-7E01-44C3-A820-11B324B8FDAC}" type="sibTrans" cxnId="{B57AF8A4-8DE5-477E-9DAD-0C7ABBAB80F9}">
      <dgm:prSet/>
      <dgm:spPr/>
      <dgm:t>
        <a:bodyPr/>
        <a:lstStyle/>
        <a:p>
          <a:endParaRPr lang="en-US"/>
        </a:p>
      </dgm:t>
    </dgm:pt>
    <dgm:pt modelId="{51C24046-3298-43BB-BC64-7A07D0EB1065}">
      <dgm:prSet phldrT="[Text]"/>
      <dgm:spPr/>
      <dgm:t>
        <a:bodyPr/>
        <a:lstStyle/>
        <a:p>
          <a:r>
            <a:rPr lang="en-US" dirty="0"/>
            <a:t>Geopolitical Dynamics</a:t>
          </a:r>
        </a:p>
      </dgm:t>
    </dgm:pt>
    <dgm:pt modelId="{A7E7EC99-999D-4488-A6DA-C871C52FF014}" type="parTrans" cxnId="{898955F1-A512-437A-95A5-9B536DBF9E1F}">
      <dgm:prSet/>
      <dgm:spPr/>
      <dgm:t>
        <a:bodyPr/>
        <a:lstStyle/>
        <a:p>
          <a:endParaRPr lang="en-US"/>
        </a:p>
      </dgm:t>
    </dgm:pt>
    <dgm:pt modelId="{0ABDE1C6-B9EB-4423-81E0-E24ACF52CF2C}" type="sibTrans" cxnId="{898955F1-A512-437A-95A5-9B536DBF9E1F}">
      <dgm:prSet/>
      <dgm:spPr/>
      <dgm:t>
        <a:bodyPr/>
        <a:lstStyle/>
        <a:p>
          <a:endParaRPr lang="en-US"/>
        </a:p>
      </dgm:t>
    </dgm:pt>
    <dgm:pt modelId="{8848210B-32C4-493C-AF6B-B3D59AC16E4E}">
      <dgm:prSet phldrT="[Text]"/>
      <dgm:spPr/>
      <dgm:t>
        <a:bodyPr/>
        <a:lstStyle/>
        <a:p>
          <a:r>
            <a:rPr lang="en-US" dirty="0"/>
            <a:t>Collaborative Development</a:t>
          </a:r>
        </a:p>
      </dgm:t>
    </dgm:pt>
    <dgm:pt modelId="{906B024A-DEDA-40B8-A7E2-B69A2E6A1A8B}" type="parTrans" cxnId="{7AD3C610-3505-4EB3-A363-E16A1D5B573E}">
      <dgm:prSet/>
      <dgm:spPr/>
      <dgm:t>
        <a:bodyPr/>
        <a:lstStyle/>
        <a:p>
          <a:endParaRPr lang="en-US"/>
        </a:p>
      </dgm:t>
    </dgm:pt>
    <dgm:pt modelId="{1EA1994A-254C-46E2-B39F-CC9C7FABA47F}" type="sibTrans" cxnId="{7AD3C610-3505-4EB3-A363-E16A1D5B573E}">
      <dgm:prSet/>
      <dgm:spPr/>
      <dgm:t>
        <a:bodyPr/>
        <a:lstStyle/>
        <a:p>
          <a:endParaRPr lang="en-US"/>
        </a:p>
      </dgm:t>
    </dgm:pt>
    <dgm:pt modelId="{41BC1DF3-22B0-47FF-BD5D-0D1648A1D4C7}">
      <dgm:prSet phldrT="[Text]"/>
      <dgm:spPr/>
      <dgm:t>
        <a:bodyPr/>
        <a:lstStyle/>
        <a:p>
          <a:r>
            <a:rPr lang="en-US" dirty="0"/>
            <a:t>Universal Impact of ICT</a:t>
          </a:r>
        </a:p>
      </dgm:t>
    </dgm:pt>
    <dgm:pt modelId="{8776B893-690C-449F-830C-9958BD35FD5F}" type="parTrans" cxnId="{CC8EE579-AD29-41F1-B20C-DC7DD990F7DE}">
      <dgm:prSet/>
      <dgm:spPr/>
      <dgm:t>
        <a:bodyPr/>
        <a:lstStyle/>
        <a:p>
          <a:endParaRPr lang="en-US"/>
        </a:p>
      </dgm:t>
    </dgm:pt>
    <dgm:pt modelId="{3A7656FC-9F42-42F9-8FBC-700D34C0665F}" type="sibTrans" cxnId="{CC8EE579-AD29-41F1-B20C-DC7DD990F7DE}">
      <dgm:prSet/>
      <dgm:spPr/>
      <dgm:t>
        <a:bodyPr/>
        <a:lstStyle/>
        <a:p>
          <a:endParaRPr lang="en-US"/>
        </a:p>
      </dgm:t>
    </dgm:pt>
    <dgm:pt modelId="{93197987-DB69-445B-94FE-74D97A45D08B}" type="pres">
      <dgm:prSet presAssocID="{E4DC17A7-B638-4E66-94EB-AC9AFD4D256C}" presName="compositeShape" presStyleCnt="0">
        <dgm:presLayoutVars>
          <dgm:chMax val="7"/>
          <dgm:dir/>
          <dgm:resizeHandles val="exact"/>
        </dgm:presLayoutVars>
      </dgm:prSet>
      <dgm:spPr/>
      <dgm:t>
        <a:bodyPr/>
        <a:lstStyle/>
        <a:p>
          <a:endParaRPr lang="en-CA"/>
        </a:p>
      </dgm:t>
    </dgm:pt>
    <dgm:pt modelId="{F18D40F4-F29E-4E74-B561-B1C48F8C821A}" type="pres">
      <dgm:prSet presAssocID="{A33DD463-133F-484D-ACAC-2AF921A05332}" presName="circ1" presStyleLbl="vennNode1" presStyleIdx="0" presStyleCnt="5"/>
      <dgm:spPr/>
    </dgm:pt>
    <dgm:pt modelId="{8DB3FFFE-0735-45DA-B863-D546F54D4AB1}" type="pres">
      <dgm:prSet presAssocID="{A33DD463-133F-484D-ACAC-2AF921A05332}" presName="circ1Tx" presStyleLbl="revTx" presStyleIdx="0" presStyleCnt="0" custLinFactNeighborX="-685" custLinFactNeighborY="8285">
        <dgm:presLayoutVars>
          <dgm:chMax val="0"/>
          <dgm:chPref val="0"/>
          <dgm:bulletEnabled val="1"/>
        </dgm:presLayoutVars>
      </dgm:prSet>
      <dgm:spPr/>
      <dgm:t>
        <a:bodyPr/>
        <a:lstStyle/>
        <a:p>
          <a:endParaRPr lang="en-CA"/>
        </a:p>
      </dgm:t>
    </dgm:pt>
    <dgm:pt modelId="{7EF8C472-6B1B-49C5-A0FA-EF21DE2F2551}" type="pres">
      <dgm:prSet presAssocID="{41BC1DF3-22B0-47FF-BD5D-0D1648A1D4C7}" presName="circ2" presStyleLbl="vennNode1" presStyleIdx="1" presStyleCnt="5"/>
      <dgm:spPr/>
    </dgm:pt>
    <dgm:pt modelId="{4DCAE639-748F-4EFE-9425-F820CBBB697C}" type="pres">
      <dgm:prSet presAssocID="{41BC1DF3-22B0-47FF-BD5D-0D1648A1D4C7}" presName="circ2Tx" presStyleLbl="revTx" presStyleIdx="0" presStyleCnt="0">
        <dgm:presLayoutVars>
          <dgm:chMax val="0"/>
          <dgm:chPref val="0"/>
          <dgm:bulletEnabled val="1"/>
        </dgm:presLayoutVars>
      </dgm:prSet>
      <dgm:spPr/>
      <dgm:t>
        <a:bodyPr/>
        <a:lstStyle/>
        <a:p>
          <a:endParaRPr lang="en-CA"/>
        </a:p>
      </dgm:t>
    </dgm:pt>
    <dgm:pt modelId="{4FD8E2CF-4C08-4158-8722-F7D6E2C8C94D}" type="pres">
      <dgm:prSet presAssocID="{51C24046-3298-43BB-BC64-7A07D0EB1065}" presName="circ3" presStyleLbl="vennNode1" presStyleIdx="2" presStyleCnt="5"/>
      <dgm:spPr/>
    </dgm:pt>
    <dgm:pt modelId="{D95DCF0A-583D-4AA9-A57B-A032AB0AD54A}" type="pres">
      <dgm:prSet presAssocID="{51C24046-3298-43BB-BC64-7A07D0EB1065}" presName="circ3Tx" presStyleLbl="revTx" presStyleIdx="0" presStyleCnt="0">
        <dgm:presLayoutVars>
          <dgm:chMax val="0"/>
          <dgm:chPref val="0"/>
          <dgm:bulletEnabled val="1"/>
        </dgm:presLayoutVars>
      </dgm:prSet>
      <dgm:spPr/>
      <dgm:t>
        <a:bodyPr/>
        <a:lstStyle/>
        <a:p>
          <a:endParaRPr lang="en-CA"/>
        </a:p>
      </dgm:t>
    </dgm:pt>
    <dgm:pt modelId="{549F0B19-9B8B-4A2A-98D8-BCE646EBD521}" type="pres">
      <dgm:prSet presAssocID="{8848210B-32C4-493C-AF6B-B3D59AC16E4E}" presName="circ4" presStyleLbl="vennNode1" presStyleIdx="3" presStyleCnt="5"/>
      <dgm:spPr/>
    </dgm:pt>
    <dgm:pt modelId="{E0E70418-EA04-4F72-8D0B-88CC304D6E3F}" type="pres">
      <dgm:prSet presAssocID="{8848210B-32C4-493C-AF6B-B3D59AC16E4E}" presName="circ4Tx" presStyleLbl="revTx" presStyleIdx="0" presStyleCnt="0">
        <dgm:presLayoutVars>
          <dgm:chMax val="0"/>
          <dgm:chPref val="0"/>
          <dgm:bulletEnabled val="1"/>
        </dgm:presLayoutVars>
      </dgm:prSet>
      <dgm:spPr/>
      <dgm:t>
        <a:bodyPr/>
        <a:lstStyle/>
        <a:p>
          <a:endParaRPr lang="en-CA"/>
        </a:p>
      </dgm:t>
    </dgm:pt>
    <dgm:pt modelId="{7E66D0D0-5908-440E-B233-F7F76ECFC749}" type="pres">
      <dgm:prSet presAssocID="{6C72317D-E73C-4EDC-97FF-5448E99D9013}" presName="circ5" presStyleLbl="vennNode1" presStyleIdx="4" presStyleCnt="5"/>
      <dgm:spPr/>
    </dgm:pt>
    <dgm:pt modelId="{4A97B1C8-3160-4A3E-ADA3-6A70EFB73B06}" type="pres">
      <dgm:prSet presAssocID="{6C72317D-E73C-4EDC-97FF-5448E99D9013}" presName="circ5Tx" presStyleLbl="revTx" presStyleIdx="0" presStyleCnt="0">
        <dgm:presLayoutVars>
          <dgm:chMax val="0"/>
          <dgm:chPref val="0"/>
          <dgm:bulletEnabled val="1"/>
        </dgm:presLayoutVars>
      </dgm:prSet>
      <dgm:spPr/>
      <dgm:t>
        <a:bodyPr/>
        <a:lstStyle/>
        <a:p>
          <a:endParaRPr lang="en-CA"/>
        </a:p>
      </dgm:t>
    </dgm:pt>
  </dgm:ptLst>
  <dgm:cxnLst>
    <dgm:cxn modelId="{7AD3C610-3505-4EB3-A363-E16A1D5B573E}" srcId="{E4DC17A7-B638-4E66-94EB-AC9AFD4D256C}" destId="{8848210B-32C4-493C-AF6B-B3D59AC16E4E}" srcOrd="3" destOrd="0" parTransId="{906B024A-DEDA-40B8-A7E2-B69A2E6A1A8B}" sibTransId="{1EA1994A-254C-46E2-B39F-CC9C7FABA47F}"/>
    <dgm:cxn modelId="{7E6E68B2-DB0E-40D8-AE7A-134579398317}" type="presOf" srcId="{8848210B-32C4-493C-AF6B-B3D59AC16E4E}" destId="{E0E70418-EA04-4F72-8D0B-88CC304D6E3F}" srcOrd="0" destOrd="0" presId="urn:microsoft.com/office/officeart/2005/8/layout/venn1"/>
    <dgm:cxn modelId="{5D72A94F-3C3B-49D1-903F-8344E8FD76C1}" type="presOf" srcId="{51C24046-3298-43BB-BC64-7A07D0EB1065}" destId="{D95DCF0A-583D-4AA9-A57B-A032AB0AD54A}" srcOrd="0" destOrd="0" presId="urn:microsoft.com/office/officeart/2005/8/layout/venn1"/>
    <dgm:cxn modelId="{CC8EE579-AD29-41F1-B20C-DC7DD990F7DE}" srcId="{E4DC17A7-B638-4E66-94EB-AC9AFD4D256C}" destId="{41BC1DF3-22B0-47FF-BD5D-0D1648A1D4C7}" srcOrd="1" destOrd="0" parTransId="{8776B893-690C-449F-830C-9958BD35FD5F}" sibTransId="{3A7656FC-9F42-42F9-8FBC-700D34C0665F}"/>
    <dgm:cxn modelId="{4BBA0084-2288-4DC6-AA7D-E2E3CEC2124A}" type="presOf" srcId="{6C72317D-E73C-4EDC-97FF-5448E99D9013}" destId="{4A97B1C8-3160-4A3E-ADA3-6A70EFB73B06}" srcOrd="0" destOrd="0" presId="urn:microsoft.com/office/officeart/2005/8/layout/venn1"/>
    <dgm:cxn modelId="{2A41A57D-408B-4F1D-8E35-0392C7EFD416}" type="presOf" srcId="{41BC1DF3-22B0-47FF-BD5D-0D1648A1D4C7}" destId="{4DCAE639-748F-4EFE-9425-F820CBBB697C}" srcOrd="0" destOrd="0" presId="urn:microsoft.com/office/officeart/2005/8/layout/venn1"/>
    <dgm:cxn modelId="{89ED8E72-11E3-42C7-ABF1-835212200F3C}" type="presOf" srcId="{E4DC17A7-B638-4E66-94EB-AC9AFD4D256C}" destId="{93197987-DB69-445B-94FE-74D97A45D08B}" srcOrd="0" destOrd="0" presId="urn:microsoft.com/office/officeart/2005/8/layout/venn1"/>
    <dgm:cxn modelId="{88B3F6FB-20CF-4F2E-BAE7-C87AF578E32B}" type="presOf" srcId="{A33DD463-133F-484D-ACAC-2AF921A05332}" destId="{8DB3FFFE-0735-45DA-B863-D546F54D4AB1}" srcOrd="0" destOrd="0" presId="urn:microsoft.com/office/officeart/2005/8/layout/venn1"/>
    <dgm:cxn modelId="{898955F1-A512-437A-95A5-9B536DBF9E1F}" srcId="{E4DC17A7-B638-4E66-94EB-AC9AFD4D256C}" destId="{51C24046-3298-43BB-BC64-7A07D0EB1065}" srcOrd="2" destOrd="0" parTransId="{A7E7EC99-999D-4488-A6DA-C871C52FF014}" sibTransId="{0ABDE1C6-B9EB-4423-81E0-E24ACF52CF2C}"/>
    <dgm:cxn modelId="{2C4D5324-DB37-4BCD-951D-21E5C0C4B9D1}" srcId="{E4DC17A7-B638-4E66-94EB-AC9AFD4D256C}" destId="{6C72317D-E73C-4EDC-97FF-5448E99D9013}" srcOrd="4" destOrd="0" parTransId="{006C0A9B-A690-4BDB-837C-662EF4E452A8}" sibTransId="{98789F7A-4D4F-45BC-A9FB-7CDC7AA364A9}"/>
    <dgm:cxn modelId="{B57AF8A4-8DE5-477E-9DAD-0C7ABBAB80F9}" srcId="{E4DC17A7-B638-4E66-94EB-AC9AFD4D256C}" destId="{A33DD463-133F-484D-ACAC-2AF921A05332}" srcOrd="0" destOrd="0" parTransId="{037DB808-4B67-4D23-A007-CB9BFE6495CC}" sibTransId="{BEBA2D4E-7E01-44C3-A820-11B324B8FDAC}"/>
    <dgm:cxn modelId="{E699843D-928E-4941-94F8-B2379C62FE23}" type="presParOf" srcId="{93197987-DB69-445B-94FE-74D97A45D08B}" destId="{F18D40F4-F29E-4E74-B561-B1C48F8C821A}" srcOrd="0" destOrd="0" presId="urn:microsoft.com/office/officeart/2005/8/layout/venn1"/>
    <dgm:cxn modelId="{0CA61589-26C7-4685-A47F-D9FD171469A3}" type="presParOf" srcId="{93197987-DB69-445B-94FE-74D97A45D08B}" destId="{8DB3FFFE-0735-45DA-B863-D546F54D4AB1}" srcOrd="1" destOrd="0" presId="urn:microsoft.com/office/officeart/2005/8/layout/venn1"/>
    <dgm:cxn modelId="{3F261D20-9EA8-4135-AB48-FE11D9BF9C59}" type="presParOf" srcId="{93197987-DB69-445B-94FE-74D97A45D08B}" destId="{7EF8C472-6B1B-49C5-A0FA-EF21DE2F2551}" srcOrd="2" destOrd="0" presId="urn:microsoft.com/office/officeart/2005/8/layout/venn1"/>
    <dgm:cxn modelId="{94D64313-DDF9-4C4A-8B27-4AE9EAA8A5E0}" type="presParOf" srcId="{93197987-DB69-445B-94FE-74D97A45D08B}" destId="{4DCAE639-748F-4EFE-9425-F820CBBB697C}" srcOrd="3" destOrd="0" presId="urn:microsoft.com/office/officeart/2005/8/layout/venn1"/>
    <dgm:cxn modelId="{D1A6B0C7-7687-4C5A-BD42-DB6826D6E61C}" type="presParOf" srcId="{93197987-DB69-445B-94FE-74D97A45D08B}" destId="{4FD8E2CF-4C08-4158-8722-F7D6E2C8C94D}" srcOrd="4" destOrd="0" presId="urn:microsoft.com/office/officeart/2005/8/layout/venn1"/>
    <dgm:cxn modelId="{227B9689-2B50-434B-94C2-BC9EC24D8AF8}" type="presParOf" srcId="{93197987-DB69-445B-94FE-74D97A45D08B}" destId="{D95DCF0A-583D-4AA9-A57B-A032AB0AD54A}" srcOrd="5" destOrd="0" presId="urn:microsoft.com/office/officeart/2005/8/layout/venn1"/>
    <dgm:cxn modelId="{3E96B23A-842F-4727-9615-FD383310B135}" type="presParOf" srcId="{93197987-DB69-445B-94FE-74D97A45D08B}" destId="{549F0B19-9B8B-4A2A-98D8-BCE646EBD521}" srcOrd="6" destOrd="0" presId="urn:microsoft.com/office/officeart/2005/8/layout/venn1"/>
    <dgm:cxn modelId="{0CCA3D81-727E-4EBC-BAF5-59670F026E90}" type="presParOf" srcId="{93197987-DB69-445B-94FE-74D97A45D08B}" destId="{E0E70418-EA04-4F72-8D0B-88CC304D6E3F}" srcOrd="7" destOrd="0" presId="urn:microsoft.com/office/officeart/2005/8/layout/venn1"/>
    <dgm:cxn modelId="{2F2AE02E-C831-4E97-8607-206F60CE68A4}" type="presParOf" srcId="{93197987-DB69-445B-94FE-74D97A45D08B}" destId="{7E66D0D0-5908-440E-B233-F7F76ECFC749}" srcOrd="8" destOrd="0" presId="urn:microsoft.com/office/officeart/2005/8/layout/venn1"/>
    <dgm:cxn modelId="{397710AB-D130-46AB-B7D4-945FFF3EEB02}" type="presParOf" srcId="{93197987-DB69-445B-94FE-74D97A45D08B}" destId="{4A97B1C8-3160-4A3E-ADA3-6A70EFB73B06}" srcOrd="9"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8D40F4-F29E-4E74-B561-B1C48F8C821A}">
      <dsp:nvSpPr>
        <dsp:cNvPr id="0" name=""/>
        <dsp:cNvSpPr/>
      </dsp:nvSpPr>
      <dsp:spPr>
        <a:xfrm>
          <a:off x="2595725" y="1240936"/>
          <a:ext cx="1523957" cy="1523957"/>
        </a:xfrm>
        <a:prstGeom prst="ellipse">
          <a:avLst/>
        </a:prstGeom>
        <a:solidFill>
          <a:schemeClr val="accent1">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sp>
    <dsp:sp modelId="{8DB3FFFE-0735-45DA-B863-D546F54D4AB1}">
      <dsp:nvSpPr>
        <dsp:cNvPr id="0" name=""/>
        <dsp:cNvSpPr/>
      </dsp:nvSpPr>
      <dsp:spPr>
        <a:xfrm>
          <a:off x="2461699" y="84774"/>
          <a:ext cx="1767790" cy="102322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r>
            <a:rPr lang="en-US" sz="2100" kern="1200" dirty="0"/>
            <a:t>Pace of Innovation</a:t>
          </a:r>
        </a:p>
      </dsp:txBody>
      <dsp:txXfrm>
        <a:off x="2461699" y="84774"/>
        <a:ext cx="1767790" cy="1023228"/>
      </dsp:txXfrm>
    </dsp:sp>
    <dsp:sp modelId="{7EF8C472-6B1B-49C5-A0FA-EF21DE2F2551}">
      <dsp:nvSpPr>
        <dsp:cNvPr id="0" name=""/>
        <dsp:cNvSpPr/>
      </dsp:nvSpPr>
      <dsp:spPr>
        <a:xfrm>
          <a:off x="3175438" y="1661984"/>
          <a:ext cx="1523957" cy="1523957"/>
        </a:xfrm>
        <a:prstGeom prst="ellipse">
          <a:avLst/>
        </a:prstGeom>
        <a:solidFill>
          <a:schemeClr val="accent1">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sp>
    <dsp:sp modelId="{4DCAE639-748F-4EFE-9425-F820CBBB697C}">
      <dsp:nvSpPr>
        <dsp:cNvPr id="0" name=""/>
        <dsp:cNvSpPr/>
      </dsp:nvSpPr>
      <dsp:spPr>
        <a:xfrm>
          <a:off x="4820702" y="1349790"/>
          <a:ext cx="1584915" cy="111031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r>
            <a:rPr lang="en-US" sz="2100" kern="1200" dirty="0"/>
            <a:t>Universal Impact of ICT</a:t>
          </a:r>
        </a:p>
      </dsp:txBody>
      <dsp:txXfrm>
        <a:off x="4820702" y="1349790"/>
        <a:ext cx="1584915" cy="1110311"/>
      </dsp:txXfrm>
    </dsp:sp>
    <dsp:sp modelId="{4FD8E2CF-4C08-4158-8722-F7D6E2C8C94D}">
      <dsp:nvSpPr>
        <dsp:cNvPr id="0" name=""/>
        <dsp:cNvSpPr/>
      </dsp:nvSpPr>
      <dsp:spPr>
        <a:xfrm>
          <a:off x="2954160" y="2343845"/>
          <a:ext cx="1523957" cy="1523957"/>
        </a:xfrm>
        <a:prstGeom prst="ellipse">
          <a:avLst/>
        </a:prstGeom>
        <a:solidFill>
          <a:schemeClr val="accent1">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sp>
    <dsp:sp modelId="{D95DCF0A-583D-4AA9-A57B-A032AB0AD54A}">
      <dsp:nvSpPr>
        <dsp:cNvPr id="0" name=""/>
        <dsp:cNvSpPr/>
      </dsp:nvSpPr>
      <dsp:spPr>
        <a:xfrm>
          <a:off x="4576869" y="3243851"/>
          <a:ext cx="1584915" cy="111031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r>
            <a:rPr lang="en-US" sz="2100" kern="1200" dirty="0"/>
            <a:t>Geopolitical Dynamics</a:t>
          </a:r>
        </a:p>
      </dsp:txBody>
      <dsp:txXfrm>
        <a:off x="4576869" y="3243851"/>
        <a:ext cx="1584915" cy="1110311"/>
      </dsp:txXfrm>
    </dsp:sp>
    <dsp:sp modelId="{549F0B19-9B8B-4A2A-98D8-BCE646EBD521}">
      <dsp:nvSpPr>
        <dsp:cNvPr id="0" name=""/>
        <dsp:cNvSpPr/>
      </dsp:nvSpPr>
      <dsp:spPr>
        <a:xfrm>
          <a:off x="2237290" y="2343845"/>
          <a:ext cx="1523957" cy="1523957"/>
        </a:xfrm>
        <a:prstGeom prst="ellipse">
          <a:avLst/>
        </a:prstGeom>
        <a:solidFill>
          <a:schemeClr val="accent1">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sp>
    <dsp:sp modelId="{E0E70418-EA04-4F72-8D0B-88CC304D6E3F}">
      <dsp:nvSpPr>
        <dsp:cNvPr id="0" name=""/>
        <dsp:cNvSpPr/>
      </dsp:nvSpPr>
      <dsp:spPr>
        <a:xfrm>
          <a:off x="553623" y="3243851"/>
          <a:ext cx="1584915" cy="111031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r>
            <a:rPr lang="en-US" sz="2100" kern="1200" dirty="0"/>
            <a:t>Collaborative Development</a:t>
          </a:r>
        </a:p>
      </dsp:txBody>
      <dsp:txXfrm>
        <a:off x="553623" y="3243851"/>
        <a:ext cx="1584915" cy="1110311"/>
      </dsp:txXfrm>
    </dsp:sp>
    <dsp:sp modelId="{7E66D0D0-5908-440E-B233-F7F76ECFC749}">
      <dsp:nvSpPr>
        <dsp:cNvPr id="0" name=""/>
        <dsp:cNvSpPr/>
      </dsp:nvSpPr>
      <dsp:spPr>
        <a:xfrm>
          <a:off x="2016012" y="1661984"/>
          <a:ext cx="1523957" cy="1523957"/>
        </a:xfrm>
        <a:prstGeom prst="ellipse">
          <a:avLst/>
        </a:prstGeom>
        <a:solidFill>
          <a:schemeClr val="accent1">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sp>
    <dsp:sp modelId="{4A97B1C8-3160-4A3E-ADA3-6A70EFB73B06}">
      <dsp:nvSpPr>
        <dsp:cNvPr id="0" name=""/>
        <dsp:cNvSpPr/>
      </dsp:nvSpPr>
      <dsp:spPr>
        <a:xfrm>
          <a:off x="309789" y="1349790"/>
          <a:ext cx="1584915" cy="111031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r>
            <a:rPr lang="en-US" sz="2100" kern="1200" dirty="0"/>
            <a:t>ICT Regulation</a:t>
          </a:r>
        </a:p>
      </dsp:txBody>
      <dsp:txXfrm>
        <a:off x="309789" y="1349790"/>
        <a:ext cx="1584915" cy="1110311"/>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2984500" cy="465138"/>
          </a:xfrm>
          <a:prstGeom prst="rect">
            <a:avLst/>
          </a:prstGeom>
          <a:noFill/>
          <a:ln w="9525">
            <a:noFill/>
            <a:miter lim="800000"/>
            <a:headEnd/>
            <a:tailEnd/>
          </a:ln>
          <a:effectLst/>
        </p:spPr>
        <p:txBody>
          <a:bodyPr vert="horz" wrap="square" lIns="92949" tIns="46474" rIns="92949" bIns="46474" numCol="1" anchor="t" anchorCtr="0" compatLnSpc="1">
            <a:prstTxWarp prst="textNoShape">
              <a:avLst/>
            </a:prstTxWarp>
          </a:bodyPr>
          <a:lstStyle>
            <a:lvl1pPr defTabSz="930275">
              <a:defRPr sz="1200"/>
            </a:lvl1pPr>
          </a:lstStyle>
          <a:p>
            <a:pPr>
              <a:defRPr/>
            </a:pPr>
            <a:endParaRPr lang="en-US"/>
          </a:p>
        </p:txBody>
      </p:sp>
      <p:sp>
        <p:nvSpPr>
          <p:cNvPr id="44035" name="Rectangle 3"/>
          <p:cNvSpPr>
            <a:spLocks noGrp="1" noChangeArrowheads="1"/>
          </p:cNvSpPr>
          <p:nvPr>
            <p:ph type="dt" sz="quarter" idx="1"/>
          </p:nvPr>
        </p:nvSpPr>
        <p:spPr bwMode="auto">
          <a:xfrm>
            <a:off x="3897313" y="0"/>
            <a:ext cx="2984500" cy="465138"/>
          </a:xfrm>
          <a:prstGeom prst="rect">
            <a:avLst/>
          </a:prstGeom>
          <a:noFill/>
          <a:ln w="9525">
            <a:noFill/>
            <a:miter lim="800000"/>
            <a:headEnd/>
            <a:tailEnd/>
          </a:ln>
          <a:effectLst/>
        </p:spPr>
        <p:txBody>
          <a:bodyPr vert="horz" wrap="square" lIns="92949" tIns="46474" rIns="92949" bIns="46474" numCol="1" anchor="t" anchorCtr="0" compatLnSpc="1">
            <a:prstTxWarp prst="textNoShape">
              <a:avLst/>
            </a:prstTxWarp>
          </a:bodyPr>
          <a:lstStyle>
            <a:lvl1pPr algn="r" defTabSz="930275">
              <a:defRPr sz="1200"/>
            </a:lvl1pPr>
          </a:lstStyle>
          <a:p>
            <a:pPr>
              <a:defRPr/>
            </a:pPr>
            <a:endParaRPr lang="en-US"/>
          </a:p>
        </p:txBody>
      </p:sp>
      <p:sp>
        <p:nvSpPr>
          <p:cNvPr id="44036" name="Rectangle 4"/>
          <p:cNvSpPr>
            <a:spLocks noGrp="1" noChangeArrowheads="1"/>
          </p:cNvSpPr>
          <p:nvPr>
            <p:ph type="ftr" sz="quarter" idx="2"/>
          </p:nvPr>
        </p:nvSpPr>
        <p:spPr bwMode="auto">
          <a:xfrm>
            <a:off x="0" y="8831263"/>
            <a:ext cx="2984500" cy="465137"/>
          </a:xfrm>
          <a:prstGeom prst="rect">
            <a:avLst/>
          </a:prstGeom>
          <a:noFill/>
          <a:ln w="9525">
            <a:noFill/>
            <a:miter lim="800000"/>
            <a:headEnd/>
            <a:tailEnd/>
          </a:ln>
          <a:effectLst/>
        </p:spPr>
        <p:txBody>
          <a:bodyPr vert="horz" wrap="square" lIns="92949" tIns="46474" rIns="92949" bIns="46474" numCol="1" anchor="b" anchorCtr="0" compatLnSpc="1">
            <a:prstTxWarp prst="textNoShape">
              <a:avLst/>
            </a:prstTxWarp>
          </a:bodyPr>
          <a:lstStyle>
            <a:lvl1pPr defTabSz="930275">
              <a:defRPr sz="1200"/>
            </a:lvl1pPr>
          </a:lstStyle>
          <a:p>
            <a:pPr>
              <a:defRPr/>
            </a:pPr>
            <a:endParaRPr lang="en-US"/>
          </a:p>
        </p:txBody>
      </p:sp>
      <p:sp>
        <p:nvSpPr>
          <p:cNvPr id="44037" name="Rectangle 5"/>
          <p:cNvSpPr>
            <a:spLocks noGrp="1" noChangeArrowheads="1"/>
          </p:cNvSpPr>
          <p:nvPr>
            <p:ph type="sldNum" sz="quarter" idx="3"/>
          </p:nvPr>
        </p:nvSpPr>
        <p:spPr bwMode="auto">
          <a:xfrm>
            <a:off x="3897313" y="8831263"/>
            <a:ext cx="2984500" cy="465137"/>
          </a:xfrm>
          <a:prstGeom prst="rect">
            <a:avLst/>
          </a:prstGeom>
          <a:noFill/>
          <a:ln w="9525">
            <a:noFill/>
            <a:miter lim="800000"/>
            <a:headEnd/>
            <a:tailEnd/>
          </a:ln>
          <a:effectLst/>
        </p:spPr>
        <p:txBody>
          <a:bodyPr vert="horz" wrap="square" lIns="92949" tIns="46474" rIns="92949" bIns="46474" numCol="1" anchor="b" anchorCtr="0" compatLnSpc="1">
            <a:prstTxWarp prst="textNoShape">
              <a:avLst/>
            </a:prstTxWarp>
          </a:bodyPr>
          <a:lstStyle>
            <a:lvl1pPr algn="r" defTabSz="930275">
              <a:defRPr sz="1200"/>
            </a:lvl1pPr>
          </a:lstStyle>
          <a:p>
            <a:pPr>
              <a:defRPr/>
            </a:pPr>
            <a:fld id="{38821E0F-BD53-4400-B114-FDF2A51176FE}" type="slidenum">
              <a:rPr lang="en-US"/>
              <a:pPr>
                <a:defRPr/>
              </a:pPr>
              <a:t>‹#›</a:t>
            </a:fld>
            <a:endParaRPr lang="en-US"/>
          </a:p>
        </p:txBody>
      </p:sp>
    </p:spTree>
    <p:extLst>
      <p:ext uri="{BB962C8B-B14F-4D97-AF65-F5344CB8AC3E}">
        <p14:creationId xmlns:p14="http://schemas.microsoft.com/office/powerpoint/2010/main" val="31839756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84500" cy="465138"/>
          </a:xfrm>
          <a:prstGeom prst="rect">
            <a:avLst/>
          </a:prstGeom>
          <a:noFill/>
          <a:ln w="9525">
            <a:noFill/>
            <a:miter lim="800000"/>
            <a:headEnd/>
            <a:tailEnd/>
          </a:ln>
          <a:effectLst/>
        </p:spPr>
        <p:txBody>
          <a:bodyPr vert="horz" wrap="square" lIns="92949" tIns="46474" rIns="92949" bIns="46474" numCol="1" anchor="t" anchorCtr="0" compatLnSpc="1">
            <a:prstTxWarp prst="textNoShape">
              <a:avLst/>
            </a:prstTxWarp>
          </a:bodyPr>
          <a:lstStyle>
            <a:lvl1pPr defTabSz="930275">
              <a:defRPr sz="1200"/>
            </a:lvl1pPr>
          </a:lstStyle>
          <a:p>
            <a:pPr>
              <a:defRPr/>
            </a:pPr>
            <a:endParaRPr lang="en-US"/>
          </a:p>
        </p:txBody>
      </p:sp>
      <p:sp>
        <p:nvSpPr>
          <p:cNvPr id="5123" name="Rectangle 3"/>
          <p:cNvSpPr>
            <a:spLocks noGrp="1" noChangeArrowheads="1"/>
          </p:cNvSpPr>
          <p:nvPr>
            <p:ph type="dt" idx="1"/>
          </p:nvPr>
        </p:nvSpPr>
        <p:spPr bwMode="auto">
          <a:xfrm>
            <a:off x="3897313" y="0"/>
            <a:ext cx="2984500" cy="465138"/>
          </a:xfrm>
          <a:prstGeom prst="rect">
            <a:avLst/>
          </a:prstGeom>
          <a:noFill/>
          <a:ln w="9525">
            <a:noFill/>
            <a:miter lim="800000"/>
            <a:headEnd/>
            <a:tailEnd/>
          </a:ln>
          <a:effectLst/>
        </p:spPr>
        <p:txBody>
          <a:bodyPr vert="horz" wrap="square" lIns="92949" tIns="46474" rIns="92949" bIns="46474" numCol="1" anchor="t" anchorCtr="0" compatLnSpc="1">
            <a:prstTxWarp prst="textNoShape">
              <a:avLst/>
            </a:prstTxWarp>
          </a:bodyPr>
          <a:lstStyle>
            <a:lvl1pPr algn="r" defTabSz="930275">
              <a:defRPr sz="1200"/>
            </a:lvl1pPr>
          </a:lstStyle>
          <a:p>
            <a:pPr>
              <a:defRPr/>
            </a:pPr>
            <a:endParaRPr lang="en-US"/>
          </a:p>
        </p:txBody>
      </p:sp>
      <p:sp>
        <p:nvSpPr>
          <p:cNvPr id="34820" name="Rectangle 4"/>
          <p:cNvSpPr>
            <a:spLocks noGrp="1" noRot="1" noChangeAspect="1" noChangeArrowheads="1" noTextEdit="1"/>
          </p:cNvSpPr>
          <p:nvPr>
            <p:ph type="sldImg" idx="2"/>
          </p:nvPr>
        </p:nvSpPr>
        <p:spPr bwMode="auto">
          <a:xfrm>
            <a:off x="1117600" y="696913"/>
            <a:ext cx="4646613"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919163" y="4416425"/>
            <a:ext cx="5043487" cy="4183063"/>
          </a:xfrm>
          <a:prstGeom prst="rect">
            <a:avLst/>
          </a:prstGeom>
          <a:noFill/>
          <a:ln w="9525">
            <a:noFill/>
            <a:miter lim="800000"/>
            <a:headEnd/>
            <a:tailEnd/>
          </a:ln>
          <a:effectLst/>
        </p:spPr>
        <p:txBody>
          <a:bodyPr vert="horz" wrap="square" lIns="92949" tIns="46474" rIns="92949" bIns="4647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831263"/>
            <a:ext cx="2984500" cy="465137"/>
          </a:xfrm>
          <a:prstGeom prst="rect">
            <a:avLst/>
          </a:prstGeom>
          <a:noFill/>
          <a:ln w="9525">
            <a:noFill/>
            <a:miter lim="800000"/>
            <a:headEnd/>
            <a:tailEnd/>
          </a:ln>
          <a:effectLst/>
        </p:spPr>
        <p:txBody>
          <a:bodyPr vert="horz" wrap="square" lIns="92949" tIns="46474" rIns="92949" bIns="46474" numCol="1" anchor="b" anchorCtr="0" compatLnSpc="1">
            <a:prstTxWarp prst="textNoShape">
              <a:avLst/>
            </a:prstTxWarp>
          </a:bodyPr>
          <a:lstStyle>
            <a:lvl1pPr defTabSz="930275">
              <a:defRPr sz="1200"/>
            </a:lvl1pPr>
          </a:lstStyle>
          <a:p>
            <a:pPr>
              <a:defRPr/>
            </a:pPr>
            <a:endParaRPr lang="en-US"/>
          </a:p>
        </p:txBody>
      </p:sp>
      <p:sp>
        <p:nvSpPr>
          <p:cNvPr id="5127" name="Rectangle 7"/>
          <p:cNvSpPr>
            <a:spLocks noGrp="1" noChangeArrowheads="1"/>
          </p:cNvSpPr>
          <p:nvPr>
            <p:ph type="sldNum" sz="quarter" idx="5"/>
          </p:nvPr>
        </p:nvSpPr>
        <p:spPr bwMode="auto">
          <a:xfrm>
            <a:off x="3897313" y="8831263"/>
            <a:ext cx="2984500" cy="465137"/>
          </a:xfrm>
          <a:prstGeom prst="rect">
            <a:avLst/>
          </a:prstGeom>
          <a:noFill/>
          <a:ln w="9525">
            <a:noFill/>
            <a:miter lim="800000"/>
            <a:headEnd/>
            <a:tailEnd/>
          </a:ln>
          <a:effectLst/>
        </p:spPr>
        <p:txBody>
          <a:bodyPr vert="horz" wrap="square" lIns="92949" tIns="46474" rIns="92949" bIns="46474" numCol="1" anchor="b" anchorCtr="0" compatLnSpc="1">
            <a:prstTxWarp prst="textNoShape">
              <a:avLst/>
            </a:prstTxWarp>
          </a:bodyPr>
          <a:lstStyle>
            <a:lvl1pPr algn="r" defTabSz="930275">
              <a:defRPr sz="1200"/>
            </a:lvl1pPr>
          </a:lstStyle>
          <a:p>
            <a:pPr>
              <a:defRPr/>
            </a:pPr>
            <a:fld id="{C7A07727-36F1-4E97-B006-6C3288E819D7}" type="slidenum">
              <a:rPr lang="en-US"/>
              <a:pPr>
                <a:defRPr/>
              </a:pPr>
              <a:t>‹#›</a:t>
            </a:fld>
            <a:endParaRPr lang="en-US"/>
          </a:p>
        </p:txBody>
      </p:sp>
    </p:spTree>
    <p:extLst>
      <p:ext uri="{BB962C8B-B14F-4D97-AF65-F5344CB8AC3E}">
        <p14:creationId xmlns:p14="http://schemas.microsoft.com/office/powerpoint/2010/main" val="39885456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C7A07727-36F1-4E97-B006-6C3288E819D7}" type="slidenum">
              <a:rPr lang="en-US" smtClean="0"/>
              <a:pPr>
                <a:defRPr/>
              </a:pPr>
              <a:t>1</a:t>
            </a:fld>
            <a:endParaRPr lang="en-US"/>
          </a:p>
        </p:txBody>
      </p:sp>
    </p:spTree>
    <p:extLst>
      <p:ext uri="{BB962C8B-B14F-4D97-AF65-F5344CB8AC3E}">
        <p14:creationId xmlns:p14="http://schemas.microsoft.com/office/powerpoint/2010/main" val="5018238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7A07727-36F1-4E97-B006-6C3288E819D7}" type="slidenum">
              <a:rPr lang="en-US" smtClean="0"/>
              <a:pPr>
                <a:defRPr/>
              </a:pPr>
              <a:t>10</a:t>
            </a:fld>
            <a:endParaRPr lang="en-US"/>
          </a:p>
        </p:txBody>
      </p:sp>
    </p:spTree>
    <p:extLst>
      <p:ext uri="{BB962C8B-B14F-4D97-AF65-F5344CB8AC3E}">
        <p14:creationId xmlns:p14="http://schemas.microsoft.com/office/powerpoint/2010/main" val="4568760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Times New Roman" pitchFamily="18" charset="0"/>
              </a:defRPr>
            </a:lvl1pPr>
            <a:lvl2pPr marL="742950" indent="-285750" defTabSz="930275" eaLnBrk="0" hangingPunct="0">
              <a:defRPr sz="2400">
                <a:solidFill>
                  <a:schemeClr val="tx1"/>
                </a:solidFill>
                <a:latin typeface="Times New Roman" pitchFamily="18" charset="0"/>
              </a:defRPr>
            </a:lvl2pPr>
            <a:lvl3pPr marL="1143000" indent="-228600" defTabSz="930275" eaLnBrk="0" hangingPunct="0">
              <a:defRPr sz="2400">
                <a:solidFill>
                  <a:schemeClr val="tx1"/>
                </a:solidFill>
                <a:latin typeface="Times New Roman" pitchFamily="18" charset="0"/>
              </a:defRPr>
            </a:lvl3pPr>
            <a:lvl4pPr marL="1600200" indent="-228600" defTabSz="930275" eaLnBrk="0" hangingPunct="0">
              <a:defRPr sz="2400">
                <a:solidFill>
                  <a:schemeClr val="tx1"/>
                </a:solidFill>
                <a:latin typeface="Times New Roman" pitchFamily="18" charset="0"/>
              </a:defRPr>
            </a:lvl4pPr>
            <a:lvl5pPr marL="2057400" indent="-228600" defTabSz="930275" eaLnBrk="0" hangingPunct="0">
              <a:defRPr sz="2400">
                <a:solidFill>
                  <a:schemeClr val="tx1"/>
                </a:solidFill>
                <a:latin typeface="Times New Roman" pitchFamily="18" charset="0"/>
              </a:defRPr>
            </a:lvl5pPr>
            <a:lvl6pPr marL="2514600" indent="-228600" defTabSz="930275" eaLnBrk="0" fontAlgn="base" hangingPunct="0">
              <a:spcBef>
                <a:spcPct val="0"/>
              </a:spcBef>
              <a:spcAft>
                <a:spcPct val="0"/>
              </a:spcAft>
              <a:defRPr sz="2400">
                <a:solidFill>
                  <a:schemeClr val="tx1"/>
                </a:solidFill>
                <a:latin typeface="Times New Roman" pitchFamily="18" charset="0"/>
              </a:defRPr>
            </a:lvl6pPr>
            <a:lvl7pPr marL="2971800" indent="-228600" defTabSz="930275" eaLnBrk="0" fontAlgn="base" hangingPunct="0">
              <a:spcBef>
                <a:spcPct val="0"/>
              </a:spcBef>
              <a:spcAft>
                <a:spcPct val="0"/>
              </a:spcAft>
              <a:defRPr sz="2400">
                <a:solidFill>
                  <a:schemeClr val="tx1"/>
                </a:solidFill>
                <a:latin typeface="Times New Roman" pitchFamily="18" charset="0"/>
              </a:defRPr>
            </a:lvl7pPr>
            <a:lvl8pPr marL="3429000" indent="-228600" defTabSz="930275" eaLnBrk="0" fontAlgn="base" hangingPunct="0">
              <a:spcBef>
                <a:spcPct val="0"/>
              </a:spcBef>
              <a:spcAft>
                <a:spcPct val="0"/>
              </a:spcAft>
              <a:defRPr sz="2400">
                <a:solidFill>
                  <a:schemeClr val="tx1"/>
                </a:solidFill>
                <a:latin typeface="Times New Roman" pitchFamily="18" charset="0"/>
              </a:defRPr>
            </a:lvl8pPr>
            <a:lvl9pPr marL="3886200" indent="-228600" defTabSz="930275" eaLnBrk="0" fontAlgn="base" hangingPunct="0">
              <a:spcBef>
                <a:spcPct val="0"/>
              </a:spcBef>
              <a:spcAft>
                <a:spcPct val="0"/>
              </a:spcAft>
              <a:defRPr sz="2400">
                <a:solidFill>
                  <a:schemeClr val="tx1"/>
                </a:solidFill>
                <a:latin typeface="Times New Roman" pitchFamily="18" charset="0"/>
              </a:defRPr>
            </a:lvl9pPr>
          </a:lstStyle>
          <a:p>
            <a:pPr eaLnBrk="1" hangingPunct="1"/>
            <a:fld id="{C1D9D732-1389-4036-96A2-5BA252DD54DC}" type="slidenum">
              <a:rPr lang="en-US" sz="1200" smtClean="0"/>
              <a:pPr eaLnBrk="1" hangingPunct="1"/>
              <a:t>11</a:t>
            </a:fld>
            <a:endParaRPr lang="en-US" sz="1200"/>
          </a:p>
        </p:txBody>
      </p:sp>
      <p:sp>
        <p:nvSpPr>
          <p:cNvPr id="38915" name="Rectangle 2"/>
          <p:cNvSpPr>
            <a:spLocks noGrp="1" noRot="1" noChangeAspect="1" noChangeArrowheads="1" noTextEdit="1"/>
          </p:cNvSpPr>
          <p:nvPr>
            <p:ph type="sldImg"/>
          </p:nvPr>
        </p:nvSpPr>
        <p:spPr>
          <a:xfrm>
            <a:off x="1041400" y="914400"/>
            <a:ext cx="4803775" cy="3603625"/>
          </a:xfrm>
          <a:ln/>
        </p:spPr>
      </p:sp>
      <p:sp>
        <p:nvSpPr>
          <p:cNvPr id="38916" name="Rectangle 3"/>
          <p:cNvSpPr>
            <a:spLocks noGrp="1" noChangeArrowheads="1"/>
          </p:cNvSpPr>
          <p:nvPr>
            <p:ph type="body" idx="1"/>
          </p:nvPr>
        </p:nvSpPr>
        <p:spPr>
          <a:xfrm>
            <a:off x="1050925" y="4676775"/>
            <a:ext cx="4719638" cy="3962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solidFill>
                <a:srgbClr val="5F5F5F"/>
              </a:solidFill>
            </a:endParaRPr>
          </a:p>
        </p:txBody>
      </p:sp>
    </p:spTree>
    <p:extLst>
      <p:ext uri="{BB962C8B-B14F-4D97-AF65-F5344CB8AC3E}">
        <p14:creationId xmlns:p14="http://schemas.microsoft.com/office/powerpoint/2010/main" val="40506204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Times New Roman" pitchFamily="18" charset="0"/>
              </a:defRPr>
            </a:lvl1pPr>
            <a:lvl2pPr marL="742950" indent="-285750" defTabSz="930275" eaLnBrk="0" hangingPunct="0">
              <a:defRPr sz="2400">
                <a:solidFill>
                  <a:schemeClr val="tx1"/>
                </a:solidFill>
                <a:latin typeface="Times New Roman" pitchFamily="18" charset="0"/>
              </a:defRPr>
            </a:lvl2pPr>
            <a:lvl3pPr marL="1143000" indent="-228600" defTabSz="930275" eaLnBrk="0" hangingPunct="0">
              <a:defRPr sz="2400">
                <a:solidFill>
                  <a:schemeClr val="tx1"/>
                </a:solidFill>
                <a:latin typeface="Times New Roman" pitchFamily="18" charset="0"/>
              </a:defRPr>
            </a:lvl3pPr>
            <a:lvl4pPr marL="1600200" indent="-228600" defTabSz="930275" eaLnBrk="0" hangingPunct="0">
              <a:defRPr sz="2400">
                <a:solidFill>
                  <a:schemeClr val="tx1"/>
                </a:solidFill>
                <a:latin typeface="Times New Roman" pitchFamily="18" charset="0"/>
              </a:defRPr>
            </a:lvl4pPr>
            <a:lvl5pPr marL="2057400" indent="-228600" defTabSz="930275" eaLnBrk="0" hangingPunct="0">
              <a:defRPr sz="2400">
                <a:solidFill>
                  <a:schemeClr val="tx1"/>
                </a:solidFill>
                <a:latin typeface="Times New Roman" pitchFamily="18" charset="0"/>
              </a:defRPr>
            </a:lvl5pPr>
            <a:lvl6pPr marL="2514600" indent="-228600" defTabSz="930275" eaLnBrk="0" fontAlgn="base" hangingPunct="0">
              <a:spcBef>
                <a:spcPct val="0"/>
              </a:spcBef>
              <a:spcAft>
                <a:spcPct val="0"/>
              </a:spcAft>
              <a:defRPr sz="2400">
                <a:solidFill>
                  <a:schemeClr val="tx1"/>
                </a:solidFill>
                <a:latin typeface="Times New Roman" pitchFamily="18" charset="0"/>
              </a:defRPr>
            </a:lvl6pPr>
            <a:lvl7pPr marL="2971800" indent="-228600" defTabSz="930275" eaLnBrk="0" fontAlgn="base" hangingPunct="0">
              <a:spcBef>
                <a:spcPct val="0"/>
              </a:spcBef>
              <a:spcAft>
                <a:spcPct val="0"/>
              </a:spcAft>
              <a:defRPr sz="2400">
                <a:solidFill>
                  <a:schemeClr val="tx1"/>
                </a:solidFill>
                <a:latin typeface="Times New Roman" pitchFamily="18" charset="0"/>
              </a:defRPr>
            </a:lvl7pPr>
            <a:lvl8pPr marL="3429000" indent="-228600" defTabSz="930275" eaLnBrk="0" fontAlgn="base" hangingPunct="0">
              <a:spcBef>
                <a:spcPct val="0"/>
              </a:spcBef>
              <a:spcAft>
                <a:spcPct val="0"/>
              </a:spcAft>
              <a:defRPr sz="2400">
                <a:solidFill>
                  <a:schemeClr val="tx1"/>
                </a:solidFill>
                <a:latin typeface="Times New Roman" pitchFamily="18" charset="0"/>
              </a:defRPr>
            </a:lvl8pPr>
            <a:lvl9pPr marL="3886200" indent="-228600" defTabSz="930275" eaLnBrk="0" fontAlgn="base" hangingPunct="0">
              <a:spcBef>
                <a:spcPct val="0"/>
              </a:spcBef>
              <a:spcAft>
                <a:spcPct val="0"/>
              </a:spcAft>
              <a:defRPr sz="2400">
                <a:solidFill>
                  <a:schemeClr val="tx1"/>
                </a:solidFill>
                <a:latin typeface="Times New Roman" pitchFamily="18" charset="0"/>
              </a:defRPr>
            </a:lvl9pPr>
          </a:lstStyle>
          <a:p>
            <a:pPr eaLnBrk="1" hangingPunct="1"/>
            <a:fld id="{97EAACAD-4B83-418A-87FE-13BC7914B138}" type="slidenum">
              <a:rPr lang="en-US" sz="1200" smtClean="0"/>
              <a:pPr eaLnBrk="1" hangingPunct="1"/>
              <a:t>12</a:t>
            </a:fld>
            <a:endParaRPr lang="en-US" sz="1200"/>
          </a:p>
        </p:txBody>
      </p:sp>
      <p:sp>
        <p:nvSpPr>
          <p:cNvPr id="40963" name="Rectangle 2"/>
          <p:cNvSpPr>
            <a:spLocks noGrp="1" noRot="1" noChangeAspect="1" noChangeArrowheads="1" noTextEdit="1"/>
          </p:cNvSpPr>
          <p:nvPr>
            <p:ph type="sldImg"/>
          </p:nvPr>
        </p:nvSpPr>
        <p:spPr>
          <a:xfrm>
            <a:off x="1116013" y="696913"/>
            <a:ext cx="4649787" cy="3487737"/>
          </a:xfrm>
          <a:solidFill>
            <a:srgbClr val="FFFFFF"/>
          </a:solidFill>
          <a:ln/>
        </p:spPr>
      </p:sp>
      <p:sp>
        <p:nvSpPr>
          <p:cNvPr id="40964" name="Rectangle 3"/>
          <p:cNvSpPr>
            <a:spLocks noGrp="1" noChangeArrowheads="1"/>
          </p:cNvSpPr>
          <p:nvPr>
            <p:ph type="body" idx="1"/>
          </p:nvPr>
        </p:nvSpPr>
        <p:spPr>
          <a:xfrm>
            <a:off x="919163" y="4418013"/>
            <a:ext cx="5043487" cy="271462"/>
          </a:xfrm>
          <a:solidFill>
            <a:srgbClr val="FFFFFF"/>
          </a:solidFill>
          <a:ln>
            <a:solidFill>
              <a:srgbClr val="000000"/>
            </a:solidFill>
          </a:ln>
        </p:spPr>
        <p:txBody>
          <a:bodyPr/>
          <a:lstStyle/>
          <a:p>
            <a:pPr eaLnBrk="1" hangingPunct="1"/>
            <a:endParaRPr lang="en-US"/>
          </a:p>
        </p:txBody>
      </p:sp>
    </p:spTree>
    <p:extLst>
      <p:ext uri="{BB962C8B-B14F-4D97-AF65-F5344CB8AC3E}">
        <p14:creationId xmlns:p14="http://schemas.microsoft.com/office/powerpoint/2010/main" val="19720991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Times New Roman" pitchFamily="18" charset="0"/>
              </a:defRPr>
            </a:lvl1pPr>
            <a:lvl2pPr marL="742950" indent="-285750" defTabSz="930275" eaLnBrk="0" hangingPunct="0">
              <a:defRPr sz="2400">
                <a:solidFill>
                  <a:schemeClr val="tx1"/>
                </a:solidFill>
                <a:latin typeface="Times New Roman" pitchFamily="18" charset="0"/>
              </a:defRPr>
            </a:lvl2pPr>
            <a:lvl3pPr marL="1143000" indent="-228600" defTabSz="930275" eaLnBrk="0" hangingPunct="0">
              <a:defRPr sz="2400">
                <a:solidFill>
                  <a:schemeClr val="tx1"/>
                </a:solidFill>
                <a:latin typeface="Times New Roman" pitchFamily="18" charset="0"/>
              </a:defRPr>
            </a:lvl3pPr>
            <a:lvl4pPr marL="1600200" indent="-228600" defTabSz="930275" eaLnBrk="0" hangingPunct="0">
              <a:defRPr sz="2400">
                <a:solidFill>
                  <a:schemeClr val="tx1"/>
                </a:solidFill>
                <a:latin typeface="Times New Roman" pitchFamily="18" charset="0"/>
              </a:defRPr>
            </a:lvl4pPr>
            <a:lvl5pPr marL="2057400" indent="-228600" defTabSz="930275" eaLnBrk="0" hangingPunct="0">
              <a:defRPr sz="2400">
                <a:solidFill>
                  <a:schemeClr val="tx1"/>
                </a:solidFill>
                <a:latin typeface="Times New Roman" pitchFamily="18" charset="0"/>
              </a:defRPr>
            </a:lvl5pPr>
            <a:lvl6pPr marL="2514600" indent="-228600" defTabSz="930275" eaLnBrk="0" fontAlgn="base" hangingPunct="0">
              <a:spcBef>
                <a:spcPct val="0"/>
              </a:spcBef>
              <a:spcAft>
                <a:spcPct val="0"/>
              </a:spcAft>
              <a:defRPr sz="2400">
                <a:solidFill>
                  <a:schemeClr val="tx1"/>
                </a:solidFill>
                <a:latin typeface="Times New Roman" pitchFamily="18" charset="0"/>
              </a:defRPr>
            </a:lvl6pPr>
            <a:lvl7pPr marL="2971800" indent="-228600" defTabSz="930275" eaLnBrk="0" fontAlgn="base" hangingPunct="0">
              <a:spcBef>
                <a:spcPct val="0"/>
              </a:spcBef>
              <a:spcAft>
                <a:spcPct val="0"/>
              </a:spcAft>
              <a:defRPr sz="2400">
                <a:solidFill>
                  <a:schemeClr val="tx1"/>
                </a:solidFill>
                <a:latin typeface="Times New Roman" pitchFamily="18" charset="0"/>
              </a:defRPr>
            </a:lvl7pPr>
            <a:lvl8pPr marL="3429000" indent="-228600" defTabSz="930275" eaLnBrk="0" fontAlgn="base" hangingPunct="0">
              <a:spcBef>
                <a:spcPct val="0"/>
              </a:spcBef>
              <a:spcAft>
                <a:spcPct val="0"/>
              </a:spcAft>
              <a:defRPr sz="2400">
                <a:solidFill>
                  <a:schemeClr val="tx1"/>
                </a:solidFill>
                <a:latin typeface="Times New Roman" pitchFamily="18" charset="0"/>
              </a:defRPr>
            </a:lvl8pPr>
            <a:lvl9pPr marL="3886200" indent="-228600" defTabSz="930275" eaLnBrk="0" fontAlgn="base" hangingPunct="0">
              <a:spcBef>
                <a:spcPct val="0"/>
              </a:spcBef>
              <a:spcAft>
                <a:spcPct val="0"/>
              </a:spcAft>
              <a:defRPr sz="2400">
                <a:solidFill>
                  <a:schemeClr val="tx1"/>
                </a:solidFill>
                <a:latin typeface="Times New Roman" pitchFamily="18" charset="0"/>
              </a:defRPr>
            </a:lvl9pPr>
          </a:lstStyle>
          <a:p>
            <a:pPr eaLnBrk="1" hangingPunct="1"/>
            <a:fld id="{570E0125-1C31-469A-A646-6D9332014A87}" type="slidenum">
              <a:rPr lang="en-US" sz="1200" smtClean="0"/>
              <a:pPr eaLnBrk="1" hangingPunct="1"/>
              <a:t>13</a:t>
            </a:fld>
            <a:endParaRPr lang="en-US" sz="1200"/>
          </a:p>
        </p:txBody>
      </p:sp>
      <p:sp>
        <p:nvSpPr>
          <p:cNvPr id="41987" name="Rectangle 2"/>
          <p:cNvSpPr>
            <a:spLocks noGrp="1" noRot="1" noChangeAspect="1" noChangeArrowheads="1" noTextEdit="1"/>
          </p:cNvSpPr>
          <p:nvPr>
            <p:ph type="sldImg"/>
          </p:nvPr>
        </p:nvSpPr>
        <p:spPr>
          <a:xfrm>
            <a:off x="1116013" y="696913"/>
            <a:ext cx="4649787" cy="3487737"/>
          </a:xfrm>
          <a:solidFill>
            <a:srgbClr val="FFFFFF"/>
          </a:solidFill>
          <a:ln/>
        </p:spPr>
      </p:sp>
      <p:sp>
        <p:nvSpPr>
          <p:cNvPr id="41988" name="Rectangle 3"/>
          <p:cNvSpPr>
            <a:spLocks noGrp="1" noChangeArrowheads="1"/>
          </p:cNvSpPr>
          <p:nvPr>
            <p:ph type="body" idx="1"/>
          </p:nvPr>
        </p:nvSpPr>
        <p:spPr>
          <a:xfrm>
            <a:off x="919163" y="4418013"/>
            <a:ext cx="5043487" cy="271462"/>
          </a:xfrm>
          <a:solidFill>
            <a:srgbClr val="FFFFFF"/>
          </a:solidFill>
          <a:ln>
            <a:solidFill>
              <a:srgbClr val="000000"/>
            </a:solidFill>
          </a:ln>
        </p:spPr>
        <p:txBody>
          <a:bodyPr/>
          <a:lstStyle/>
          <a:p>
            <a:pPr eaLnBrk="1" hangingPunct="1"/>
            <a:endParaRPr lang="en-US"/>
          </a:p>
        </p:txBody>
      </p:sp>
    </p:spTree>
    <p:extLst>
      <p:ext uri="{BB962C8B-B14F-4D97-AF65-F5344CB8AC3E}">
        <p14:creationId xmlns:p14="http://schemas.microsoft.com/office/powerpoint/2010/main" val="28068134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7A07727-36F1-4E97-B006-6C3288E819D7}" type="slidenum">
              <a:rPr lang="en-US" smtClean="0"/>
              <a:pPr>
                <a:defRPr/>
              </a:pPr>
              <a:t>14</a:t>
            </a:fld>
            <a:endParaRPr lang="en-US"/>
          </a:p>
        </p:txBody>
      </p:sp>
    </p:spTree>
    <p:extLst>
      <p:ext uri="{BB962C8B-B14F-4D97-AF65-F5344CB8AC3E}">
        <p14:creationId xmlns:p14="http://schemas.microsoft.com/office/powerpoint/2010/main" val="6555554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AAA1EB3-D49E-4E42-A045-F16C9AE2BB51}" type="slidenum">
              <a:rPr lang="en-US" smtClean="0"/>
              <a:pPr/>
              <a:t>15</a:t>
            </a:fld>
            <a:endParaRPr lang="en-US"/>
          </a:p>
        </p:txBody>
      </p:sp>
    </p:spTree>
    <p:extLst>
      <p:ext uri="{BB962C8B-B14F-4D97-AF65-F5344CB8AC3E}">
        <p14:creationId xmlns:p14="http://schemas.microsoft.com/office/powerpoint/2010/main" val="32125307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7A07727-36F1-4E97-B006-6C3288E819D7}" type="slidenum">
              <a:rPr lang="en-US" smtClean="0"/>
              <a:pPr>
                <a:defRPr/>
              </a:pPr>
              <a:t>16</a:t>
            </a:fld>
            <a:endParaRPr lang="en-US"/>
          </a:p>
        </p:txBody>
      </p:sp>
    </p:spTree>
    <p:extLst>
      <p:ext uri="{BB962C8B-B14F-4D97-AF65-F5344CB8AC3E}">
        <p14:creationId xmlns:p14="http://schemas.microsoft.com/office/powerpoint/2010/main" val="23709567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Times New Roman" pitchFamily="18" charset="0"/>
              </a:defRPr>
            </a:lvl1pPr>
            <a:lvl2pPr marL="742950" indent="-285750" defTabSz="930275" eaLnBrk="0" hangingPunct="0">
              <a:defRPr sz="2400">
                <a:solidFill>
                  <a:schemeClr val="tx1"/>
                </a:solidFill>
                <a:latin typeface="Times New Roman" pitchFamily="18" charset="0"/>
              </a:defRPr>
            </a:lvl2pPr>
            <a:lvl3pPr marL="1143000" indent="-228600" defTabSz="930275" eaLnBrk="0" hangingPunct="0">
              <a:defRPr sz="2400">
                <a:solidFill>
                  <a:schemeClr val="tx1"/>
                </a:solidFill>
                <a:latin typeface="Times New Roman" pitchFamily="18" charset="0"/>
              </a:defRPr>
            </a:lvl3pPr>
            <a:lvl4pPr marL="1600200" indent="-228600" defTabSz="930275" eaLnBrk="0" hangingPunct="0">
              <a:defRPr sz="2400">
                <a:solidFill>
                  <a:schemeClr val="tx1"/>
                </a:solidFill>
                <a:latin typeface="Times New Roman" pitchFamily="18" charset="0"/>
              </a:defRPr>
            </a:lvl4pPr>
            <a:lvl5pPr marL="2057400" indent="-228600" defTabSz="930275" eaLnBrk="0" hangingPunct="0">
              <a:defRPr sz="2400">
                <a:solidFill>
                  <a:schemeClr val="tx1"/>
                </a:solidFill>
                <a:latin typeface="Times New Roman" pitchFamily="18" charset="0"/>
              </a:defRPr>
            </a:lvl5pPr>
            <a:lvl6pPr marL="2514600" indent="-228600" defTabSz="930275" eaLnBrk="0" fontAlgn="base" hangingPunct="0">
              <a:spcBef>
                <a:spcPct val="0"/>
              </a:spcBef>
              <a:spcAft>
                <a:spcPct val="0"/>
              </a:spcAft>
              <a:defRPr sz="2400">
                <a:solidFill>
                  <a:schemeClr val="tx1"/>
                </a:solidFill>
                <a:latin typeface="Times New Roman" pitchFamily="18" charset="0"/>
              </a:defRPr>
            </a:lvl6pPr>
            <a:lvl7pPr marL="2971800" indent="-228600" defTabSz="930275" eaLnBrk="0" fontAlgn="base" hangingPunct="0">
              <a:spcBef>
                <a:spcPct val="0"/>
              </a:spcBef>
              <a:spcAft>
                <a:spcPct val="0"/>
              </a:spcAft>
              <a:defRPr sz="2400">
                <a:solidFill>
                  <a:schemeClr val="tx1"/>
                </a:solidFill>
                <a:latin typeface="Times New Roman" pitchFamily="18" charset="0"/>
              </a:defRPr>
            </a:lvl7pPr>
            <a:lvl8pPr marL="3429000" indent="-228600" defTabSz="930275" eaLnBrk="0" fontAlgn="base" hangingPunct="0">
              <a:spcBef>
                <a:spcPct val="0"/>
              </a:spcBef>
              <a:spcAft>
                <a:spcPct val="0"/>
              </a:spcAft>
              <a:defRPr sz="2400">
                <a:solidFill>
                  <a:schemeClr val="tx1"/>
                </a:solidFill>
                <a:latin typeface="Times New Roman" pitchFamily="18" charset="0"/>
              </a:defRPr>
            </a:lvl8pPr>
            <a:lvl9pPr marL="3886200" indent="-228600" defTabSz="930275" eaLnBrk="0" fontAlgn="base" hangingPunct="0">
              <a:spcBef>
                <a:spcPct val="0"/>
              </a:spcBef>
              <a:spcAft>
                <a:spcPct val="0"/>
              </a:spcAft>
              <a:defRPr sz="2400">
                <a:solidFill>
                  <a:schemeClr val="tx1"/>
                </a:solidFill>
                <a:latin typeface="Times New Roman" pitchFamily="18" charset="0"/>
              </a:defRPr>
            </a:lvl9pPr>
          </a:lstStyle>
          <a:p>
            <a:pPr eaLnBrk="1" hangingPunct="1"/>
            <a:fld id="{4844A53A-7A81-45A6-9F0B-96E63B39A0AF}" type="slidenum">
              <a:rPr lang="en-US" sz="1200" smtClean="0"/>
              <a:pPr eaLnBrk="1" hangingPunct="1"/>
              <a:t>17</a:t>
            </a:fld>
            <a:endParaRPr lang="en-US" sz="1200"/>
          </a:p>
        </p:txBody>
      </p:sp>
      <p:sp>
        <p:nvSpPr>
          <p:cNvPr id="43011" name="Rectangle 2"/>
          <p:cNvSpPr>
            <a:spLocks noGrp="1" noRot="1" noChangeAspect="1" noChangeArrowheads="1" noTextEdit="1"/>
          </p:cNvSpPr>
          <p:nvPr>
            <p:ph type="sldImg"/>
          </p:nvPr>
        </p:nvSpPr>
        <p:spPr>
          <a:xfrm>
            <a:off x="1117600" y="695325"/>
            <a:ext cx="4649788" cy="3487738"/>
          </a:xfrm>
          <a:solidFill>
            <a:srgbClr val="FFFFFF"/>
          </a:solidFill>
          <a:ln/>
        </p:spPr>
      </p:sp>
      <p:sp>
        <p:nvSpPr>
          <p:cNvPr id="43012" name="Rectangle 3"/>
          <p:cNvSpPr>
            <a:spLocks noGrp="1" noChangeArrowheads="1"/>
          </p:cNvSpPr>
          <p:nvPr>
            <p:ph type="body" idx="1"/>
          </p:nvPr>
        </p:nvSpPr>
        <p:spPr>
          <a:xfrm>
            <a:off x="919163" y="4418013"/>
            <a:ext cx="5043487" cy="271462"/>
          </a:xfrm>
          <a:solidFill>
            <a:srgbClr val="FFFFFF"/>
          </a:solidFill>
          <a:ln>
            <a:solidFill>
              <a:srgbClr val="000000"/>
            </a:solidFill>
          </a:ln>
        </p:spPr>
        <p:txBody>
          <a:bodyPr/>
          <a:lstStyle/>
          <a:p>
            <a:pPr eaLnBrk="1" hangingPunct="1"/>
            <a:endParaRPr lang="en-US"/>
          </a:p>
        </p:txBody>
      </p:sp>
    </p:spTree>
    <p:extLst>
      <p:ext uri="{BB962C8B-B14F-4D97-AF65-F5344CB8AC3E}">
        <p14:creationId xmlns:p14="http://schemas.microsoft.com/office/powerpoint/2010/main" val="21194878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Times New Roman" pitchFamily="18" charset="0"/>
              </a:defRPr>
            </a:lvl1pPr>
            <a:lvl2pPr marL="742950" indent="-285750" defTabSz="930275" eaLnBrk="0" hangingPunct="0">
              <a:defRPr sz="2400">
                <a:solidFill>
                  <a:schemeClr val="tx1"/>
                </a:solidFill>
                <a:latin typeface="Times New Roman" pitchFamily="18" charset="0"/>
              </a:defRPr>
            </a:lvl2pPr>
            <a:lvl3pPr marL="1143000" indent="-228600" defTabSz="930275" eaLnBrk="0" hangingPunct="0">
              <a:defRPr sz="2400">
                <a:solidFill>
                  <a:schemeClr val="tx1"/>
                </a:solidFill>
                <a:latin typeface="Times New Roman" pitchFamily="18" charset="0"/>
              </a:defRPr>
            </a:lvl3pPr>
            <a:lvl4pPr marL="1600200" indent="-228600" defTabSz="930275" eaLnBrk="0" hangingPunct="0">
              <a:defRPr sz="2400">
                <a:solidFill>
                  <a:schemeClr val="tx1"/>
                </a:solidFill>
                <a:latin typeface="Times New Roman" pitchFamily="18" charset="0"/>
              </a:defRPr>
            </a:lvl4pPr>
            <a:lvl5pPr marL="2057400" indent="-228600" defTabSz="930275" eaLnBrk="0" hangingPunct="0">
              <a:defRPr sz="2400">
                <a:solidFill>
                  <a:schemeClr val="tx1"/>
                </a:solidFill>
                <a:latin typeface="Times New Roman" pitchFamily="18" charset="0"/>
              </a:defRPr>
            </a:lvl5pPr>
            <a:lvl6pPr marL="2514600" indent="-228600" defTabSz="930275" eaLnBrk="0" fontAlgn="base" hangingPunct="0">
              <a:spcBef>
                <a:spcPct val="0"/>
              </a:spcBef>
              <a:spcAft>
                <a:spcPct val="0"/>
              </a:spcAft>
              <a:defRPr sz="2400">
                <a:solidFill>
                  <a:schemeClr val="tx1"/>
                </a:solidFill>
                <a:latin typeface="Times New Roman" pitchFamily="18" charset="0"/>
              </a:defRPr>
            </a:lvl6pPr>
            <a:lvl7pPr marL="2971800" indent="-228600" defTabSz="930275" eaLnBrk="0" fontAlgn="base" hangingPunct="0">
              <a:spcBef>
                <a:spcPct val="0"/>
              </a:spcBef>
              <a:spcAft>
                <a:spcPct val="0"/>
              </a:spcAft>
              <a:defRPr sz="2400">
                <a:solidFill>
                  <a:schemeClr val="tx1"/>
                </a:solidFill>
                <a:latin typeface="Times New Roman" pitchFamily="18" charset="0"/>
              </a:defRPr>
            </a:lvl7pPr>
            <a:lvl8pPr marL="3429000" indent="-228600" defTabSz="930275" eaLnBrk="0" fontAlgn="base" hangingPunct="0">
              <a:spcBef>
                <a:spcPct val="0"/>
              </a:spcBef>
              <a:spcAft>
                <a:spcPct val="0"/>
              </a:spcAft>
              <a:defRPr sz="2400">
                <a:solidFill>
                  <a:schemeClr val="tx1"/>
                </a:solidFill>
                <a:latin typeface="Times New Roman" pitchFamily="18" charset="0"/>
              </a:defRPr>
            </a:lvl8pPr>
            <a:lvl9pPr marL="3886200" indent="-228600" defTabSz="930275" eaLnBrk="0" fontAlgn="base" hangingPunct="0">
              <a:spcBef>
                <a:spcPct val="0"/>
              </a:spcBef>
              <a:spcAft>
                <a:spcPct val="0"/>
              </a:spcAft>
              <a:defRPr sz="2400">
                <a:solidFill>
                  <a:schemeClr val="tx1"/>
                </a:solidFill>
                <a:latin typeface="Times New Roman" pitchFamily="18" charset="0"/>
              </a:defRPr>
            </a:lvl9pPr>
          </a:lstStyle>
          <a:p>
            <a:pPr eaLnBrk="1" hangingPunct="1"/>
            <a:fld id="{04EF09AA-6736-48BF-8877-52CBC4D58530}" type="slidenum">
              <a:rPr lang="en-US" sz="1200" smtClean="0"/>
              <a:pPr eaLnBrk="1" hangingPunct="1"/>
              <a:t>18</a:t>
            </a:fld>
            <a:endParaRPr lang="en-US" sz="1200"/>
          </a:p>
        </p:txBody>
      </p:sp>
      <p:sp>
        <p:nvSpPr>
          <p:cNvPr id="44035" name="Rectangle 2"/>
          <p:cNvSpPr>
            <a:spLocks noGrp="1" noRot="1" noChangeAspect="1" noChangeArrowheads="1" noTextEdit="1"/>
          </p:cNvSpPr>
          <p:nvPr>
            <p:ph type="sldImg"/>
          </p:nvPr>
        </p:nvSpPr>
        <p:spPr>
          <a:xfrm>
            <a:off x="1119188" y="696913"/>
            <a:ext cx="4646612" cy="3486150"/>
          </a:xfrm>
          <a:ln/>
        </p:spPr>
      </p:sp>
      <p:sp>
        <p:nvSpPr>
          <p:cNvPr id="44036" name="Rectangle 3"/>
          <p:cNvSpPr>
            <a:spLocks noGrp="1" noChangeArrowheads="1"/>
          </p:cNvSpPr>
          <p:nvPr>
            <p:ph type="body" idx="1"/>
          </p:nvPr>
        </p:nvSpPr>
        <p:spPr>
          <a:xfrm>
            <a:off x="919163" y="4416425"/>
            <a:ext cx="5043487" cy="273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1585383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Times New Roman" pitchFamily="18" charset="0"/>
              </a:defRPr>
            </a:lvl1pPr>
            <a:lvl2pPr marL="742950" indent="-285750" defTabSz="930275" eaLnBrk="0" hangingPunct="0">
              <a:defRPr sz="2400">
                <a:solidFill>
                  <a:schemeClr val="tx1"/>
                </a:solidFill>
                <a:latin typeface="Times New Roman" pitchFamily="18" charset="0"/>
              </a:defRPr>
            </a:lvl2pPr>
            <a:lvl3pPr marL="1143000" indent="-228600" defTabSz="930275" eaLnBrk="0" hangingPunct="0">
              <a:defRPr sz="2400">
                <a:solidFill>
                  <a:schemeClr val="tx1"/>
                </a:solidFill>
                <a:latin typeface="Times New Roman" pitchFamily="18" charset="0"/>
              </a:defRPr>
            </a:lvl3pPr>
            <a:lvl4pPr marL="1600200" indent="-228600" defTabSz="930275" eaLnBrk="0" hangingPunct="0">
              <a:defRPr sz="2400">
                <a:solidFill>
                  <a:schemeClr val="tx1"/>
                </a:solidFill>
                <a:latin typeface="Times New Roman" pitchFamily="18" charset="0"/>
              </a:defRPr>
            </a:lvl4pPr>
            <a:lvl5pPr marL="2057400" indent="-228600" defTabSz="930275" eaLnBrk="0" hangingPunct="0">
              <a:defRPr sz="2400">
                <a:solidFill>
                  <a:schemeClr val="tx1"/>
                </a:solidFill>
                <a:latin typeface="Times New Roman" pitchFamily="18" charset="0"/>
              </a:defRPr>
            </a:lvl5pPr>
            <a:lvl6pPr marL="2514600" indent="-228600" defTabSz="930275" eaLnBrk="0" fontAlgn="base" hangingPunct="0">
              <a:spcBef>
                <a:spcPct val="0"/>
              </a:spcBef>
              <a:spcAft>
                <a:spcPct val="0"/>
              </a:spcAft>
              <a:defRPr sz="2400">
                <a:solidFill>
                  <a:schemeClr val="tx1"/>
                </a:solidFill>
                <a:latin typeface="Times New Roman" pitchFamily="18" charset="0"/>
              </a:defRPr>
            </a:lvl6pPr>
            <a:lvl7pPr marL="2971800" indent="-228600" defTabSz="930275" eaLnBrk="0" fontAlgn="base" hangingPunct="0">
              <a:spcBef>
                <a:spcPct val="0"/>
              </a:spcBef>
              <a:spcAft>
                <a:spcPct val="0"/>
              </a:spcAft>
              <a:defRPr sz="2400">
                <a:solidFill>
                  <a:schemeClr val="tx1"/>
                </a:solidFill>
                <a:latin typeface="Times New Roman" pitchFamily="18" charset="0"/>
              </a:defRPr>
            </a:lvl7pPr>
            <a:lvl8pPr marL="3429000" indent="-228600" defTabSz="930275" eaLnBrk="0" fontAlgn="base" hangingPunct="0">
              <a:spcBef>
                <a:spcPct val="0"/>
              </a:spcBef>
              <a:spcAft>
                <a:spcPct val="0"/>
              </a:spcAft>
              <a:defRPr sz="2400">
                <a:solidFill>
                  <a:schemeClr val="tx1"/>
                </a:solidFill>
                <a:latin typeface="Times New Roman" pitchFamily="18" charset="0"/>
              </a:defRPr>
            </a:lvl8pPr>
            <a:lvl9pPr marL="3886200" indent="-228600" defTabSz="930275" eaLnBrk="0" fontAlgn="base" hangingPunct="0">
              <a:spcBef>
                <a:spcPct val="0"/>
              </a:spcBef>
              <a:spcAft>
                <a:spcPct val="0"/>
              </a:spcAft>
              <a:defRPr sz="2400">
                <a:solidFill>
                  <a:schemeClr val="tx1"/>
                </a:solidFill>
                <a:latin typeface="Times New Roman" pitchFamily="18" charset="0"/>
              </a:defRPr>
            </a:lvl9pPr>
          </a:lstStyle>
          <a:p>
            <a:pPr eaLnBrk="1" hangingPunct="1"/>
            <a:fld id="{791806DD-4A2C-41F9-8DD7-5A5498270D88}" type="slidenum">
              <a:rPr lang="en-US" sz="1200" smtClean="0"/>
              <a:pPr eaLnBrk="1" hangingPunct="1"/>
              <a:t>19</a:t>
            </a:fld>
            <a:endParaRPr lang="en-US" sz="1200"/>
          </a:p>
        </p:txBody>
      </p:sp>
      <p:sp>
        <p:nvSpPr>
          <p:cNvPr id="39939" name="Rectangle 2"/>
          <p:cNvSpPr>
            <a:spLocks noGrp="1" noRot="1" noChangeAspect="1" noChangeArrowheads="1" noTextEdit="1"/>
          </p:cNvSpPr>
          <p:nvPr>
            <p:ph type="sldImg"/>
          </p:nvPr>
        </p:nvSpPr>
        <p:spPr>
          <a:xfrm>
            <a:off x="1119188" y="696913"/>
            <a:ext cx="4645025" cy="3484562"/>
          </a:xfrm>
          <a:solidFill>
            <a:srgbClr val="FFFFFF"/>
          </a:solidFill>
          <a:ln/>
        </p:spPr>
      </p:sp>
      <p:sp>
        <p:nvSpPr>
          <p:cNvPr id="39940" name="Rectangle 3"/>
          <p:cNvSpPr>
            <a:spLocks noGrp="1" noChangeArrowheads="1"/>
          </p:cNvSpPr>
          <p:nvPr>
            <p:ph type="body" idx="1"/>
          </p:nvPr>
        </p:nvSpPr>
        <p:spPr>
          <a:xfrm>
            <a:off x="919163" y="4416425"/>
            <a:ext cx="5043487" cy="274638"/>
          </a:xfrm>
          <a:solidFill>
            <a:srgbClr val="FFFFFF"/>
          </a:solidFill>
          <a:ln>
            <a:solidFill>
              <a:srgbClr val="000000"/>
            </a:solidFill>
          </a:ln>
        </p:spPr>
        <p:txBody>
          <a:bodyPr lIns="91432" tIns="45716" rIns="91432" bIns="45716"/>
          <a:lstStyle/>
          <a:p>
            <a:pPr eaLnBrk="1" hangingPunct="1"/>
            <a:endParaRPr lang="en-US"/>
          </a:p>
        </p:txBody>
      </p:sp>
    </p:spTree>
    <p:extLst>
      <p:ext uri="{BB962C8B-B14F-4D97-AF65-F5344CB8AC3E}">
        <p14:creationId xmlns:p14="http://schemas.microsoft.com/office/powerpoint/2010/main" val="1350012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7A07727-36F1-4E97-B006-6C3288E819D7}" type="slidenum">
              <a:rPr lang="en-US" smtClean="0"/>
              <a:pPr>
                <a:defRPr/>
              </a:pPr>
              <a:t>2</a:t>
            </a:fld>
            <a:endParaRPr lang="en-US"/>
          </a:p>
        </p:txBody>
      </p:sp>
    </p:spTree>
    <p:extLst>
      <p:ext uri="{BB962C8B-B14F-4D97-AF65-F5344CB8AC3E}">
        <p14:creationId xmlns:p14="http://schemas.microsoft.com/office/powerpoint/2010/main" val="28161938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7A07727-36F1-4E97-B006-6C3288E819D7}" type="slidenum">
              <a:rPr lang="en-US" smtClean="0"/>
              <a:pPr>
                <a:defRPr/>
              </a:pPr>
              <a:t>20</a:t>
            </a:fld>
            <a:endParaRPr lang="en-US"/>
          </a:p>
        </p:txBody>
      </p:sp>
    </p:spTree>
    <p:extLst>
      <p:ext uri="{BB962C8B-B14F-4D97-AF65-F5344CB8AC3E}">
        <p14:creationId xmlns:p14="http://schemas.microsoft.com/office/powerpoint/2010/main" val="40824073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7A07727-36F1-4E97-B006-6C3288E819D7}" type="slidenum">
              <a:rPr lang="en-US" smtClean="0"/>
              <a:pPr>
                <a:defRPr/>
              </a:pPr>
              <a:t>21</a:t>
            </a:fld>
            <a:endParaRPr lang="en-US"/>
          </a:p>
        </p:txBody>
      </p:sp>
    </p:spTree>
    <p:extLst>
      <p:ext uri="{BB962C8B-B14F-4D97-AF65-F5344CB8AC3E}">
        <p14:creationId xmlns:p14="http://schemas.microsoft.com/office/powerpoint/2010/main" val="3362285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7A07727-36F1-4E97-B006-6C3288E819D7}" type="slidenum">
              <a:rPr lang="en-US" smtClean="0"/>
              <a:pPr>
                <a:defRPr/>
              </a:pPr>
              <a:t>22</a:t>
            </a:fld>
            <a:endParaRPr lang="en-US"/>
          </a:p>
        </p:txBody>
      </p:sp>
    </p:spTree>
    <p:extLst>
      <p:ext uri="{BB962C8B-B14F-4D97-AF65-F5344CB8AC3E}">
        <p14:creationId xmlns:p14="http://schemas.microsoft.com/office/powerpoint/2010/main" val="33027521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7A07727-36F1-4E97-B006-6C3288E819D7}" type="slidenum">
              <a:rPr lang="en-US" smtClean="0"/>
              <a:pPr>
                <a:defRPr/>
              </a:pPr>
              <a:t>23</a:t>
            </a:fld>
            <a:endParaRPr lang="en-US"/>
          </a:p>
        </p:txBody>
      </p:sp>
    </p:spTree>
    <p:extLst>
      <p:ext uri="{BB962C8B-B14F-4D97-AF65-F5344CB8AC3E}">
        <p14:creationId xmlns:p14="http://schemas.microsoft.com/office/powerpoint/2010/main" val="32938205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7A07727-36F1-4E97-B006-6C3288E819D7}" type="slidenum">
              <a:rPr lang="en-US" smtClean="0"/>
              <a:pPr>
                <a:defRPr/>
              </a:pPr>
              <a:t>24</a:t>
            </a:fld>
            <a:endParaRPr lang="en-US"/>
          </a:p>
        </p:txBody>
      </p:sp>
    </p:spTree>
    <p:extLst>
      <p:ext uri="{BB962C8B-B14F-4D97-AF65-F5344CB8AC3E}">
        <p14:creationId xmlns:p14="http://schemas.microsoft.com/office/powerpoint/2010/main" val="32728658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7A07727-36F1-4E97-B006-6C3288E819D7}" type="slidenum">
              <a:rPr lang="en-US" smtClean="0"/>
              <a:pPr>
                <a:defRPr/>
              </a:pPr>
              <a:t>25</a:t>
            </a:fld>
            <a:endParaRPr lang="en-US"/>
          </a:p>
        </p:txBody>
      </p:sp>
    </p:spTree>
    <p:extLst>
      <p:ext uri="{BB962C8B-B14F-4D97-AF65-F5344CB8AC3E}">
        <p14:creationId xmlns:p14="http://schemas.microsoft.com/office/powerpoint/2010/main" val="752282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7A07727-36F1-4E97-B006-6C3288E819D7}" type="slidenum">
              <a:rPr lang="en-US" smtClean="0"/>
              <a:pPr>
                <a:defRPr/>
              </a:pPr>
              <a:t>26</a:t>
            </a:fld>
            <a:endParaRPr lang="en-US"/>
          </a:p>
        </p:txBody>
      </p:sp>
    </p:spTree>
    <p:extLst>
      <p:ext uri="{BB962C8B-B14F-4D97-AF65-F5344CB8AC3E}">
        <p14:creationId xmlns:p14="http://schemas.microsoft.com/office/powerpoint/2010/main" val="12200663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7A07727-36F1-4E97-B006-6C3288E819D7}" type="slidenum">
              <a:rPr lang="en-US" smtClean="0"/>
              <a:pPr>
                <a:defRPr/>
              </a:pPr>
              <a:t>27</a:t>
            </a:fld>
            <a:endParaRPr lang="en-US"/>
          </a:p>
        </p:txBody>
      </p:sp>
    </p:spTree>
    <p:extLst>
      <p:ext uri="{BB962C8B-B14F-4D97-AF65-F5344CB8AC3E}">
        <p14:creationId xmlns:p14="http://schemas.microsoft.com/office/powerpoint/2010/main" val="31228269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7A07727-36F1-4E97-B006-6C3288E819D7}" type="slidenum">
              <a:rPr lang="en-US" smtClean="0"/>
              <a:pPr>
                <a:defRPr/>
              </a:pPr>
              <a:t>28</a:t>
            </a:fld>
            <a:endParaRPr lang="en-US"/>
          </a:p>
        </p:txBody>
      </p:sp>
    </p:spTree>
    <p:extLst>
      <p:ext uri="{BB962C8B-B14F-4D97-AF65-F5344CB8AC3E}">
        <p14:creationId xmlns:p14="http://schemas.microsoft.com/office/powerpoint/2010/main" val="9441996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514F68-CCB5-43DE-A485-010DC2F2F1F8}" type="slidenum">
              <a:rPr lang="en-US" smtClean="0"/>
              <a:t>29</a:t>
            </a:fld>
            <a:endParaRPr lang="en-US"/>
          </a:p>
        </p:txBody>
      </p:sp>
    </p:spTree>
    <p:extLst>
      <p:ext uri="{BB962C8B-B14F-4D97-AF65-F5344CB8AC3E}">
        <p14:creationId xmlns:p14="http://schemas.microsoft.com/office/powerpoint/2010/main" val="3496734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7A07727-36F1-4E97-B006-6C3288E819D7}" type="slidenum">
              <a:rPr lang="en-US" smtClean="0"/>
              <a:pPr>
                <a:defRPr/>
              </a:pPr>
              <a:t>3</a:t>
            </a:fld>
            <a:endParaRPr lang="en-US"/>
          </a:p>
        </p:txBody>
      </p:sp>
    </p:spTree>
    <p:extLst>
      <p:ext uri="{BB962C8B-B14F-4D97-AF65-F5344CB8AC3E}">
        <p14:creationId xmlns:p14="http://schemas.microsoft.com/office/powerpoint/2010/main" val="29935271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7A07727-36F1-4E97-B006-6C3288E819D7}" type="slidenum">
              <a:rPr lang="en-US" smtClean="0"/>
              <a:pPr>
                <a:defRPr/>
              </a:pPr>
              <a:t>30</a:t>
            </a:fld>
            <a:endParaRPr lang="en-US"/>
          </a:p>
        </p:txBody>
      </p:sp>
    </p:spTree>
    <p:extLst>
      <p:ext uri="{BB962C8B-B14F-4D97-AF65-F5344CB8AC3E}">
        <p14:creationId xmlns:p14="http://schemas.microsoft.com/office/powerpoint/2010/main" val="31015030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7A07727-36F1-4E97-B006-6C3288E819D7}" type="slidenum">
              <a:rPr lang="en-US" smtClean="0"/>
              <a:pPr>
                <a:defRPr/>
              </a:pPr>
              <a:t>31</a:t>
            </a:fld>
            <a:endParaRPr lang="en-US"/>
          </a:p>
        </p:txBody>
      </p:sp>
    </p:spTree>
    <p:extLst>
      <p:ext uri="{BB962C8B-B14F-4D97-AF65-F5344CB8AC3E}">
        <p14:creationId xmlns:p14="http://schemas.microsoft.com/office/powerpoint/2010/main" val="1045550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7A07727-36F1-4E97-B006-6C3288E819D7}" type="slidenum">
              <a:rPr lang="en-US" smtClean="0"/>
              <a:pPr>
                <a:defRPr/>
              </a:pPr>
              <a:t>4</a:t>
            </a:fld>
            <a:endParaRPr lang="en-US"/>
          </a:p>
        </p:txBody>
      </p:sp>
    </p:spTree>
    <p:extLst>
      <p:ext uri="{BB962C8B-B14F-4D97-AF65-F5344CB8AC3E}">
        <p14:creationId xmlns:p14="http://schemas.microsoft.com/office/powerpoint/2010/main" val="424854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7A07727-36F1-4E97-B006-6C3288E819D7}" type="slidenum">
              <a:rPr lang="en-US" smtClean="0"/>
              <a:pPr>
                <a:defRPr/>
              </a:pPr>
              <a:t>5</a:t>
            </a:fld>
            <a:endParaRPr lang="en-US"/>
          </a:p>
        </p:txBody>
      </p:sp>
    </p:spTree>
    <p:extLst>
      <p:ext uri="{BB962C8B-B14F-4D97-AF65-F5344CB8AC3E}">
        <p14:creationId xmlns:p14="http://schemas.microsoft.com/office/powerpoint/2010/main" val="1871705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7A07727-36F1-4E97-B006-6C3288E819D7}" type="slidenum">
              <a:rPr lang="en-US" smtClean="0"/>
              <a:pPr>
                <a:defRPr/>
              </a:pPr>
              <a:t>6</a:t>
            </a:fld>
            <a:endParaRPr lang="en-US"/>
          </a:p>
        </p:txBody>
      </p:sp>
    </p:spTree>
    <p:extLst>
      <p:ext uri="{BB962C8B-B14F-4D97-AF65-F5344CB8AC3E}">
        <p14:creationId xmlns:p14="http://schemas.microsoft.com/office/powerpoint/2010/main" val="3826538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7A07727-36F1-4E97-B006-6C3288E819D7}" type="slidenum">
              <a:rPr lang="en-US" smtClean="0"/>
              <a:pPr>
                <a:defRPr/>
              </a:pPr>
              <a:t>7</a:t>
            </a:fld>
            <a:endParaRPr lang="en-US"/>
          </a:p>
        </p:txBody>
      </p:sp>
    </p:spTree>
    <p:extLst>
      <p:ext uri="{BB962C8B-B14F-4D97-AF65-F5344CB8AC3E}">
        <p14:creationId xmlns:p14="http://schemas.microsoft.com/office/powerpoint/2010/main" val="4114188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Times New Roman" pitchFamily="18" charset="0"/>
              </a:defRPr>
            </a:lvl1pPr>
            <a:lvl2pPr marL="742950" indent="-285750" defTabSz="930275" eaLnBrk="0" hangingPunct="0">
              <a:defRPr sz="2400">
                <a:solidFill>
                  <a:schemeClr val="tx1"/>
                </a:solidFill>
                <a:latin typeface="Times New Roman" pitchFamily="18" charset="0"/>
              </a:defRPr>
            </a:lvl2pPr>
            <a:lvl3pPr marL="1143000" indent="-228600" defTabSz="930275" eaLnBrk="0" hangingPunct="0">
              <a:defRPr sz="2400">
                <a:solidFill>
                  <a:schemeClr val="tx1"/>
                </a:solidFill>
                <a:latin typeface="Times New Roman" pitchFamily="18" charset="0"/>
              </a:defRPr>
            </a:lvl3pPr>
            <a:lvl4pPr marL="1600200" indent="-228600" defTabSz="930275" eaLnBrk="0" hangingPunct="0">
              <a:defRPr sz="2400">
                <a:solidFill>
                  <a:schemeClr val="tx1"/>
                </a:solidFill>
                <a:latin typeface="Times New Roman" pitchFamily="18" charset="0"/>
              </a:defRPr>
            </a:lvl4pPr>
            <a:lvl5pPr marL="2057400" indent="-228600" defTabSz="930275" eaLnBrk="0" hangingPunct="0">
              <a:defRPr sz="2400">
                <a:solidFill>
                  <a:schemeClr val="tx1"/>
                </a:solidFill>
                <a:latin typeface="Times New Roman" pitchFamily="18" charset="0"/>
              </a:defRPr>
            </a:lvl5pPr>
            <a:lvl6pPr marL="2514600" indent="-228600" defTabSz="930275" eaLnBrk="0" fontAlgn="base" hangingPunct="0">
              <a:spcBef>
                <a:spcPct val="0"/>
              </a:spcBef>
              <a:spcAft>
                <a:spcPct val="0"/>
              </a:spcAft>
              <a:defRPr sz="2400">
                <a:solidFill>
                  <a:schemeClr val="tx1"/>
                </a:solidFill>
                <a:latin typeface="Times New Roman" pitchFamily="18" charset="0"/>
              </a:defRPr>
            </a:lvl6pPr>
            <a:lvl7pPr marL="2971800" indent="-228600" defTabSz="930275" eaLnBrk="0" fontAlgn="base" hangingPunct="0">
              <a:spcBef>
                <a:spcPct val="0"/>
              </a:spcBef>
              <a:spcAft>
                <a:spcPct val="0"/>
              </a:spcAft>
              <a:defRPr sz="2400">
                <a:solidFill>
                  <a:schemeClr val="tx1"/>
                </a:solidFill>
                <a:latin typeface="Times New Roman" pitchFamily="18" charset="0"/>
              </a:defRPr>
            </a:lvl7pPr>
            <a:lvl8pPr marL="3429000" indent="-228600" defTabSz="930275" eaLnBrk="0" fontAlgn="base" hangingPunct="0">
              <a:spcBef>
                <a:spcPct val="0"/>
              </a:spcBef>
              <a:spcAft>
                <a:spcPct val="0"/>
              </a:spcAft>
              <a:defRPr sz="2400">
                <a:solidFill>
                  <a:schemeClr val="tx1"/>
                </a:solidFill>
                <a:latin typeface="Times New Roman" pitchFamily="18" charset="0"/>
              </a:defRPr>
            </a:lvl8pPr>
            <a:lvl9pPr marL="3886200" indent="-228600" defTabSz="930275" eaLnBrk="0" fontAlgn="base" hangingPunct="0">
              <a:spcBef>
                <a:spcPct val="0"/>
              </a:spcBef>
              <a:spcAft>
                <a:spcPct val="0"/>
              </a:spcAft>
              <a:defRPr sz="2400">
                <a:solidFill>
                  <a:schemeClr val="tx1"/>
                </a:solidFill>
                <a:latin typeface="Times New Roman" pitchFamily="18" charset="0"/>
              </a:defRPr>
            </a:lvl9pPr>
          </a:lstStyle>
          <a:p>
            <a:pPr eaLnBrk="1" hangingPunct="1"/>
            <a:fld id="{1ADEF7D5-D9C4-457F-B4AB-930D21743728}" type="slidenum">
              <a:rPr lang="en-US" sz="1200" smtClean="0"/>
              <a:pPr eaLnBrk="1" hangingPunct="1"/>
              <a:t>8</a:t>
            </a:fld>
            <a:endParaRPr lang="en-US" sz="1200"/>
          </a:p>
        </p:txBody>
      </p:sp>
      <p:sp>
        <p:nvSpPr>
          <p:cNvPr id="36867" name="Rectangle 2"/>
          <p:cNvSpPr>
            <a:spLocks noGrp="1" noRot="1" noChangeAspect="1" noChangeArrowheads="1" noTextEdit="1"/>
          </p:cNvSpPr>
          <p:nvPr>
            <p:ph type="sldImg"/>
          </p:nvPr>
        </p:nvSpPr>
        <p:spPr>
          <a:xfrm>
            <a:off x="1042988" y="914400"/>
            <a:ext cx="4803775" cy="3603625"/>
          </a:xfrm>
          <a:ln/>
        </p:spPr>
      </p:sp>
      <p:sp>
        <p:nvSpPr>
          <p:cNvPr id="36868" name="Rectangle 3"/>
          <p:cNvSpPr>
            <a:spLocks noGrp="1" noChangeArrowheads="1"/>
          </p:cNvSpPr>
          <p:nvPr>
            <p:ph type="body" idx="1"/>
          </p:nvPr>
        </p:nvSpPr>
        <p:spPr>
          <a:xfrm>
            <a:off x="1050925" y="4676775"/>
            <a:ext cx="4719638" cy="39608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552007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7A07727-36F1-4E97-B006-6C3288E819D7}" type="slidenum">
              <a:rPr lang="en-US" smtClean="0"/>
              <a:pPr>
                <a:defRPr/>
              </a:pPr>
              <a:t>9</a:t>
            </a:fld>
            <a:endParaRPr lang="en-US"/>
          </a:p>
        </p:txBody>
      </p:sp>
    </p:spTree>
    <p:extLst>
      <p:ext uri="{BB962C8B-B14F-4D97-AF65-F5344CB8AC3E}">
        <p14:creationId xmlns:p14="http://schemas.microsoft.com/office/powerpoint/2010/main" val="111933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lvl1pPr>
              <a:defRPr/>
            </a:lvl1pPr>
          </a:lstStyle>
          <a:p>
            <a:pPr>
              <a:defRPr/>
            </a:pPr>
            <a:r>
              <a:rPr lang="en-US" dirty="0"/>
              <a:t>February 13, 2018</a:t>
            </a:r>
          </a:p>
        </p:txBody>
      </p:sp>
      <p:sp>
        <p:nvSpPr>
          <p:cNvPr id="5"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518663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r>
              <a:rPr lang="en-US" dirty="0"/>
              <a:t>February 13, 2018</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812083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1513" cy="5486400"/>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687388" y="609600"/>
            <a:ext cx="5675312"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r>
              <a:rPr lang="en-US" dirty="0"/>
              <a:t>February 13, 2018</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998543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7388" y="609600"/>
            <a:ext cx="7769225" cy="1143000"/>
          </a:xfrm>
        </p:spPr>
        <p:txBody>
          <a:bodyPr/>
          <a:lstStyle/>
          <a:p>
            <a:r>
              <a:rPr lang="en-US"/>
              <a:t>Click to edit Master title style</a:t>
            </a:r>
            <a:endParaRPr lang="en-CA"/>
          </a:p>
        </p:txBody>
      </p:sp>
      <p:sp>
        <p:nvSpPr>
          <p:cNvPr id="3" name="Text Placeholder 2"/>
          <p:cNvSpPr>
            <a:spLocks noGrp="1"/>
          </p:cNvSpPr>
          <p:nvPr>
            <p:ph type="body" sz="half" idx="1"/>
          </p:nvPr>
        </p:nvSpPr>
        <p:spPr>
          <a:xfrm>
            <a:off x="687388" y="1981200"/>
            <a:ext cx="3808412"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981200"/>
            <a:ext cx="3808413"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r>
              <a:rPr lang="en-US" dirty="0"/>
              <a:t>February 13, 2018</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2285540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7388" y="609600"/>
            <a:ext cx="7769225" cy="1143000"/>
          </a:xfrm>
        </p:spPr>
        <p:txBody>
          <a:bodyPr/>
          <a:lstStyle/>
          <a:p>
            <a:r>
              <a:rPr lang="en-US"/>
              <a:t>Click to edit Master title style</a:t>
            </a:r>
            <a:endParaRPr lang="en-CA"/>
          </a:p>
        </p:txBody>
      </p:sp>
      <p:sp>
        <p:nvSpPr>
          <p:cNvPr id="3" name="Text Placeholder 2"/>
          <p:cNvSpPr>
            <a:spLocks noGrp="1"/>
          </p:cNvSpPr>
          <p:nvPr>
            <p:ph type="body" sz="half" idx="1"/>
          </p:nvPr>
        </p:nvSpPr>
        <p:spPr>
          <a:xfrm>
            <a:off x="687388" y="1981200"/>
            <a:ext cx="3808412"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quarter" idx="2"/>
          </p:nvPr>
        </p:nvSpPr>
        <p:spPr>
          <a:xfrm>
            <a:off x="4648200" y="1981200"/>
            <a:ext cx="3808413"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Content Placeholder 4"/>
          <p:cNvSpPr>
            <a:spLocks noGrp="1"/>
          </p:cNvSpPr>
          <p:nvPr>
            <p:ph sz="quarter" idx="3"/>
          </p:nvPr>
        </p:nvSpPr>
        <p:spPr>
          <a:xfrm>
            <a:off x="4648200" y="4114800"/>
            <a:ext cx="3808413"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Rectangle 4"/>
          <p:cNvSpPr>
            <a:spLocks noGrp="1" noChangeArrowheads="1"/>
          </p:cNvSpPr>
          <p:nvPr>
            <p:ph type="dt" sz="half" idx="10"/>
          </p:nvPr>
        </p:nvSpPr>
        <p:spPr>
          <a:ln/>
        </p:spPr>
        <p:txBody>
          <a:bodyPr/>
          <a:lstStyle>
            <a:lvl1pPr>
              <a:defRPr/>
            </a:lvl1pPr>
          </a:lstStyle>
          <a:p>
            <a:pPr>
              <a:defRPr/>
            </a:pPr>
            <a:r>
              <a:rPr lang="en-US" dirty="0"/>
              <a:t>February 13, 2018</a:t>
            </a:r>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492035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7388" y="609600"/>
            <a:ext cx="7769225" cy="1143000"/>
          </a:xfrm>
        </p:spPr>
        <p:txBody>
          <a:bodyPr/>
          <a:lstStyle/>
          <a:p>
            <a:r>
              <a:rPr lang="en-US"/>
              <a:t>Click to edit Master title style</a:t>
            </a:r>
            <a:endParaRPr lang="en-CA"/>
          </a:p>
        </p:txBody>
      </p:sp>
      <p:sp>
        <p:nvSpPr>
          <p:cNvPr id="3" name="Chart Placeholder 2"/>
          <p:cNvSpPr>
            <a:spLocks noGrp="1"/>
          </p:cNvSpPr>
          <p:nvPr>
            <p:ph type="chart" idx="1"/>
          </p:nvPr>
        </p:nvSpPr>
        <p:spPr>
          <a:xfrm>
            <a:off x="687388" y="1981200"/>
            <a:ext cx="7769225" cy="4114800"/>
          </a:xfrm>
        </p:spPr>
        <p:txBody>
          <a:bodyPr/>
          <a:lstStyle/>
          <a:p>
            <a:pPr lvl="0"/>
            <a:endParaRPr lang="en-CA" noProof="0"/>
          </a:p>
        </p:txBody>
      </p:sp>
      <p:sp>
        <p:nvSpPr>
          <p:cNvPr id="4" name="Rectangle 4"/>
          <p:cNvSpPr>
            <a:spLocks noGrp="1" noChangeArrowheads="1"/>
          </p:cNvSpPr>
          <p:nvPr>
            <p:ph type="dt" sz="half" idx="10"/>
          </p:nvPr>
        </p:nvSpPr>
        <p:spPr>
          <a:ln/>
        </p:spPr>
        <p:txBody>
          <a:bodyPr/>
          <a:lstStyle>
            <a:lvl1pPr>
              <a:defRPr/>
            </a:lvl1pPr>
          </a:lstStyle>
          <a:p>
            <a:pPr>
              <a:defRPr/>
            </a:pPr>
            <a:r>
              <a:rPr lang="en-US" dirty="0"/>
              <a:t>February 13, 2018</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2018791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7388" y="609600"/>
            <a:ext cx="7769225" cy="1143000"/>
          </a:xfrm>
        </p:spPr>
        <p:txBody>
          <a:bodyPr/>
          <a:lstStyle/>
          <a:p>
            <a:r>
              <a:rPr lang="en-US"/>
              <a:t>Click to edit Master title style</a:t>
            </a:r>
            <a:endParaRPr lang="en-CA"/>
          </a:p>
        </p:txBody>
      </p:sp>
      <p:sp>
        <p:nvSpPr>
          <p:cNvPr id="3" name="Table Placeholder 2"/>
          <p:cNvSpPr>
            <a:spLocks noGrp="1"/>
          </p:cNvSpPr>
          <p:nvPr>
            <p:ph type="tbl" idx="1"/>
          </p:nvPr>
        </p:nvSpPr>
        <p:spPr>
          <a:xfrm>
            <a:off x="687388" y="1981200"/>
            <a:ext cx="7769225" cy="4114800"/>
          </a:xfrm>
        </p:spPr>
        <p:txBody>
          <a:bodyPr/>
          <a:lstStyle/>
          <a:p>
            <a:pPr lvl="0"/>
            <a:endParaRPr lang="en-CA" noProof="0"/>
          </a:p>
        </p:txBody>
      </p:sp>
      <p:sp>
        <p:nvSpPr>
          <p:cNvPr id="4" name="Rectangle 4"/>
          <p:cNvSpPr>
            <a:spLocks noGrp="1" noChangeArrowheads="1"/>
          </p:cNvSpPr>
          <p:nvPr>
            <p:ph type="dt" sz="half" idx="10"/>
          </p:nvPr>
        </p:nvSpPr>
        <p:spPr>
          <a:ln/>
        </p:spPr>
        <p:txBody>
          <a:bodyPr/>
          <a:lstStyle>
            <a:lvl1pPr>
              <a:defRPr/>
            </a:lvl1pPr>
          </a:lstStyle>
          <a:p>
            <a:pPr>
              <a:defRPr/>
            </a:pPr>
            <a:r>
              <a:rPr lang="en-US" dirty="0"/>
              <a:t>February 13, 2018</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150728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7388" y="609600"/>
            <a:ext cx="7769225" cy="1143000"/>
          </a:xfrm>
        </p:spPr>
        <p:txBody>
          <a:bodyPr/>
          <a:lstStyle/>
          <a:p>
            <a:r>
              <a:rPr lang="en-US"/>
              <a:t>Click to edit Master title style</a:t>
            </a:r>
            <a:endParaRPr lang="en-CA"/>
          </a:p>
        </p:txBody>
      </p:sp>
      <p:sp>
        <p:nvSpPr>
          <p:cNvPr id="3" name="Content Placeholder 2"/>
          <p:cNvSpPr>
            <a:spLocks noGrp="1"/>
          </p:cNvSpPr>
          <p:nvPr>
            <p:ph sz="half" idx="1"/>
          </p:nvPr>
        </p:nvSpPr>
        <p:spPr>
          <a:xfrm>
            <a:off x="687388" y="1981200"/>
            <a:ext cx="3808412"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quarter" idx="2"/>
          </p:nvPr>
        </p:nvSpPr>
        <p:spPr>
          <a:xfrm>
            <a:off x="4648200" y="1981200"/>
            <a:ext cx="3808413"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Content Placeholder 4"/>
          <p:cNvSpPr>
            <a:spLocks noGrp="1"/>
          </p:cNvSpPr>
          <p:nvPr>
            <p:ph sz="quarter" idx="3"/>
          </p:nvPr>
        </p:nvSpPr>
        <p:spPr>
          <a:xfrm>
            <a:off x="4648200" y="4114800"/>
            <a:ext cx="3808413"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Rectangle 4"/>
          <p:cNvSpPr>
            <a:spLocks noGrp="1" noChangeArrowheads="1"/>
          </p:cNvSpPr>
          <p:nvPr>
            <p:ph type="dt" sz="half" idx="10"/>
          </p:nvPr>
        </p:nvSpPr>
        <p:spPr>
          <a:ln/>
        </p:spPr>
        <p:txBody>
          <a:bodyPr/>
          <a:lstStyle>
            <a:lvl1pPr>
              <a:defRPr/>
            </a:lvl1pPr>
          </a:lstStyle>
          <a:p>
            <a:pPr>
              <a:defRPr/>
            </a:pPr>
            <a:r>
              <a:rPr lang="en-US" dirty="0"/>
              <a:t>February 13, 2018</a:t>
            </a:r>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761974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lvl1pPr>
              <a:defRPr/>
            </a:lvl1pPr>
          </a:lstStyle>
          <a:p>
            <a:pPr>
              <a:defRPr/>
            </a:pPr>
            <a:r>
              <a:rPr lang="en-US" dirty="0"/>
              <a:t>February 13, 2018</a:t>
            </a:r>
          </a:p>
        </p:txBody>
      </p:sp>
      <p:sp>
        <p:nvSpPr>
          <p:cNvPr id="5"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313183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dirty="0"/>
              <a:t>February 13, 2018</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422080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687388" y="1981200"/>
            <a:ext cx="380841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981200"/>
            <a:ext cx="3808413"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r>
              <a:rPr lang="en-US" dirty="0"/>
              <a:t>February 13, 2018</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187574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r>
              <a:rPr lang="en-US" dirty="0"/>
              <a:t>February 13, 2018</a:t>
            </a:r>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945943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r>
              <a:rPr lang="en-US" dirty="0"/>
              <a:t>February 13, 2018</a:t>
            </a:r>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938162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dirty="0"/>
              <a:t>February 13, 2018</a:t>
            </a:r>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330564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dirty="0"/>
              <a:t>February 13, 2018</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98972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dirty="0"/>
              <a:t>February 13, 2018</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99205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7388" y="609600"/>
            <a:ext cx="77692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8894" tIns="44446" rIns="88894" bIns="44446"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687388" y="1981200"/>
            <a:ext cx="77692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8894" tIns="44446" rIns="88894" bIns="4444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7388" y="6248400"/>
            <a:ext cx="1905000" cy="457200"/>
          </a:xfrm>
          <a:prstGeom prst="rect">
            <a:avLst/>
          </a:prstGeom>
          <a:noFill/>
          <a:ln w="9525">
            <a:noFill/>
            <a:miter lim="800000"/>
            <a:headEnd/>
            <a:tailEnd/>
          </a:ln>
          <a:effectLst/>
        </p:spPr>
        <p:txBody>
          <a:bodyPr vert="horz" wrap="square" lIns="88894" tIns="44446" rIns="88894" bIns="44446" numCol="1" anchor="t" anchorCtr="0" compatLnSpc="1">
            <a:prstTxWarp prst="textNoShape">
              <a:avLst/>
            </a:prstTxWarp>
          </a:bodyPr>
          <a:lstStyle>
            <a:lvl1pPr>
              <a:defRPr sz="1300">
                <a:latin typeface="Arial" charset="0"/>
              </a:defRPr>
            </a:lvl1pPr>
          </a:lstStyle>
          <a:p>
            <a:pPr>
              <a:defRPr/>
            </a:pPr>
            <a:r>
              <a:rPr lang="en-US" dirty="0"/>
              <a:t>February 13, 2018</a:t>
            </a:r>
          </a:p>
        </p:txBody>
      </p:sp>
      <p:sp>
        <p:nvSpPr>
          <p:cNvPr id="1029" name="Rectangle 5"/>
          <p:cNvSpPr>
            <a:spLocks noGrp="1" noChangeArrowheads="1"/>
          </p:cNvSpPr>
          <p:nvPr>
            <p:ph type="ftr" sz="quarter" idx="3"/>
          </p:nvPr>
        </p:nvSpPr>
        <p:spPr bwMode="auto">
          <a:xfrm>
            <a:off x="3122613" y="6248400"/>
            <a:ext cx="2898775" cy="457200"/>
          </a:xfrm>
          <a:prstGeom prst="rect">
            <a:avLst/>
          </a:prstGeom>
          <a:noFill/>
          <a:ln w="9525">
            <a:noFill/>
            <a:miter lim="800000"/>
            <a:headEnd/>
            <a:tailEnd/>
          </a:ln>
          <a:effectLst/>
        </p:spPr>
        <p:txBody>
          <a:bodyPr vert="horz" wrap="square" lIns="88894" tIns="44446" rIns="88894" bIns="44446" numCol="1" anchor="t" anchorCtr="0" compatLnSpc="1">
            <a:prstTxWarp prst="textNoShape">
              <a:avLst/>
            </a:prstTxWarp>
          </a:bodyPr>
          <a:lstStyle>
            <a:lvl1pPr algn="ctr">
              <a:defRPr sz="1300">
                <a:latin typeface="Arial" charset="0"/>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801" r:id="rId1"/>
    <p:sldLayoutId id="2147483802"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 id="2147483798" r:id="rId14"/>
    <p:sldLayoutId id="2147483799" r:id="rId15"/>
    <p:sldLayoutId id="2147483800" r:id="rId16"/>
  </p:sldLayoutIdLst>
  <p:hf hdr="0" ftr="0"/>
  <p:txStyles>
    <p:titleStyle>
      <a:lvl1pPr algn="l" defTabSz="889000" rtl="0" eaLnBrk="0" fontAlgn="base" hangingPunct="0">
        <a:spcBef>
          <a:spcPct val="0"/>
        </a:spcBef>
        <a:spcAft>
          <a:spcPct val="0"/>
        </a:spcAft>
        <a:defRPr sz="2700" b="1">
          <a:solidFill>
            <a:srgbClr val="990033"/>
          </a:solidFill>
          <a:latin typeface="+mj-lt"/>
          <a:ea typeface="+mj-ea"/>
          <a:cs typeface="+mj-cs"/>
        </a:defRPr>
      </a:lvl1pPr>
      <a:lvl2pPr algn="l" defTabSz="889000" rtl="0" eaLnBrk="0" fontAlgn="base" hangingPunct="0">
        <a:spcBef>
          <a:spcPct val="0"/>
        </a:spcBef>
        <a:spcAft>
          <a:spcPct val="0"/>
        </a:spcAft>
        <a:defRPr sz="2700" b="1">
          <a:solidFill>
            <a:srgbClr val="990033"/>
          </a:solidFill>
          <a:latin typeface="Arial" charset="0"/>
        </a:defRPr>
      </a:lvl2pPr>
      <a:lvl3pPr algn="l" defTabSz="889000" rtl="0" eaLnBrk="0" fontAlgn="base" hangingPunct="0">
        <a:spcBef>
          <a:spcPct val="0"/>
        </a:spcBef>
        <a:spcAft>
          <a:spcPct val="0"/>
        </a:spcAft>
        <a:defRPr sz="2700" b="1">
          <a:solidFill>
            <a:srgbClr val="990033"/>
          </a:solidFill>
          <a:latin typeface="Arial" charset="0"/>
        </a:defRPr>
      </a:lvl3pPr>
      <a:lvl4pPr algn="l" defTabSz="889000" rtl="0" eaLnBrk="0" fontAlgn="base" hangingPunct="0">
        <a:spcBef>
          <a:spcPct val="0"/>
        </a:spcBef>
        <a:spcAft>
          <a:spcPct val="0"/>
        </a:spcAft>
        <a:defRPr sz="2700" b="1">
          <a:solidFill>
            <a:srgbClr val="990033"/>
          </a:solidFill>
          <a:latin typeface="Arial" charset="0"/>
        </a:defRPr>
      </a:lvl4pPr>
      <a:lvl5pPr algn="l" defTabSz="889000" rtl="0" eaLnBrk="0" fontAlgn="base" hangingPunct="0">
        <a:spcBef>
          <a:spcPct val="0"/>
        </a:spcBef>
        <a:spcAft>
          <a:spcPct val="0"/>
        </a:spcAft>
        <a:defRPr sz="2700" b="1">
          <a:solidFill>
            <a:srgbClr val="990033"/>
          </a:solidFill>
          <a:latin typeface="Arial" charset="0"/>
        </a:defRPr>
      </a:lvl5pPr>
      <a:lvl6pPr marL="457200" algn="l" defTabSz="889000" rtl="0" fontAlgn="base">
        <a:spcBef>
          <a:spcPct val="0"/>
        </a:spcBef>
        <a:spcAft>
          <a:spcPct val="0"/>
        </a:spcAft>
        <a:defRPr sz="2700" b="1">
          <a:solidFill>
            <a:srgbClr val="990033"/>
          </a:solidFill>
          <a:latin typeface="Arial" charset="0"/>
        </a:defRPr>
      </a:lvl6pPr>
      <a:lvl7pPr marL="914400" algn="l" defTabSz="889000" rtl="0" fontAlgn="base">
        <a:spcBef>
          <a:spcPct val="0"/>
        </a:spcBef>
        <a:spcAft>
          <a:spcPct val="0"/>
        </a:spcAft>
        <a:defRPr sz="2700" b="1">
          <a:solidFill>
            <a:srgbClr val="990033"/>
          </a:solidFill>
          <a:latin typeface="Arial" charset="0"/>
        </a:defRPr>
      </a:lvl7pPr>
      <a:lvl8pPr marL="1371600" algn="l" defTabSz="889000" rtl="0" fontAlgn="base">
        <a:spcBef>
          <a:spcPct val="0"/>
        </a:spcBef>
        <a:spcAft>
          <a:spcPct val="0"/>
        </a:spcAft>
        <a:defRPr sz="2700" b="1">
          <a:solidFill>
            <a:srgbClr val="990033"/>
          </a:solidFill>
          <a:latin typeface="Arial" charset="0"/>
        </a:defRPr>
      </a:lvl8pPr>
      <a:lvl9pPr marL="1828800" algn="l" defTabSz="889000" rtl="0" fontAlgn="base">
        <a:spcBef>
          <a:spcPct val="0"/>
        </a:spcBef>
        <a:spcAft>
          <a:spcPct val="0"/>
        </a:spcAft>
        <a:defRPr sz="2700" b="1">
          <a:solidFill>
            <a:srgbClr val="990033"/>
          </a:solidFill>
          <a:latin typeface="Arial" charset="0"/>
        </a:defRPr>
      </a:lvl9pPr>
    </p:titleStyle>
    <p:bodyStyle>
      <a:lvl1pPr marL="333375" indent="-333375" algn="l" defTabSz="889000" rtl="0" eaLnBrk="0" fontAlgn="base" hangingPunct="0">
        <a:spcBef>
          <a:spcPct val="20000"/>
        </a:spcBef>
        <a:spcAft>
          <a:spcPct val="0"/>
        </a:spcAft>
        <a:buClr>
          <a:srgbClr val="990033"/>
        </a:buClr>
        <a:buChar char="•"/>
        <a:defRPr sz="2000">
          <a:solidFill>
            <a:schemeClr val="tx1"/>
          </a:solidFill>
          <a:latin typeface="+mn-lt"/>
          <a:ea typeface="+mn-ea"/>
          <a:cs typeface="+mn-cs"/>
        </a:defRPr>
      </a:lvl1pPr>
      <a:lvl2pPr marL="722313" indent="-277813" algn="l" defTabSz="889000" rtl="0" eaLnBrk="0" fontAlgn="base" hangingPunct="0">
        <a:spcBef>
          <a:spcPct val="20000"/>
        </a:spcBef>
        <a:spcAft>
          <a:spcPct val="0"/>
        </a:spcAft>
        <a:buClr>
          <a:srgbClr val="990033"/>
        </a:buClr>
        <a:buChar char="–"/>
        <a:defRPr sz="1500">
          <a:solidFill>
            <a:schemeClr val="tx1"/>
          </a:solidFill>
          <a:latin typeface="+mn-lt"/>
        </a:defRPr>
      </a:lvl2pPr>
      <a:lvl3pPr marL="1111250" indent="-222250" algn="l" defTabSz="889000" rtl="0" eaLnBrk="0" fontAlgn="base" hangingPunct="0">
        <a:spcBef>
          <a:spcPct val="20000"/>
        </a:spcBef>
        <a:spcAft>
          <a:spcPct val="0"/>
        </a:spcAft>
        <a:buChar char="•"/>
        <a:defRPr sz="1300">
          <a:solidFill>
            <a:schemeClr val="tx1"/>
          </a:solidFill>
          <a:latin typeface="+mn-lt"/>
        </a:defRPr>
      </a:lvl3pPr>
      <a:lvl4pPr marL="1555750" indent="-222250" algn="l" defTabSz="889000" rtl="0" eaLnBrk="0" fontAlgn="base" hangingPunct="0">
        <a:spcBef>
          <a:spcPct val="20000"/>
        </a:spcBef>
        <a:spcAft>
          <a:spcPct val="0"/>
        </a:spcAft>
        <a:buChar char="–"/>
        <a:defRPr sz="2000">
          <a:solidFill>
            <a:schemeClr val="tx1"/>
          </a:solidFill>
          <a:latin typeface="+mn-lt"/>
        </a:defRPr>
      </a:lvl4pPr>
      <a:lvl5pPr marL="2000250" indent="-222250" algn="l" defTabSz="889000" rtl="0" eaLnBrk="0" fontAlgn="base" hangingPunct="0">
        <a:spcBef>
          <a:spcPct val="20000"/>
        </a:spcBef>
        <a:spcAft>
          <a:spcPct val="0"/>
        </a:spcAft>
        <a:buChar char="»"/>
        <a:defRPr sz="2000">
          <a:solidFill>
            <a:schemeClr val="tx1"/>
          </a:solidFill>
          <a:latin typeface="+mn-lt"/>
        </a:defRPr>
      </a:lvl5pPr>
      <a:lvl6pPr marL="2457450" indent="-222250" algn="l" defTabSz="889000" rtl="0" fontAlgn="base">
        <a:spcBef>
          <a:spcPct val="20000"/>
        </a:spcBef>
        <a:spcAft>
          <a:spcPct val="0"/>
        </a:spcAft>
        <a:buChar char="»"/>
        <a:defRPr sz="2000">
          <a:solidFill>
            <a:schemeClr val="tx1"/>
          </a:solidFill>
          <a:latin typeface="+mn-lt"/>
        </a:defRPr>
      </a:lvl6pPr>
      <a:lvl7pPr marL="2914650" indent="-222250" algn="l" defTabSz="889000" rtl="0" fontAlgn="base">
        <a:spcBef>
          <a:spcPct val="20000"/>
        </a:spcBef>
        <a:spcAft>
          <a:spcPct val="0"/>
        </a:spcAft>
        <a:buChar char="»"/>
        <a:defRPr sz="2000">
          <a:solidFill>
            <a:schemeClr val="tx1"/>
          </a:solidFill>
          <a:latin typeface="+mn-lt"/>
        </a:defRPr>
      </a:lvl7pPr>
      <a:lvl8pPr marL="3371850" indent="-222250" algn="l" defTabSz="889000" rtl="0" fontAlgn="base">
        <a:spcBef>
          <a:spcPct val="20000"/>
        </a:spcBef>
        <a:spcAft>
          <a:spcPct val="0"/>
        </a:spcAft>
        <a:buChar char="»"/>
        <a:defRPr sz="2000">
          <a:solidFill>
            <a:schemeClr val="tx1"/>
          </a:solidFill>
          <a:latin typeface="+mn-lt"/>
        </a:defRPr>
      </a:lvl8pPr>
      <a:lvl9pPr marL="3829050" indent="-222250" algn="l" defTabSz="889000"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hyperlink" Target="http://www.ansi.or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omg.org/" TargetMode="External"/><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en.wikipedia.org/wiki/Domestic_AC_power_plugs_and_sockets" TargetMode="External"/><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1.xml"/><Relationship Id="rId1" Type="http://schemas.openxmlformats.org/officeDocument/2006/relationships/slideLayout" Target="../slideLayouts/slideLayout6.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923925" y="1876425"/>
            <a:ext cx="7772400" cy="1143000"/>
          </a:xfrm>
        </p:spPr>
        <p:txBody>
          <a:bodyPr/>
          <a:lstStyle/>
          <a:p>
            <a:pPr algn="ctr" eaLnBrk="1" hangingPunct="1">
              <a:defRPr/>
            </a:pPr>
            <a:r>
              <a:rPr lang="en-US" sz="3500">
                <a:effectLst>
                  <a:outerShdw blurRad="38100" dist="38100" dir="2700000" algn="tl">
                    <a:srgbClr val="C0C0C0"/>
                  </a:outerShdw>
                </a:effectLst>
              </a:rPr>
              <a:t/>
            </a:r>
            <a:br>
              <a:rPr lang="en-US" sz="3500">
                <a:effectLst>
                  <a:outerShdw blurRad="38100" dist="38100" dir="2700000" algn="tl">
                    <a:srgbClr val="C0C0C0"/>
                  </a:outerShdw>
                </a:effectLst>
              </a:rPr>
            </a:br>
            <a:r>
              <a:rPr lang="en-US" sz="3500">
                <a:effectLst>
                  <a:outerShdw blurRad="38100" dist="38100" dir="2700000" algn="tl">
                    <a:srgbClr val="C0C0C0"/>
                  </a:outerShdw>
                </a:effectLst>
              </a:rPr>
              <a:t>Telecommunications Standards</a:t>
            </a:r>
            <a:endParaRPr lang="en-US" sz="1700"/>
          </a:p>
        </p:txBody>
      </p:sp>
      <p:sp>
        <p:nvSpPr>
          <p:cNvPr id="2052" name="Rectangle 4"/>
          <p:cNvSpPr>
            <a:spLocks noChangeArrowheads="1"/>
          </p:cNvSpPr>
          <p:nvPr/>
        </p:nvSpPr>
        <p:spPr bwMode="auto">
          <a:xfrm>
            <a:off x="2020888" y="3481388"/>
            <a:ext cx="5384800" cy="1995487"/>
          </a:xfrm>
          <a:prstGeom prst="rect">
            <a:avLst/>
          </a:prstGeom>
          <a:noFill/>
          <a:ln w="9525">
            <a:noFill/>
            <a:miter lim="800000"/>
            <a:headEnd/>
            <a:tailEnd/>
          </a:ln>
          <a:effectLst/>
        </p:spPr>
        <p:txBody>
          <a:bodyPr wrap="none" lIns="88894" tIns="44446" rIns="88894" bIns="44446">
            <a:spAutoFit/>
          </a:bodyPr>
          <a:lstStyle/>
          <a:p>
            <a:pPr algn="ctr" defTabSz="889000">
              <a:defRPr/>
            </a:pPr>
            <a:r>
              <a:rPr lang="en-US" altLang="en-US" sz="3100" b="1" dirty="0">
                <a:solidFill>
                  <a:srgbClr val="990033"/>
                </a:solidFill>
                <a:effectLst>
                  <a:outerShdw blurRad="38100" dist="38100" dir="2700000" algn="tl">
                    <a:srgbClr val="C0C0C0"/>
                  </a:outerShdw>
                </a:effectLst>
                <a:latin typeface="Arial" charset="0"/>
              </a:rPr>
              <a:t>Business-led, Business-like</a:t>
            </a:r>
          </a:p>
          <a:p>
            <a:pPr algn="ctr" defTabSz="889000">
              <a:defRPr/>
            </a:pPr>
            <a:endParaRPr lang="en-US" sz="3100" b="1" dirty="0">
              <a:solidFill>
                <a:srgbClr val="990033"/>
              </a:solidFill>
              <a:effectLst>
                <a:outerShdw blurRad="38100" dist="38100" dir="2700000" algn="tl">
                  <a:srgbClr val="C0C0C0"/>
                </a:outerShdw>
              </a:effectLst>
              <a:latin typeface="Arial" charset="0"/>
            </a:endParaRPr>
          </a:p>
          <a:p>
            <a:pPr algn="ctr" defTabSz="889000">
              <a:defRPr/>
            </a:pPr>
            <a:r>
              <a:rPr lang="en-US" sz="2300" b="1" dirty="0">
                <a:solidFill>
                  <a:srgbClr val="990033"/>
                </a:solidFill>
                <a:effectLst>
                  <a:outerShdw blurRad="38100" dist="38100" dir="2700000" algn="tl">
                    <a:srgbClr val="C0C0C0"/>
                  </a:outerShdw>
                </a:effectLst>
                <a:latin typeface="Arial" charset="0"/>
              </a:rPr>
              <a:t>jimacfie@microsoft.com</a:t>
            </a:r>
          </a:p>
          <a:p>
            <a:pPr algn="ctr" defTabSz="889000">
              <a:defRPr/>
            </a:pPr>
            <a:r>
              <a:rPr lang="en-US" sz="2000" dirty="0">
                <a:solidFill>
                  <a:srgbClr val="990033"/>
                </a:solidFill>
                <a:latin typeface="Arial" charset="0"/>
              </a:rPr>
              <a:t>Phone:  613 940 3351</a:t>
            </a:r>
          </a:p>
          <a:p>
            <a:pPr algn="ctr" defTabSz="889000">
              <a:defRPr/>
            </a:pPr>
            <a:endParaRPr lang="en-US" sz="2000" dirty="0">
              <a:solidFill>
                <a:srgbClr val="990033"/>
              </a:solidFill>
              <a:latin typeface="Arial" charset="0"/>
            </a:endParaRPr>
          </a:p>
        </p:txBody>
      </p:sp>
      <p:sp>
        <p:nvSpPr>
          <p:cNvPr id="2" name="Date Placeholder 1"/>
          <p:cNvSpPr>
            <a:spLocks noGrp="1"/>
          </p:cNvSpPr>
          <p:nvPr>
            <p:ph type="dt" sz="half" idx="10"/>
          </p:nvPr>
        </p:nvSpPr>
        <p:spPr/>
        <p:txBody>
          <a:bodyPr/>
          <a:lstStyle/>
          <a:p>
            <a:pPr>
              <a:defRPr/>
            </a:pPr>
            <a:r>
              <a:rPr lang="en-US" dirty="0"/>
              <a:t>February 13, 2018</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Outline</a:t>
            </a:r>
          </a:p>
        </p:txBody>
      </p:sp>
      <p:sp>
        <p:nvSpPr>
          <p:cNvPr id="3" name="Content Placeholder 2"/>
          <p:cNvSpPr>
            <a:spLocks noGrp="1"/>
          </p:cNvSpPr>
          <p:nvPr>
            <p:ph idx="1"/>
          </p:nvPr>
        </p:nvSpPr>
        <p:spPr/>
        <p:txBody>
          <a:bodyPr/>
          <a:lstStyle/>
          <a:p>
            <a:r>
              <a:rPr lang="en-CA" dirty="0"/>
              <a:t>Intro, Business value</a:t>
            </a:r>
          </a:p>
          <a:p>
            <a:r>
              <a:rPr lang="en-CA" dirty="0"/>
              <a:t>Standards bodies, Standards development</a:t>
            </a:r>
          </a:p>
          <a:p>
            <a:r>
              <a:rPr lang="en-CA" dirty="0"/>
              <a:t>Canadian scene</a:t>
            </a:r>
          </a:p>
          <a:p>
            <a:r>
              <a:rPr lang="en-CA" dirty="0"/>
              <a:t>Standards policy issues</a:t>
            </a:r>
          </a:p>
        </p:txBody>
      </p:sp>
      <p:sp>
        <p:nvSpPr>
          <p:cNvPr id="5" name="AutoShape 4"/>
          <p:cNvSpPr>
            <a:spLocks noChangeArrowheads="1"/>
          </p:cNvSpPr>
          <p:nvPr/>
        </p:nvSpPr>
        <p:spPr bwMode="auto">
          <a:xfrm>
            <a:off x="117475" y="2352674"/>
            <a:ext cx="511175" cy="379413"/>
          </a:xfrm>
          <a:prstGeom prst="rightArrow">
            <a:avLst>
              <a:gd name="adj1" fmla="val 50000"/>
              <a:gd name="adj2" fmla="val 37372"/>
            </a:avLst>
          </a:prstGeom>
          <a:solidFill>
            <a:srgbClr val="990033"/>
          </a:solidFill>
          <a:ln w="9525">
            <a:solidFill>
              <a:schemeClr val="tx1"/>
            </a:solidFill>
            <a:miter lim="800000"/>
            <a:headEnd/>
            <a:tailEnd/>
          </a:ln>
        </p:spPr>
        <p:txBody>
          <a:bodyPr wrap="none" anchor="ctr"/>
          <a:lstStyle/>
          <a:p>
            <a:endParaRPr lang="en-CA"/>
          </a:p>
        </p:txBody>
      </p:sp>
      <p:sp>
        <p:nvSpPr>
          <p:cNvPr id="6" name="Date Placeholder 5"/>
          <p:cNvSpPr>
            <a:spLocks noGrp="1"/>
          </p:cNvSpPr>
          <p:nvPr>
            <p:ph type="dt" sz="half" idx="10"/>
          </p:nvPr>
        </p:nvSpPr>
        <p:spPr/>
        <p:txBody>
          <a:bodyPr/>
          <a:lstStyle/>
          <a:p>
            <a:pPr>
              <a:defRPr/>
            </a:pPr>
            <a:r>
              <a:rPr lang="en-US" dirty="0"/>
              <a:t>February 13, 2018</a:t>
            </a:r>
          </a:p>
        </p:txBody>
      </p:sp>
    </p:spTree>
    <p:extLst>
      <p:ext uri="{BB962C8B-B14F-4D97-AF65-F5344CB8AC3E}">
        <p14:creationId xmlns:p14="http://schemas.microsoft.com/office/powerpoint/2010/main" val="740533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lstStyle/>
          <a:p>
            <a:pPr eaLnBrk="1" hangingPunct="1"/>
            <a:r>
              <a:rPr lang="en-US"/>
              <a:t>Standards Development Process:</a:t>
            </a:r>
            <a:endParaRPr lang="en-US" sz="2300">
              <a:solidFill>
                <a:schemeClr val="hlink"/>
              </a:solidFill>
            </a:endParaRPr>
          </a:p>
        </p:txBody>
      </p:sp>
      <p:sp>
        <p:nvSpPr>
          <p:cNvPr id="12292" name="Rectangle 3"/>
          <p:cNvSpPr>
            <a:spLocks noGrp="1" noChangeArrowheads="1"/>
          </p:cNvSpPr>
          <p:nvPr>
            <p:ph type="body" idx="1"/>
          </p:nvPr>
        </p:nvSpPr>
        <p:spPr>
          <a:xfrm>
            <a:off x="425450" y="1708150"/>
            <a:ext cx="8356600" cy="4618038"/>
          </a:xfrm>
        </p:spPr>
        <p:txBody>
          <a:bodyPr/>
          <a:lstStyle/>
          <a:p>
            <a:pPr eaLnBrk="1" hangingPunct="1"/>
            <a:r>
              <a:rPr lang="en-US" dirty="0"/>
              <a:t>Parties negotiate within an established SDO or a purpose-built new one to agree upon selection of technologies that best meet requirements for the standard</a:t>
            </a:r>
          </a:p>
          <a:p>
            <a:pPr eaLnBrk="1" hangingPunct="1"/>
            <a:r>
              <a:rPr lang="en-US" dirty="0"/>
              <a:t>Who participates depends on the standard</a:t>
            </a:r>
          </a:p>
          <a:p>
            <a:pPr eaLnBrk="1" hangingPunct="1"/>
            <a:r>
              <a:rPr lang="en-US" dirty="0"/>
              <a:t>To promote efficient coordination and good behaviour, SDOs establish operational processes to agree work items, working methods, approval processes, appeals, policies for example how to include patented technologies</a:t>
            </a:r>
          </a:p>
          <a:p>
            <a:pPr eaLnBrk="1" hangingPunct="1"/>
            <a:r>
              <a:rPr lang="en-US" dirty="0"/>
              <a:t>Rules can have an impact on your objectives/costs in participation, or in the selection of proposals</a:t>
            </a:r>
          </a:p>
          <a:p>
            <a:pPr eaLnBrk="1" hangingPunct="1"/>
            <a:r>
              <a:rPr lang="en-US" altLang="en-US" dirty="0"/>
              <a:t>All of the committee members make contributions and edit the standard until finalized  </a:t>
            </a:r>
          </a:p>
          <a:p>
            <a:pPr eaLnBrk="1" hangingPunct="1"/>
            <a:endParaRPr lang="en-US" dirty="0"/>
          </a:p>
        </p:txBody>
      </p:sp>
      <p:sp>
        <p:nvSpPr>
          <p:cNvPr id="2" name="Date Placeholder 1"/>
          <p:cNvSpPr>
            <a:spLocks noGrp="1"/>
          </p:cNvSpPr>
          <p:nvPr>
            <p:ph type="dt" sz="half" idx="10"/>
          </p:nvPr>
        </p:nvSpPr>
        <p:spPr/>
        <p:txBody>
          <a:bodyPr/>
          <a:lstStyle/>
          <a:p>
            <a:pPr>
              <a:defRPr/>
            </a:pPr>
            <a:r>
              <a:rPr lang="en-US" dirty="0"/>
              <a:t>February 13, 2018</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9" name="Rectangle 23"/>
          <p:cNvSpPr>
            <a:spLocks noGrp="1" noChangeArrowheads="1"/>
          </p:cNvSpPr>
          <p:nvPr>
            <p:ph type="title"/>
          </p:nvPr>
        </p:nvSpPr>
        <p:spPr>
          <a:xfrm>
            <a:off x="687388" y="633413"/>
            <a:ext cx="7769225" cy="584200"/>
          </a:xfrm>
        </p:spPr>
        <p:txBody>
          <a:bodyPr/>
          <a:lstStyle/>
          <a:p>
            <a:pPr eaLnBrk="1" hangingPunct="1"/>
            <a:r>
              <a:rPr lang="en-US" altLang="en-US"/>
              <a:t>Types of Standards Bodies</a:t>
            </a:r>
          </a:p>
        </p:txBody>
      </p:sp>
      <p:sp>
        <p:nvSpPr>
          <p:cNvPr id="14340" name="Rectangle 24"/>
          <p:cNvSpPr>
            <a:spLocks noGrp="1" noChangeArrowheads="1"/>
          </p:cNvSpPr>
          <p:nvPr>
            <p:ph type="body" sz="half" idx="1"/>
          </p:nvPr>
        </p:nvSpPr>
        <p:spPr>
          <a:xfrm>
            <a:off x="687388" y="1754188"/>
            <a:ext cx="8291512" cy="4114800"/>
          </a:xfrm>
        </p:spPr>
        <p:txBody>
          <a:bodyPr/>
          <a:lstStyle/>
          <a:p>
            <a:pPr eaLnBrk="1" hangingPunct="1">
              <a:lnSpc>
                <a:spcPct val="90000"/>
              </a:lnSpc>
            </a:pPr>
            <a:r>
              <a:rPr lang="en-US" altLang="en-US" b="1" dirty="0"/>
              <a:t>Accredited</a:t>
            </a:r>
            <a:endParaRPr lang="en-US" altLang="en-US" dirty="0"/>
          </a:p>
          <a:p>
            <a:pPr lvl="1" eaLnBrk="1" hangingPunct="1">
              <a:lnSpc>
                <a:spcPct val="90000"/>
              </a:lnSpc>
            </a:pPr>
            <a:r>
              <a:rPr lang="en-US" altLang="en-US" sz="1600" dirty="0"/>
              <a:t>National accreditation is granted by National Standards Organizations</a:t>
            </a:r>
          </a:p>
          <a:p>
            <a:pPr eaLnBrk="1" hangingPunct="1">
              <a:lnSpc>
                <a:spcPct val="90000"/>
              </a:lnSpc>
            </a:pPr>
            <a:r>
              <a:rPr lang="en-US" altLang="en-US" b="1" dirty="0"/>
              <a:t>Treaty-based</a:t>
            </a:r>
          </a:p>
          <a:p>
            <a:pPr lvl="1" eaLnBrk="1" hangingPunct="1">
              <a:lnSpc>
                <a:spcPct val="90000"/>
              </a:lnSpc>
            </a:pPr>
            <a:r>
              <a:rPr lang="en-US" altLang="en-US" sz="1600" dirty="0"/>
              <a:t>Established by treaty agreements among member states</a:t>
            </a:r>
          </a:p>
          <a:p>
            <a:pPr eaLnBrk="1" hangingPunct="1">
              <a:lnSpc>
                <a:spcPct val="90000"/>
              </a:lnSpc>
            </a:pPr>
            <a:r>
              <a:rPr lang="en-US" altLang="en-US" b="1" dirty="0"/>
              <a:t>Partnerships</a:t>
            </a:r>
          </a:p>
          <a:p>
            <a:pPr lvl="1" eaLnBrk="1" hangingPunct="1">
              <a:lnSpc>
                <a:spcPct val="90000"/>
              </a:lnSpc>
            </a:pPr>
            <a:r>
              <a:rPr lang="en-US" altLang="en-US" sz="1600" dirty="0"/>
              <a:t>Multiple accredited bodies working jointly to develop standards</a:t>
            </a:r>
          </a:p>
          <a:p>
            <a:pPr eaLnBrk="1" hangingPunct="1">
              <a:lnSpc>
                <a:spcPct val="90000"/>
              </a:lnSpc>
            </a:pPr>
            <a:r>
              <a:rPr lang="en-US" altLang="en-US" b="1" dirty="0"/>
              <a:t>Forums and Consortia</a:t>
            </a:r>
          </a:p>
          <a:p>
            <a:pPr lvl="1" eaLnBrk="1" hangingPunct="1">
              <a:lnSpc>
                <a:spcPct val="90000"/>
              </a:lnSpc>
            </a:pPr>
            <a:r>
              <a:rPr lang="en-US" altLang="en-US" sz="1600" dirty="0"/>
              <a:t>Typically not-for-profit corporations</a:t>
            </a:r>
          </a:p>
          <a:p>
            <a:pPr lvl="1" eaLnBrk="1" hangingPunct="1">
              <a:lnSpc>
                <a:spcPct val="90000"/>
              </a:lnSpc>
            </a:pPr>
            <a:r>
              <a:rPr lang="en-US" altLang="en-US" sz="1600" dirty="0"/>
              <a:t>Some develop standards, others promote a specific technology</a:t>
            </a:r>
          </a:p>
          <a:p>
            <a:pPr eaLnBrk="1" hangingPunct="1">
              <a:lnSpc>
                <a:spcPct val="90000"/>
              </a:lnSpc>
            </a:pPr>
            <a:r>
              <a:rPr lang="en-US" altLang="en-US" b="1" dirty="0"/>
              <a:t>Industry Associations</a:t>
            </a:r>
          </a:p>
          <a:p>
            <a:pPr lvl="1" eaLnBrk="1" hangingPunct="1">
              <a:lnSpc>
                <a:spcPct val="90000"/>
              </a:lnSpc>
            </a:pPr>
            <a:r>
              <a:rPr lang="en-US" altLang="en-US" sz="1600" dirty="0"/>
              <a:t>Often include a business advocacy function along with standards development</a:t>
            </a:r>
          </a:p>
          <a:p>
            <a:pPr eaLnBrk="1" hangingPunct="1">
              <a:lnSpc>
                <a:spcPct val="90000"/>
              </a:lnSpc>
            </a:pPr>
            <a:r>
              <a:rPr lang="en-US" altLang="en-US" b="1" dirty="0"/>
              <a:t>Government Advisory Councils</a:t>
            </a:r>
          </a:p>
          <a:p>
            <a:pPr lvl="1" eaLnBrk="1" hangingPunct="1">
              <a:lnSpc>
                <a:spcPct val="90000"/>
              </a:lnSpc>
            </a:pPr>
            <a:r>
              <a:rPr lang="en-US" altLang="en-US" sz="1600" dirty="0"/>
              <a:t>Make recommendations on regulations</a:t>
            </a:r>
          </a:p>
          <a:p>
            <a:pPr eaLnBrk="1" hangingPunct="1">
              <a:lnSpc>
                <a:spcPct val="90000"/>
              </a:lnSpc>
            </a:pPr>
            <a:r>
              <a:rPr lang="en-US" altLang="en-US" b="1" dirty="0"/>
              <a:t>Open source community</a:t>
            </a:r>
          </a:p>
        </p:txBody>
      </p:sp>
      <p:sp>
        <p:nvSpPr>
          <p:cNvPr id="2" name="Date Placeholder 1"/>
          <p:cNvSpPr>
            <a:spLocks noGrp="1"/>
          </p:cNvSpPr>
          <p:nvPr>
            <p:ph type="dt" sz="half" idx="10"/>
          </p:nvPr>
        </p:nvSpPr>
        <p:spPr/>
        <p:txBody>
          <a:bodyPr/>
          <a:lstStyle/>
          <a:p>
            <a:pPr>
              <a:defRPr/>
            </a:pPr>
            <a:r>
              <a:rPr lang="en-US" dirty="0"/>
              <a:t>February 13, 2018</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3" name="Rectangle 23"/>
          <p:cNvSpPr>
            <a:spLocks noGrp="1" noChangeArrowheads="1"/>
          </p:cNvSpPr>
          <p:nvPr>
            <p:ph type="title"/>
          </p:nvPr>
        </p:nvSpPr>
        <p:spPr/>
        <p:txBody>
          <a:bodyPr/>
          <a:lstStyle/>
          <a:p>
            <a:pPr eaLnBrk="1" hangingPunct="1"/>
            <a:r>
              <a:rPr lang="en-US" altLang="en-US"/>
              <a:t>Types of Standards Bodies – orthogonal view</a:t>
            </a:r>
          </a:p>
        </p:txBody>
      </p:sp>
      <p:sp>
        <p:nvSpPr>
          <p:cNvPr id="15364" name="Rectangle 24"/>
          <p:cNvSpPr>
            <a:spLocks noGrp="1" noChangeArrowheads="1"/>
          </p:cNvSpPr>
          <p:nvPr>
            <p:ph type="body" sz="half" idx="1"/>
          </p:nvPr>
        </p:nvSpPr>
        <p:spPr>
          <a:xfrm>
            <a:off x="687388" y="2416175"/>
            <a:ext cx="7732712" cy="2514600"/>
          </a:xfrm>
        </p:spPr>
        <p:txBody>
          <a:bodyPr/>
          <a:lstStyle/>
          <a:p>
            <a:pPr eaLnBrk="1" hangingPunct="1">
              <a:lnSpc>
                <a:spcPct val="90000"/>
              </a:lnSpc>
            </a:pPr>
            <a:r>
              <a:rPr lang="en-US" altLang="en-US" b="1"/>
              <a:t>Global</a:t>
            </a:r>
            <a:endParaRPr lang="en-US" altLang="en-US"/>
          </a:p>
          <a:p>
            <a:pPr lvl="1" eaLnBrk="1" hangingPunct="1">
              <a:lnSpc>
                <a:spcPct val="90000"/>
              </a:lnSpc>
            </a:pPr>
            <a:r>
              <a:rPr lang="en-US" altLang="en-US" sz="1600"/>
              <a:t>Develop globally applicable standards</a:t>
            </a:r>
          </a:p>
          <a:p>
            <a:pPr lvl="1" eaLnBrk="1" hangingPunct="1">
              <a:lnSpc>
                <a:spcPct val="90000"/>
              </a:lnSpc>
              <a:buFontTx/>
              <a:buNone/>
            </a:pPr>
            <a:endParaRPr lang="en-US" altLang="en-US" sz="1600"/>
          </a:p>
          <a:p>
            <a:pPr eaLnBrk="1" hangingPunct="1">
              <a:lnSpc>
                <a:spcPct val="90000"/>
              </a:lnSpc>
            </a:pPr>
            <a:r>
              <a:rPr lang="en-US" altLang="en-US" b="1"/>
              <a:t>Regional</a:t>
            </a:r>
          </a:p>
          <a:p>
            <a:pPr lvl="1" eaLnBrk="1" hangingPunct="1">
              <a:lnSpc>
                <a:spcPct val="90000"/>
              </a:lnSpc>
            </a:pPr>
            <a:r>
              <a:rPr lang="en-US" altLang="en-US" sz="1600"/>
              <a:t>Develop regionally applicable standards and often prepare regional positions for the global bodies</a:t>
            </a:r>
          </a:p>
          <a:p>
            <a:pPr lvl="1" eaLnBrk="1" hangingPunct="1">
              <a:lnSpc>
                <a:spcPct val="90000"/>
              </a:lnSpc>
              <a:buFontTx/>
              <a:buNone/>
            </a:pPr>
            <a:endParaRPr lang="en-US" altLang="en-US" sz="1600"/>
          </a:p>
          <a:p>
            <a:pPr eaLnBrk="1" hangingPunct="1">
              <a:lnSpc>
                <a:spcPct val="90000"/>
              </a:lnSpc>
            </a:pPr>
            <a:r>
              <a:rPr lang="en-US" altLang="en-US" b="1"/>
              <a:t>National</a:t>
            </a:r>
          </a:p>
          <a:p>
            <a:pPr lvl="1" eaLnBrk="1" hangingPunct="1">
              <a:lnSpc>
                <a:spcPct val="90000"/>
              </a:lnSpc>
            </a:pPr>
            <a:r>
              <a:rPr lang="en-US" altLang="en-US" sz="1600"/>
              <a:t>Develop or adopt (from the global or regional bodies) national standards and often prepare national positions for the regional or the global bodies</a:t>
            </a:r>
          </a:p>
          <a:p>
            <a:pPr eaLnBrk="1" hangingPunct="1">
              <a:lnSpc>
                <a:spcPct val="90000"/>
              </a:lnSpc>
            </a:pPr>
            <a:endParaRPr lang="en-US" altLang="en-US"/>
          </a:p>
        </p:txBody>
      </p:sp>
      <p:pic>
        <p:nvPicPr>
          <p:cNvPr id="15365" name="Picture 161" descr="ETSI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4125" y="3998913"/>
            <a:ext cx="1627188"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7" descr="C:\Users\jimacfie\Pictures\logos\csa_standards_logo.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4325" y="5432425"/>
            <a:ext cx="2420938"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pPr>
              <a:defRPr/>
            </a:pPr>
            <a:r>
              <a:rPr lang="en-US" dirty="0"/>
              <a:t>February 13, 2018</a:t>
            </a:r>
          </a:p>
        </p:txBody>
      </p:sp>
      <p:pic>
        <p:nvPicPr>
          <p:cNvPr id="28" name="Picture 6" descr="C:\Users\jimacfie\Pictures\logos\logo_iso.gif">
            <a:extLst>
              <a:ext uri="{FF2B5EF4-FFF2-40B4-BE49-F238E27FC236}">
                <a16:creationId xmlns:a16="http://schemas.microsoft.com/office/drawing/2014/main" xmlns="" id="{49AF2463-4DE7-4525-8C74-3A3472CF42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4325" y="2582862"/>
            <a:ext cx="19240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7" name="Rectangle 2"/>
          <p:cNvSpPr>
            <a:spLocks noGrp="1" noChangeArrowheads="1"/>
          </p:cNvSpPr>
          <p:nvPr>
            <p:ph type="body" idx="1"/>
          </p:nvPr>
        </p:nvSpPr>
        <p:spPr>
          <a:xfrm>
            <a:off x="608013" y="1028700"/>
            <a:ext cx="8216900" cy="5321300"/>
          </a:xfrm>
        </p:spPr>
        <p:txBody>
          <a:bodyPr/>
          <a:lstStyle/>
          <a:p>
            <a:pPr eaLnBrk="1" hangingPunct="1">
              <a:lnSpc>
                <a:spcPct val="90000"/>
              </a:lnSpc>
            </a:pPr>
            <a:r>
              <a:rPr lang="en-US"/>
              <a:t>Decisions are reached through </a:t>
            </a:r>
            <a:r>
              <a:rPr lang="en-US" i="1">
                <a:solidFill>
                  <a:srgbClr val="CC0000"/>
                </a:solidFill>
              </a:rPr>
              <a:t>consensus</a:t>
            </a:r>
            <a:r>
              <a:rPr lang="en-US"/>
              <a:t> among those affected</a:t>
            </a:r>
          </a:p>
          <a:p>
            <a:pPr eaLnBrk="1" hangingPunct="1">
              <a:lnSpc>
                <a:spcPct val="90000"/>
              </a:lnSpc>
            </a:pPr>
            <a:r>
              <a:rPr lang="en-US"/>
              <a:t>Participation is </a:t>
            </a:r>
            <a:r>
              <a:rPr lang="en-US" i="1">
                <a:solidFill>
                  <a:srgbClr val="CC0000"/>
                </a:solidFill>
              </a:rPr>
              <a:t>open</a:t>
            </a:r>
            <a:r>
              <a:rPr lang="en-US"/>
              <a:t> to all affected interests</a:t>
            </a:r>
          </a:p>
          <a:p>
            <a:pPr eaLnBrk="1" hangingPunct="1">
              <a:lnSpc>
                <a:spcPct val="90000"/>
              </a:lnSpc>
            </a:pPr>
            <a:r>
              <a:rPr lang="en-US" i="1">
                <a:solidFill>
                  <a:srgbClr val="CC0000"/>
                </a:solidFill>
              </a:rPr>
              <a:t>Balance</a:t>
            </a:r>
            <a:r>
              <a:rPr lang="en-US"/>
              <a:t> is maintained among competing interests</a:t>
            </a:r>
          </a:p>
          <a:p>
            <a:pPr eaLnBrk="1" hangingPunct="1">
              <a:lnSpc>
                <a:spcPct val="90000"/>
              </a:lnSpc>
            </a:pPr>
            <a:r>
              <a:rPr lang="en-US"/>
              <a:t>The process is </a:t>
            </a:r>
            <a:r>
              <a:rPr lang="en-US" i="1">
                <a:solidFill>
                  <a:srgbClr val="CC0000"/>
                </a:solidFill>
              </a:rPr>
              <a:t>transparent</a:t>
            </a:r>
            <a:r>
              <a:rPr lang="en-US"/>
              <a:t> – information on the process and progress is directly available</a:t>
            </a:r>
          </a:p>
          <a:p>
            <a:pPr eaLnBrk="1" hangingPunct="1">
              <a:lnSpc>
                <a:spcPct val="90000"/>
              </a:lnSpc>
            </a:pPr>
            <a:r>
              <a:rPr lang="en-US" i="1">
                <a:solidFill>
                  <a:srgbClr val="CC0000"/>
                </a:solidFill>
              </a:rPr>
              <a:t>Due process</a:t>
            </a:r>
            <a:r>
              <a:rPr lang="en-US"/>
              <a:t> assures that all views will be considered and that appeals are possible</a:t>
            </a:r>
          </a:p>
          <a:p>
            <a:pPr eaLnBrk="1" hangingPunct="1">
              <a:lnSpc>
                <a:spcPct val="90000"/>
              </a:lnSpc>
            </a:pPr>
            <a:r>
              <a:rPr lang="en-US"/>
              <a:t>The process is </a:t>
            </a:r>
            <a:r>
              <a:rPr lang="en-US" i="1">
                <a:solidFill>
                  <a:srgbClr val="CC0000"/>
                </a:solidFill>
              </a:rPr>
              <a:t>flexible</a:t>
            </a:r>
            <a:r>
              <a:rPr lang="en-US"/>
              <a:t>, allowing the use of different methodologies to meet the needs of different technology and product sectors</a:t>
            </a:r>
          </a:p>
          <a:p>
            <a:pPr eaLnBrk="1" hangingPunct="1">
              <a:lnSpc>
                <a:spcPct val="90000"/>
              </a:lnSpc>
            </a:pPr>
            <a:r>
              <a:rPr lang="en-US"/>
              <a:t>The process is </a:t>
            </a:r>
            <a:r>
              <a:rPr lang="en-US" i="1">
                <a:solidFill>
                  <a:srgbClr val="CC0000"/>
                </a:solidFill>
              </a:rPr>
              <a:t>timely</a:t>
            </a:r>
            <a:r>
              <a:rPr lang="en-US"/>
              <a:t>; purely administrative matters do not slow down the work</a:t>
            </a:r>
          </a:p>
          <a:p>
            <a:pPr eaLnBrk="1" hangingPunct="1">
              <a:lnSpc>
                <a:spcPct val="90000"/>
              </a:lnSpc>
            </a:pPr>
            <a:r>
              <a:rPr lang="en-US"/>
              <a:t>Standards activities are </a:t>
            </a:r>
            <a:r>
              <a:rPr lang="en-US" i="1">
                <a:solidFill>
                  <a:srgbClr val="CC0000"/>
                </a:solidFill>
              </a:rPr>
              <a:t>coherent</a:t>
            </a:r>
            <a:r>
              <a:rPr lang="en-US"/>
              <a:t>, avoiding overlap or conflict</a:t>
            </a:r>
          </a:p>
          <a:p>
            <a:pPr eaLnBrk="1" hangingPunct="1">
              <a:lnSpc>
                <a:spcPct val="90000"/>
              </a:lnSpc>
              <a:buFontTx/>
              <a:buNone/>
            </a:pPr>
            <a:r>
              <a:rPr lang="en-US"/>
              <a:t>						</a:t>
            </a:r>
            <a:r>
              <a:rPr lang="en-US" sz="1600"/>
              <a:t>Source:</a:t>
            </a:r>
            <a:endParaRPr lang="en-US" sz="1600" b="1"/>
          </a:p>
          <a:p>
            <a:pPr eaLnBrk="1" hangingPunct="1">
              <a:lnSpc>
                <a:spcPct val="90000"/>
              </a:lnSpc>
            </a:pPr>
            <a:endParaRPr lang="en-US" sz="1800" b="1"/>
          </a:p>
          <a:p>
            <a:pPr eaLnBrk="1" hangingPunct="1">
              <a:lnSpc>
                <a:spcPct val="90000"/>
              </a:lnSpc>
            </a:pPr>
            <a:r>
              <a:rPr lang="en-US"/>
              <a:t>In addition, successful standards processes must lead to </a:t>
            </a:r>
            <a:r>
              <a:rPr lang="en-US" i="1">
                <a:solidFill>
                  <a:srgbClr val="CC0000"/>
                </a:solidFill>
              </a:rPr>
              <a:t>quality</a:t>
            </a:r>
            <a:r>
              <a:rPr lang="en-US" i="1"/>
              <a:t> </a:t>
            </a:r>
            <a:r>
              <a:rPr lang="en-US"/>
              <a:t>standards (implementable, error-free, testable)</a:t>
            </a:r>
          </a:p>
        </p:txBody>
      </p:sp>
      <p:sp>
        <p:nvSpPr>
          <p:cNvPr id="16388" name="Rectangle 3"/>
          <p:cNvSpPr>
            <a:spLocks noGrp="1" noChangeArrowheads="1"/>
          </p:cNvSpPr>
          <p:nvPr>
            <p:ph type="title"/>
          </p:nvPr>
        </p:nvSpPr>
        <p:spPr>
          <a:xfrm>
            <a:off x="609600" y="0"/>
            <a:ext cx="7772400" cy="1143000"/>
          </a:xfrm>
        </p:spPr>
        <p:txBody>
          <a:bodyPr/>
          <a:lstStyle/>
          <a:p>
            <a:pPr eaLnBrk="1" hangingPunct="1"/>
            <a:r>
              <a:rPr lang="en-US"/>
              <a:t>In successful standards processes. . . </a:t>
            </a:r>
          </a:p>
        </p:txBody>
      </p:sp>
      <p:sp>
        <p:nvSpPr>
          <p:cNvPr id="16389" name="Rectangle 6"/>
          <p:cNvSpPr>
            <a:spLocks noChangeArrowheads="1"/>
          </p:cNvSpPr>
          <p:nvPr/>
        </p:nvSpPr>
        <p:spPr bwMode="auto">
          <a:xfrm>
            <a:off x="8015288" y="4618038"/>
            <a:ext cx="695325" cy="1603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CA"/>
          </a:p>
        </p:txBody>
      </p:sp>
      <p:pic>
        <p:nvPicPr>
          <p:cNvPr id="16390" name="Picture 88" descr="Ansi logo">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8213" y="4811713"/>
            <a:ext cx="2111375"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pPr>
              <a:defRPr/>
            </a:pPr>
            <a:r>
              <a:rPr lang="en-US" dirty="0"/>
              <a:t>February 13, 2018</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87388" y="50800"/>
            <a:ext cx="5713412" cy="646331"/>
          </a:xfrm>
        </p:spPr>
        <p:txBody>
          <a:bodyPr/>
          <a:lstStyle/>
          <a:p>
            <a:r>
              <a:rPr lang="en-CA" sz="4000" dirty="0">
                <a:solidFill>
                  <a:srgbClr val="A50021"/>
                </a:solidFill>
              </a:rPr>
              <a:t>International Orgs</a:t>
            </a:r>
          </a:p>
        </p:txBody>
      </p:sp>
      <p:sp>
        <p:nvSpPr>
          <p:cNvPr id="18435" name="Content Placeholder 2"/>
          <p:cNvSpPr>
            <a:spLocks noGrp="1"/>
          </p:cNvSpPr>
          <p:nvPr>
            <p:ph idx="1"/>
          </p:nvPr>
        </p:nvSpPr>
        <p:spPr>
          <a:xfrm>
            <a:off x="687388" y="900113"/>
            <a:ext cx="7769225" cy="3785652"/>
          </a:xfrm>
        </p:spPr>
        <p:txBody>
          <a:bodyPr/>
          <a:lstStyle/>
          <a:p>
            <a:r>
              <a:rPr lang="en-CA" sz="2000" b="1" dirty="0"/>
              <a:t>International Telecommunication Union </a:t>
            </a:r>
            <a:r>
              <a:rPr lang="en-CA" sz="2000" dirty="0"/>
              <a:t>(1865)</a:t>
            </a:r>
          </a:p>
          <a:p>
            <a:pPr>
              <a:buFontTx/>
              <a:buNone/>
            </a:pPr>
            <a:r>
              <a:rPr lang="en-CA" sz="2000" dirty="0"/>
              <a:t>	Founded in 1865, the ITU is now a specialized agency of the UN. The Telecom Standardization sector, ITU-T, has developed extensive standards for the telecom industry</a:t>
            </a:r>
          </a:p>
          <a:p>
            <a:r>
              <a:rPr lang="en-CA" sz="2000" b="1" dirty="0"/>
              <a:t>International Organization for Standardization </a:t>
            </a:r>
            <a:r>
              <a:rPr lang="en-CA" sz="2000" dirty="0"/>
              <a:t>(1947)</a:t>
            </a:r>
          </a:p>
          <a:p>
            <a:pPr>
              <a:buFontTx/>
              <a:buNone/>
            </a:pPr>
            <a:r>
              <a:rPr lang="en-CA" sz="2000" dirty="0"/>
              <a:t>	Huge range of industrial standards, including management standards</a:t>
            </a:r>
          </a:p>
          <a:p>
            <a:r>
              <a:rPr lang="en-CA" sz="2000" b="1" dirty="0"/>
              <a:t>International </a:t>
            </a:r>
            <a:r>
              <a:rPr lang="en-CA" sz="2000" b="1" dirty="0" err="1"/>
              <a:t>Electrotechnical</a:t>
            </a:r>
            <a:r>
              <a:rPr lang="en-CA" sz="2000" b="1" dirty="0"/>
              <a:t> Commission </a:t>
            </a:r>
            <a:r>
              <a:rPr lang="en-CA" sz="2000" dirty="0"/>
              <a:t>(1906)</a:t>
            </a:r>
          </a:p>
          <a:p>
            <a:pPr>
              <a:buFontTx/>
              <a:buNone/>
            </a:pPr>
            <a:r>
              <a:rPr lang="en-CA" sz="2000" dirty="0"/>
              <a:t>	Publishes standards for the electrical and electronic industries</a:t>
            </a:r>
          </a:p>
          <a:p>
            <a:r>
              <a:rPr lang="en-CA" sz="2000" b="1" dirty="0"/>
              <a:t>ISO/IEC Joint Technical Committee 1 </a:t>
            </a:r>
            <a:r>
              <a:rPr lang="en-CA" sz="2000" dirty="0"/>
              <a:t>(1987)</a:t>
            </a:r>
          </a:p>
          <a:p>
            <a:pPr>
              <a:buFontTx/>
              <a:buNone/>
            </a:pPr>
            <a:r>
              <a:rPr lang="en-CA" sz="2000" dirty="0"/>
              <a:t>	Founded by ISO and IEC to develop IT standards</a:t>
            </a:r>
          </a:p>
        </p:txBody>
      </p:sp>
      <p:grpSp>
        <p:nvGrpSpPr>
          <p:cNvPr id="18437" name="Group 138"/>
          <p:cNvGrpSpPr>
            <a:grpSpLocks noChangeAspect="1"/>
          </p:cNvGrpSpPr>
          <p:nvPr/>
        </p:nvGrpSpPr>
        <p:grpSpPr bwMode="auto">
          <a:xfrm>
            <a:off x="7890858" y="613240"/>
            <a:ext cx="718155" cy="771810"/>
            <a:chOff x="618" y="1260"/>
            <a:chExt cx="1027" cy="1117"/>
          </a:xfrm>
        </p:grpSpPr>
        <p:sp>
          <p:nvSpPr>
            <p:cNvPr id="18442" name="Freeform 139"/>
            <p:cNvSpPr>
              <a:spLocks noChangeAspect="1"/>
            </p:cNvSpPr>
            <p:nvPr/>
          </p:nvSpPr>
          <p:spPr bwMode="auto">
            <a:xfrm>
              <a:off x="914" y="1639"/>
              <a:ext cx="183" cy="183"/>
            </a:xfrm>
            <a:custGeom>
              <a:avLst/>
              <a:gdLst>
                <a:gd name="T0" fmla="*/ 180 w 183"/>
                <a:gd name="T1" fmla="*/ 73 h 183"/>
                <a:gd name="T2" fmla="*/ 173 w 183"/>
                <a:gd name="T3" fmla="*/ 52 h 183"/>
                <a:gd name="T4" fmla="*/ 161 w 183"/>
                <a:gd name="T5" fmla="*/ 33 h 183"/>
                <a:gd name="T6" fmla="*/ 146 w 183"/>
                <a:gd name="T7" fmla="*/ 18 h 183"/>
                <a:gd name="T8" fmla="*/ 126 w 183"/>
                <a:gd name="T9" fmla="*/ 7 h 183"/>
                <a:gd name="T10" fmla="*/ 105 w 183"/>
                <a:gd name="T11" fmla="*/ 1 h 183"/>
                <a:gd name="T12" fmla="*/ 82 w 183"/>
                <a:gd name="T13" fmla="*/ 0 h 183"/>
                <a:gd name="T14" fmla="*/ 60 w 183"/>
                <a:gd name="T15" fmla="*/ 6 h 183"/>
                <a:gd name="T16" fmla="*/ 40 w 183"/>
                <a:gd name="T17" fmla="*/ 15 h 183"/>
                <a:gd name="T18" fmla="*/ 24 w 183"/>
                <a:gd name="T19" fmla="*/ 30 h 183"/>
                <a:gd name="T20" fmla="*/ 11 w 183"/>
                <a:gd name="T21" fmla="*/ 48 h 183"/>
                <a:gd name="T22" fmla="*/ 3 w 183"/>
                <a:gd name="T23" fmla="*/ 68 h 183"/>
                <a:gd name="T24" fmla="*/ 0 w 183"/>
                <a:gd name="T25" fmla="*/ 91 h 183"/>
                <a:gd name="T26" fmla="*/ 3 w 183"/>
                <a:gd name="T27" fmla="*/ 114 h 183"/>
                <a:gd name="T28" fmla="*/ 11 w 183"/>
                <a:gd name="T29" fmla="*/ 134 h 183"/>
                <a:gd name="T30" fmla="*/ 24 w 183"/>
                <a:gd name="T31" fmla="*/ 152 h 183"/>
                <a:gd name="T32" fmla="*/ 40 w 183"/>
                <a:gd name="T33" fmla="*/ 167 h 183"/>
                <a:gd name="T34" fmla="*/ 60 w 183"/>
                <a:gd name="T35" fmla="*/ 176 h 183"/>
                <a:gd name="T36" fmla="*/ 82 w 183"/>
                <a:gd name="T37" fmla="*/ 182 h 183"/>
                <a:gd name="T38" fmla="*/ 105 w 183"/>
                <a:gd name="T39" fmla="*/ 181 h 183"/>
                <a:gd name="T40" fmla="*/ 126 w 183"/>
                <a:gd name="T41" fmla="*/ 175 h 183"/>
                <a:gd name="T42" fmla="*/ 146 w 183"/>
                <a:gd name="T43" fmla="*/ 164 h 183"/>
                <a:gd name="T44" fmla="*/ 161 w 183"/>
                <a:gd name="T45" fmla="*/ 149 h 183"/>
                <a:gd name="T46" fmla="*/ 173 w 183"/>
                <a:gd name="T47" fmla="*/ 131 h 183"/>
                <a:gd name="T48" fmla="*/ 180 w 183"/>
                <a:gd name="T49" fmla="*/ 109 h 183"/>
                <a:gd name="T50" fmla="*/ 135 w 183"/>
                <a:gd name="T51" fmla="*/ 91 h 183"/>
                <a:gd name="T52" fmla="*/ 134 w 183"/>
                <a:gd name="T53" fmla="*/ 80 h 183"/>
                <a:gd name="T54" fmla="*/ 130 w 183"/>
                <a:gd name="T55" fmla="*/ 70 h 183"/>
                <a:gd name="T56" fmla="*/ 124 w 183"/>
                <a:gd name="T57" fmla="*/ 61 h 183"/>
                <a:gd name="T58" fmla="*/ 116 w 183"/>
                <a:gd name="T59" fmla="*/ 54 h 183"/>
                <a:gd name="T60" fmla="*/ 106 w 183"/>
                <a:gd name="T61" fmla="*/ 49 h 183"/>
                <a:gd name="T62" fmla="*/ 96 w 183"/>
                <a:gd name="T63" fmla="*/ 47 h 183"/>
                <a:gd name="T64" fmla="*/ 85 w 183"/>
                <a:gd name="T65" fmla="*/ 47 h 183"/>
                <a:gd name="T66" fmla="*/ 74 w 183"/>
                <a:gd name="T67" fmla="*/ 50 h 183"/>
                <a:gd name="T68" fmla="*/ 64 w 183"/>
                <a:gd name="T69" fmla="*/ 56 h 183"/>
                <a:gd name="T70" fmla="*/ 57 w 183"/>
                <a:gd name="T71" fmla="*/ 63 h 183"/>
                <a:gd name="T72" fmla="*/ 51 w 183"/>
                <a:gd name="T73" fmla="*/ 72 h 183"/>
                <a:gd name="T74" fmla="*/ 48 w 183"/>
                <a:gd name="T75" fmla="*/ 82 h 183"/>
                <a:gd name="T76" fmla="*/ 47 w 183"/>
                <a:gd name="T77" fmla="*/ 93 h 183"/>
                <a:gd name="T78" fmla="*/ 49 w 183"/>
                <a:gd name="T79" fmla="*/ 104 h 183"/>
                <a:gd name="T80" fmla="*/ 53 w 183"/>
                <a:gd name="T81" fmla="*/ 114 h 183"/>
                <a:gd name="T82" fmla="*/ 60 w 183"/>
                <a:gd name="T83" fmla="*/ 122 h 183"/>
                <a:gd name="T84" fmla="*/ 68 w 183"/>
                <a:gd name="T85" fmla="*/ 129 h 183"/>
                <a:gd name="T86" fmla="*/ 78 w 183"/>
                <a:gd name="T87" fmla="*/ 133 h 183"/>
                <a:gd name="T88" fmla="*/ 89 w 183"/>
                <a:gd name="T89" fmla="*/ 135 h 183"/>
                <a:gd name="T90" fmla="*/ 100 w 183"/>
                <a:gd name="T91" fmla="*/ 134 h 183"/>
                <a:gd name="T92" fmla="*/ 110 w 183"/>
                <a:gd name="T93" fmla="*/ 131 h 183"/>
                <a:gd name="T94" fmla="*/ 119 w 183"/>
                <a:gd name="T95" fmla="*/ 125 h 183"/>
                <a:gd name="T96" fmla="*/ 127 w 183"/>
                <a:gd name="T97" fmla="*/ 118 h 183"/>
                <a:gd name="T98" fmla="*/ 132 w 183"/>
                <a:gd name="T99" fmla="*/ 109 h 183"/>
                <a:gd name="T100" fmla="*/ 135 w 183"/>
                <a:gd name="T101" fmla="*/ 97 h 18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3"/>
                <a:gd name="T154" fmla="*/ 0 h 183"/>
                <a:gd name="T155" fmla="*/ 183 w 183"/>
                <a:gd name="T156" fmla="*/ 183 h 18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3" h="183">
                  <a:moveTo>
                    <a:pt x="182" y="91"/>
                  </a:moveTo>
                  <a:lnTo>
                    <a:pt x="182" y="86"/>
                  </a:lnTo>
                  <a:lnTo>
                    <a:pt x="182" y="82"/>
                  </a:lnTo>
                  <a:lnTo>
                    <a:pt x="181" y="77"/>
                  </a:lnTo>
                  <a:lnTo>
                    <a:pt x="180" y="73"/>
                  </a:lnTo>
                  <a:lnTo>
                    <a:pt x="179" y="68"/>
                  </a:lnTo>
                  <a:lnTo>
                    <a:pt x="178" y="64"/>
                  </a:lnTo>
                  <a:lnTo>
                    <a:pt x="176" y="60"/>
                  </a:lnTo>
                  <a:lnTo>
                    <a:pt x="175" y="56"/>
                  </a:lnTo>
                  <a:lnTo>
                    <a:pt x="173" y="52"/>
                  </a:lnTo>
                  <a:lnTo>
                    <a:pt x="171" y="48"/>
                  </a:lnTo>
                  <a:lnTo>
                    <a:pt x="169" y="44"/>
                  </a:lnTo>
                  <a:lnTo>
                    <a:pt x="167" y="40"/>
                  </a:lnTo>
                  <a:lnTo>
                    <a:pt x="164" y="37"/>
                  </a:lnTo>
                  <a:lnTo>
                    <a:pt x="161" y="33"/>
                  </a:lnTo>
                  <a:lnTo>
                    <a:pt x="158" y="30"/>
                  </a:lnTo>
                  <a:lnTo>
                    <a:pt x="155" y="27"/>
                  </a:lnTo>
                  <a:lnTo>
                    <a:pt x="152" y="24"/>
                  </a:lnTo>
                  <a:lnTo>
                    <a:pt x="149" y="21"/>
                  </a:lnTo>
                  <a:lnTo>
                    <a:pt x="146" y="18"/>
                  </a:lnTo>
                  <a:lnTo>
                    <a:pt x="142" y="15"/>
                  </a:lnTo>
                  <a:lnTo>
                    <a:pt x="138" y="13"/>
                  </a:lnTo>
                  <a:lnTo>
                    <a:pt x="134" y="11"/>
                  </a:lnTo>
                  <a:lnTo>
                    <a:pt x="131" y="9"/>
                  </a:lnTo>
                  <a:lnTo>
                    <a:pt x="126" y="7"/>
                  </a:lnTo>
                  <a:lnTo>
                    <a:pt x="122" y="6"/>
                  </a:lnTo>
                  <a:lnTo>
                    <a:pt x="118" y="4"/>
                  </a:lnTo>
                  <a:lnTo>
                    <a:pt x="114" y="3"/>
                  </a:lnTo>
                  <a:lnTo>
                    <a:pt x="109" y="2"/>
                  </a:lnTo>
                  <a:lnTo>
                    <a:pt x="105" y="1"/>
                  </a:lnTo>
                  <a:lnTo>
                    <a:pt x="100" y="0"/>
                  </a:lnTo>
                  <a:lnTo>
                    <a:pt x="96" y="0"/>
                  </a:lnTo>
                  <a:lnTo>
                    <a:pt x="91" y="0"/>
                  </a:lnTo>
                  <a:lnTo>
                    <a:pt x="86" y="0"/>
                  </a:lnTo>
                  <a:lnTo>
                    <a:pt x="82" y="0"/>
                  </a:lnTo>
                  <a:lnTo>
                    <a:pt x="77" y="1"/>
                  </a:lnTo>
                  <a:lnTo>
                    <a:pt x="73" y="2"/>
                  </a:lnTo>
                  <a:lnTo>
                    <a:pt x="68" y="3"/>
                  </a:lnTo>
                  <a:lnTo>
                    <a:pt x="64" y="4"/>
                  </a:lnTo>
                  <a:lnTo>
                    <a:pt x="60" y="6"/>
                  </a:lnTo>
                  <a:lnTo>
                    <a:pt x="56" y="7"/>
                  </a:lnTo>
                  <a:lnTo>
                    <a:pt x="52" y="9"/>
                  </a:lnTo>
                  <a:lnTo>
                    <a:pt x="48" y="11"/>
                  </a:lnTo>
                  <a:lnTo>
                    <a:pt x="44" y="13"/>
                  </a:lnTo>
                  <a:lnTo>
                    <a:pt x="40" y="15"/>
                  </a:lnTo>
                  <a:lnTo>
                    <a:pt x="37" y="18"/>
                  </a:lnTo>
                  <a:lnTo>
                    <a:pt x="33" y="21"/>
                  </a:lnTo>
                  <a:lnTo>
                    <a:pt x="30" y="24"/>
                  </a:lnTo>
                  <a:lnTo>
                    <a:pt x="27" y="27"/>
                  </a:lnTo>
                  <a:lnTo>
                    <a:pt x="24" y="30"/>
                  </a:lnTo>
                  <a:lnTo>
                    <a:pt x="21" y="33"/>
                  </a:lnTo>
                  <a:lnTo>
                    <a:pt x="18" y="37"/>
                  </a:lnTo>
                  <a:lnTo>
                    <a:pt x="15" y="40"/>
                  </a:lnTo>
                  <a:lnTo>
                    <a:pt x="13" y="44"/>
                  </a:lnTo>
                  <a:lnTo>
                    <a:pt x="11" y="48"/>
                  </a:lnTo>
                  <a:lnTo>
                    <a:pt x="9" y="52"/>
                  </a:lnTo>
                  <a:lnTo>
                    <a:pt x="7" y="56"/>
                  </a:lnTo>
                  <a:lnTo>
                    <a:pt x="6" y="60"/>
                  </a:lnTo>
                  <a:lnTo>
                    <a:pt x="4" y="64"/>
                  </a:lnTo>
                  <a:lnTo>
                    <a:pt x="3" y="68"/>
                  </a:lnTo>
                  <a:lnTo>
                    <a:pt x="2" y="73"/>
                  </a:lnTo>
                  <a:lnTo>
                    <a:pt x="1" y="77"/>
                  </a:lnTo>
                  <a:lnTo>
                    <a:pt x="0" y="82"/>
                  </a:lnTo>
                  <a:lnTo>
                    <a:pt x="0" y="86"/>
                  </a:lnTo>
                  <a:lnTo>
                    <a:pt x="0" y="91"/>
                  </a:lnTo>
                  <a:lnTo>
                    <a:pt x="0" y="96"/>
                  </a:lnTo>
                  <a:lnTo>
                    <a:pt x="0" y="100"/>
                  </a:lnTo>
                  <a:lnTo>
                    <a:pt x="1" y="105"/>
                  </a:lnTo>
                  <a:lnTo>
                    <a:pt x="2" y="109"/>
                  </a:lnTo>
                  <a:lnTo>
                    <a:pt x="3" y="114"/>
                  </a:lnTo>
                  <a:lnTo>
                    <a:pt x="4" y="118"/>
                  </a:lnTo>
                  <a:lnTo>
                    <a:pt x="6" y="122"/>
                  </a:lnTo>
                  <a:lnTo>
                    <a:pt x="7" y="126"/>
                  </a:lnTo>
                  <a:lnTo>
                    <a:pt x="9" y="131"/>
                  </a:lnTo>
                  <a:lnTo>
                    <a:pt x="11" y="134"/>
                  </a:lnTo>
                  <a:lnTo>
                    <a:pt x="13" y="138"/>
                  </a:lnTo>
                  <a:lnTo>
                    <a:pt x="15" y="142"/>
                  </a:lnTo>
                  <a:lnTo>
                    <a:pt x="18" y="146"/>
                  </a:lnTo>
                  <a:lnTo>
                    <a:pt x="21" y="149"/>
                  </a:lnTo>
                  <a:lnTo>
                    <a:pt x="24" y="152"/>
                  </a:lnTo>
                  <a:lnTo>
                    <a:pt x="27" y="155"/>
                  </a:lnTo>
                  <a:lnTo>
                    <a:pt x="30" y="158"/>
                  </a:lnTo>
                  <a:lnTo>
                    <a:pt x="33" y="161"/>
                  </a:lnTo>
                  <a:lnTo>
                    <a:pt x="37" y="164"/>
                  </a:lnTo>
                  <a:lnTo>
                    <a:pt x="40" y="167"/>
                  </a:lnTo>
                  <a:lnTo>
                    <a:pt x="44" y="169"/>
                  </a:lnTo>
                  <a:lnTo>
                    <a:pt x="48" y="171"/>
                  </a:lnTo>
                  <a:lnTo>
                    <a:pt x="52" y="173"/>
                  </a:lnTo>
                  <a:lnTo>
                    <a:pt x="56" y="175"/>
                  </a:lnTo>
                  <a:lnTo>
                    <a:pt x="60" y="176"/>
                  </a:lnTo>
                  <a:lnTo>
                    <a:pt x="64" y="178"/>
                  </a:lnTo>
                  <a:lnTo>
                    <a:pt x="68" y="179"/>
                  </a:lnTo>
                  <a:lnTo>
                    <a:pt x="73" y="180"/>
                  </a:lnTo>
                  <a:lnTo>
                    <a:pt x="77" y="181"/>
                  </a:lnTo>
                  <a:lnTo>
                    <a:pt x="82" y="182"/>
                  </a:lnTo>
                  <a:lnTo>
                    <a:pt x="86" y="182"/>
                  </a:lnTo>
                  <a:lnTo>
                    <a:pt x="91" y="182"/>
                  </a:lnTo>
                  <a:lnTo>
                    <a:pt x="96" y="182"/>
                  </a:lnTo>
                  <a:lnTo>
                    <a:pt x="100" y="182"/>
                  </a:lnTo>
                  <a:lnTo>
                    <a:pt x="105" y="181"/>
                  </a:lnTo>
                  <a:lnTo>
                    <a:pt x="109" y="180"/>
                  </a:lnTo>
                  <a:lnTo>
                    <a:pt x="114" y="179"/>
                  </a:lnTo>
                  <a:lnTo>
                    <a:pt x="118" y="178"/>
                  </a:lnTo>
                  <a:lnTo>
                    <a:pt x="122" y="176"/>
                  </a:lnTo>
                  <a:lnTo>
                    <a:pt x="126" y="175"/>
                  </a:lnTo>
                  <a:lnTo>
                    <a:pt x="131" y="173"/>
                  </a:lnTo>
                  <a:lnTo>
                    <a:pt x="134" y="171"/>
                  </a:lnTo>
                  <a:lnTo>
                    <a:pt x="138" y="169"/>
                  </a:lnTo>
                  <a:lnTo>
                    <a:pt x="142" y="167"/>
                  </a:lnTo>
                  <a:lnTo>
                    <a:pt x="146" y="164"/>
                  </a:lnTo>
                  <a:lnTo>
                    <a:pt x="149" y="161"/>
                  </a:lnTo>
                  <a:lnTo>
                    <a:pt x="152" y="158"/>
                  </a:lnTo>
                  <a:lnTo>
                    <a:pt x="155" y="155"/>
                  </a:lnTo>
                  <a:lnTo>
                    <a:pt x="158" y="152"/>
                  </a:lnTo>
                  <a:lnTo>
                    <a:pt x="161" y="149"/>
                  </a:lnTo>
                  <a:lnTo>
                    <a:pt x="164" y="146"/>
                  </a:lnTo>
                  <a:lnTo>
                    <a:pt x="167" y="142"/>
                  </a:lnTo>
                  <a:lnTo>
                    <a:pt x="169" y="138"/>
                  </a:lnTo>
                  <a:lnTo>
                    <a:pt x="171" y="134"/>
                  </a:lnTo>
                  <a:lnTo>
                    <a:pt x="173" y="131"/>
                  </a:lnTo>
                  <a:lnTo>
                    <a:pt x="175" y="126"/>
                  </a:lnTo>
                  <a:lnTo>
                    <a:pt x="176" y="122"/>
                  </a:lnTo>
                  <a:lnTo>
                    <a:pt x="178" y="118"/>
                  </a:lnTo>
                  <a:lnTo>
                    <a:pt x="179" y="114"/>
                  </a:lnTo>
                  <a:lnTo>
                    <a:pt x="180" y="109"/>
                  </a:lnTo>
                  <a:lnTo>
                    <a:pt x="181" y="105"/>
                  </a:lnTo>
                  <a:lnTo>
                    <a:pt x="182" y="100"/>
                  </a:lnTo>
                  <a:lnTo>
                    <a:pt x="182" y="96"/>
                  </a:lnTo>
                  <a:lnTo>
                    <a:pt x="182" y="91"/>
                  </a:lnTo>
                  <a:lnTo>
                    <a:pt x="135" y="91"/>
                  </a:lnTo>
                  <a:lnTo>
                    <a:pt x="135" y="89"/>
                  </a:lnTo>
                  <a:lnTo>
                    <a:pt x="135" y="86"/>
                  </a:lnTo>
                  <a:lnTo>
                    <a:pt x="135" y="85"/>
                  </a:lnTo>
                  <a:lnTo>
                    <a:pt x="134" y="82"/>
                  </a:lnTo>
                  <a:lnTo>
                    <a:pt x="134" y="80"/>
                  </a:lnTo>
                  <a:lnTo>
                    <a:pt x="133" y="78"/>
                  </a:lnTo>
                  <a:lnTo>
                    <a:pt x="133" y="76"/>
                  </a:lnTo>
                  <a:lnTo>
                    <a:pt x="132" y="74"/>
                  </a:lnTo>
                  <a:lnTo>
                    <a:pt x="131" y="72"/>
                  </a:lnTo>
                  <a:lnTo>
                    <a:pt x="130" y="70"/>
                  </a:lnTo>
                  <a:lnTo>
                    <a:pt x="129" y="68"/>
                  </a:lnTo>
                  <a:lnTo>
                    <a:pt x="128" y="66"/>
                  </a:lnTo>
                  <a:lnTo>
                    <a:pt x="127" y="64"/>
                  </a:lnTo>
                  <a:lnTo>
                    <a:pt x="125" y="63"/>
                  </a:lnTo>
                  <a:lnTo>
                    <a:pt x="124" y="61"/>
                  </a:lnTo>
                  <a:lnTo>
                    <a:pt x="122" y="60"/>
                  </a:lnTo>
                  <a:lnTo>
                    <a:pt x="121" y="58"/>
                  </a:lnTo>
                  <a:lnTo>
                    <a:pt x="119" y="57"/>
                  </a:lnTo>
                  <a:lnTo>
                    <a:pt x="118" y="56"/>
                  </a:lnTo>
                  <a:lnTo>
                    <a:pt x="116" y="54"/>
                  </a:lnTo>
                  <a:lnTo>
                    <a:pt x="114" y="53"/>
                  </a:lnTo>
                  <a:lnTo>
                    <a:pt x="112" y="52"/>
                  </a:lnTo>
                  <a:lnTo>
                    <a:pt x="110" y="51"/>
                  </a:lnTo>
                  <a:lnTo>
                    <a:pt x="109" y="50"/>
                  </a:lnTo>
                  <a:lnTo>
                    <a:pt x="106" y="49"/>
                  </a:lnTo>
                  <a:lnTo>
                    <a:pt x="104" y="49"/>
                  </a:lnTo>
                  <a:lnTo>
                    <a:pt x="102" y="48"/>
                  </a:lnTo>
                  <a:lnTo>
                    <a:pt x="100" y="48"/>
                  </a:lnTo>
                  <a:lnTo>
                    <a:pt x="97" y="47"/>
                  </a:lnTo>
                  <a:lnTo>
                    <a:pt x="96" y="47"/>
                  </a:lnTo>
                  <a:lnTo>
                    <a:pt x="94" y="47"/>
                  </a:lnTo>
                  <a:lnTo>
                    <a:pt x="91" y="47"/>
                  </a:lnTo>
                  <a:lnTo>
                    <a:pt x="89" y="47"/>
                  </a:lnTo>
                  <a:lnTo>
                    <a:pt x="86" y="47"/>
                  </a:lnTo>
                  <a:lnTo>
                    <a:pt x="85" y="47"/>
                  </a:lnTo>
                  <a:lnTo>
                    <a:pt x="82" y="48"/>
                  </a:lnTo>
                  <a:lnTo>
                    <a:pt x="80" y="48"/>
                  </a:lnTo>
                  <a:lnTo>
                    <a:pt x="78" y="49"/>
                  </a:lnTo>
                  <a:lnTo>
                    <a:pt x="76" y="49"/>
                  </a:lnTo>
                  <a:lnTo>
                    <a:pt x="74" y="50"/>
                  </a:lnTo>
                  <a:lnTo>
                    <a:pt x="72" y="51"/>
                  </a:lnTo>
                  <a:lnTo>
                    <a:pt x="70" y="52"/>
                  </a:lnTo>
                  <a:lnTo>
                    <a:pt x="68" y="53"/>
                  </a:lnTo>
                  <a:lnTo>
                    <a:pt x="66" y="54"/>
                  </a:lnTo>
                  <a:lnTo>
                    <a:pt x="64" y="56"/>
                  </a:lnTo>
                  <a:lnTo>
                    <a:pt x="63" y="57"/>
                  </a:lnTo>
                  <a:lnTo>
                    <a:pt x="61" y="58"/>
                  </a:lnTo>
                  <a:lnTo>
                    <a:pt x="60" y="60"/>
                  </a:lnTo>
                  <a:lnTo>
                    <a:pt x="58" y="61"/>
                  </a:lnTo>
                  <a:lnTo>
                    <a:pt x="57" y="63"/>
                  </a:lnTo>
                  <a:lnTo>
                    <a:pt x="56" y="64"/>
                  </a:lnTo>
                  <a:lnTo>
                    <a:pt x="54" y="66"/>
                  </a:lnTo>
                  <a:lnTo>
                    <a:pt x="53" y="68"/>
                  </a:lnTo>
                  <a:lnTo>
                    <a:pt x="52" y="70"/>
                  </a:lnTo>
                  <a:lnTo>
                    <a:pt x="51" y="72"/>
                  </a:lnTo>
                  <a:lnTo>
                    <a:pt x="50" y="74"/>
                  </a:lnTo>
                  <a:lnTo>
                    <a:pt x="49" y="76"/>
                  </a:lnTo>
                  <a:lnTo>
                    <a:pt x="49" y="78"/>
                  </a:lnTo>
                  <a:lnTo>
                    <a:pt x="48" y="80"/>
                  </a:lnTo>
                  <a:lnTo>
                    <a:pt x="48" y="82"/>
                  </a:lnTo>
                  <a:lnTo>
                    <a:pt x="47" y="85"/>
                  </a:lnTo>
                  <a:lnTo>
                    <a:pt x="47" y="86"/>
                  </a:lnTo>
                  <a:lnTo>
                    <a:pt x="47" y="89"/>
                  </a:lnTo>
                  <a:lnTo>
                    <a:pt x="47" y="91"/>
                  </a:lnTo>
                  <a:lnTo>
                    <a:pt x="47" y="93"/>
                  </a:lnTo>
                  <a:lnTo>
                    <a:pt x="47" y="96"/>
                  </a:lnTo>
                  <a:lnTo>
                    <a:pt x="47" y="97"/>
                  </a:lnTo>
                  <a:lnTo>
                    <a:pt x="48" y="100"/>
                  </a:lnTo>
                  <a:lnTo>
                    <a:pt x="48" y="102"/>
                  </a:lnTo>
                  <a:lnTo>
                    <a:pt x="49" y="104"/>
                  </a:lnTo>
                  <a:lnTo>
                    <a:pt x="49" y="106"/>
                  </a:lnTo>
                  <a:lnTo>
                    <a:pt x="50" y="109"/>
                  </a:lnTo>
                  <a:lnTo>
                    <a:pt x="51" y="110"/>
                  </a:lnTo>
                  <a:lnTo>
                    <a:pt x="52" y="112"/>
                  </a:lnTo>
                  <a:lnTo>
                    <a:pt x="53" y="114"/>
                  </a:lnTo>
                  <a:lnTo>
                    <a:pt x="54" y="116"/>
                  </a:lnTo>
                  <a:lnTo>
                    <a:pt x="56" y="118"/>
                  </a:lnTo>
                  <a:lnTo>
                    <a:pt x="57" y="119"/>
                  </a:lnTo>
                  <a:lnTo>
                    <a:pt x="58" y="121"/>
                  </a:lnTo>
                  <a:lnTo>
                    <a:pt x="60" y="122"/>
                  </a:lnTo>
                  <a:lnTo>
                    <a:pt x="61" y="124"/>
                  </a:lnTo>
                  <a:lnTo>
                    <a:pt x="63" y="125"/>
                  </a:lnTo>
                  <a:lnTo>
                    <a:pt x="64" y="127"/>
                  </a:lnTo>
                  <a:lnTo>
                    <a:pt x="66" y="128"/>
                  </a:lnTo>
                  <a:lnTo>
                    <a:pt x="68" y="129"/>
                  </a:lnTo>
                  <a:lnTo>
                    <a:pt x="70" y="130"/>
                  </a:lnTo>
                  <a:lnTo>
                    <a:pt x="72" y="131"/>
                  </a:lnTo>
                  <a:lnTo>
                    <a:pt x="74" y="132"/>
                  </a:lnTo>
                  <a:lnTo>
                    <a:pt x="76" y="133"/>
                  </a:lnTo>
                  <a:lnTo>
                    <a:pt x="78" y="133"/>
                  </a:lnTo>
                  <a:lnTo>
                    <a:pt x="80" y="134"/>
                  </a:lnTo>
                  <a:lnTo>
                    <a:pt x="82" y="134"/>
                  </a:lnTo>
                  <a:lnTo>
                    <a:pt x="85" y="135"/>
                  </a:lnTo>
                  <a:lnTo>
                    <a:pt x="86" y="135"/>
                  </a:lnTo>
                  <a:lnTo>
                    <a:pt x="89" y="135"/>
                  </a:lnTo>
                  <a:lnTo>
                    <a:pt x="91" y="135"/>
                  </a:lnTo>
                  <a:lnTo>
                    <a:pt x="94" y="135"/>
                  </a:lnTo>
                  <a:lnTo>
                    <a:pt x="96" y="135"/>
                  </a:lnTo>
                  <a:lnTo>
                    <a:pt x="97" y="135"/>
                  </a:lnTo>
                  <a:lnTo>
                    <a:pt x="100" y="134"/>
                  </a:lnTo>
                  <a:lnTo>
                    <a:pt x="102" y="134"/>
                  </a:lnTo>
                  <a:lnTo>
                    <a:pt x="104" y="133"/>
                  </a:lnTo>
                  <a:lnTo>
                    <a:pt x="106" y="133"/>
                  </a:lnTo>
                  <a:lnTo>
                    <a:pt x="109" y="132"/>
                  </a:lnTo>
                  <a:lnTo>
                    <a:pt x="110" y="131"/>
                  </a:lnTo>
                  <a:lnTo>
                    <a:pt x="112" y="130"/>
                  </a:lnTo>
                  <a:lnTo>
                    <a:pt x="114" y="129"/>
                  </a:lnTo>
                  <a:lnTo>
                    <a:pt x="116" y="128"/>
                  </a:lnTo>
                  <a:lnTo>
                    <a:pt x="118" y="127"/>
                  </a:lnTo>
                  <a:lnTo>
                    <a:pt x="119" y="125"/>
                  </a:lnTo>
                  <a:lnTo>
                    <a:pt x="121" y="124"/>
                  </a:lnTo>
                  <a:lnTo>
                    <a:pt x="122" y="122"/>
                  </a:lnTo>
                  <a:lnTo>
                    <a:pt x="124" y="121"/>
                  </a:lnTo>
                  <a:lnTo>
                    <a:pt x="125" y="119"/>
                  </a:lnTo>
                  <a:lnTo>
                    <a:pt x="127" y="118"/>
                  </a:lnTo>
                  <a:lnTo>
                    <a:pt x="128" y="116"/>
                  </a:lnTo>
                  <a:lnTo>
                    <a:pt x="129" y="114"/>
                  </a:lnTo>
                  <a:lnTo>
                    <a:pt x="130" y="112"/>
                  </a:lnTo>
                  <a:lnTo>
                    <a:pt x="131" y="110"/>
                  </a:lnTo>
                  <a:lnTo>
                    <a:pt x="132" y="109"/>
                  </a:lnTo>
                  <a:lnTo>
                    <a:pt x="133" y="106"/>
                  </a:lnTo>
                  <a:lnTo>
                    <a:pt x="133" y="104"/>
                  </a:lnTo>
                  <a:lnTo>
                    <a:pt x="134" y="102"/>
                  </a:lnTo>
                  <a:lnTo>
                    <a:pt x="134" y="100"/>
                  </a:lnTo>
                  <a:lnTo>
                    <a:pt x="135" y="97"/>
                  </a:lnTo>
                  <a:lnTo>
                    <a:pt x="135" y="96"/>
                  </a:lnTo>
                  <a:lnTo>
                    <a:pt x="135" y="93"/>
                  </a:lnTo>
                  <a:lnTo>
                    <a:pt x="135" y="91"/>
                  </a:lnTo>
                  <a:lnTo>
                    <a:pt x="182" y="91"/>
                  </a:lnTo>
                </a:path>
              </a:pathLst>
            </a:custGeom>
            <a:solidFill>
              <a:srgbClr val="C0FEF9"/>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8443" name="Freeform 140"/>
            <p:cNvSpPr>
              <a:spLocks noChangeAspect="1"/>
            </p:cNvSpPr>
            <p:nvPr/>
          </p:nvSpPr>
          <p:spPr bwMode="auto">
            <a:xfrm>
              <a:off x="962" y="1686"/>
              <a:ext cx="88" cy="88"/>
            </a:xfrm>
            <a:custGeom>
              <a:avLst/>
              <a:gdLst>
                <a:gd name="T0" fmla="*/ 87 w 88"/>
                <a:gd name="T1" fmla="*/ 39 h 88"/>
                <a:gd name="T2" fmla="*/ 86 w 88"/>
                <a:gd name="T3" fmla="*/ 33 h 88"/>
                <a:gd name="T4" fmla="*/ 84 w 88"/>
                <a:gd name="T5" fmla="*/ 27 h 88"/>
                <a:gd name="T6" fmla="*/ 81 w 88"/>
                <a:gd name="T7" fmla="*/ 21 h 88"/>
                <a:gd name="T8" fmla="*/ 77 w 88"/>
                <a:gd name="T9" fmla="*/ 16 h 88"/>
                <a:gd name="T10" fmla="*/ 73 w 88"/>
                <a:gd name="T11" fmla="*/ 11 h 88"/>
                <a:gd name="T12" fmla="*/ 68 w 88"/>
                <a:gd name="T13" fmla="*/ 8 h 88"/>
                <a:gd name="T14" fmla="*/ 63 w 88"/>
                <a:gd name="T15" fmla="*/ 4 h 88"/>
                <a:gd name="T16" fmla="*/ 56 w 88"/>
                <a:gd name="T17" fmla="*/ 2 h 88"/>
                <a:gd name="T18" fmla="*/ 50 w 88"/>
                <a:gd name="T19" fmla="*/ 0 h 88"/>
                <a:gd name="T20" fmla="*/ 44 w 88"/>
                <a:gd name="T21" fmla="*/ 0 h 88"/>
                <a:gd name="T22" fmla="*/ 37 w 88"/>
                <a:gd name="T23" fmla="*/ 0 h 88"/>
                <a:gd name="T24" fmla="*/ 31 w 88"/>
                <a:gd name="T25" fmla="*/ 2 h 88"/>
                <a:gd name="T26" fmla="*/ 24 w 88"/>
                <a:gd name="T27" fmla="*/ 4 h 88"/>
                <a:gd name="T28" fmla="*/ 19 w 88"/>
                <a:gd name="T29" fmla="*/ 8 h 88"/>
                <a:gd name="T30" fmla="*/ 14 w 88"/>
                <a:gd name="T31" fmla="*/ 11 h 88"/>
                <a:gd name="T32" fmla="*/ 10 w 88"/>
                <a:gd name="T33" fmla="*/ 16 h 88"/>
                <a:gd name="T34" fmla="*/ 6 w 88"/>
                <a:gd name="T35" fmla="*/ 21 h 88"/>
                <a:gd name="T36" fmla="*/ 3 w 88"/>
                <a:gd name="T37" fmla="*/ 27 h 88"/>
                <a:gd name="T38" fmla="*/ 1 w 88"/>
                <a:gd name="T39" fmla="*/ 33 h 88"/>
                <a:gd name="T40" fmla="*/ 0 w 88"/>
                <a:gd name="T41" fmla="*/ 39 h 88"/>
                <a:gd name="T42" fmla="*/ 0 w 88"/>
                <a:gd name="T43" fmla="*/ 46 h 88"/>
                <a:gd name="T44" fmla="*/ 1 w 88"/>
                <a:gd name="T45" fmla="*/ 52 h 88"/>
                <a:gd name="T46" fmla="*/ 3 w 88"/>
                <a:gd name="T47" fmla="*/ 58 h 88"/>
                <a:gd name="T48" fmla="*/ 5 w 88"/>
                <a:gd name="T49" fmla="*/ 64 h 88"/>
                <a:gd name="T50" fmla="*/ 9 w 88"/>
                <a:gd name="T51" fmla="*/ 70 h 88"/>
                <a:gd name="T52" fmla="*/ 13 w 88"/>
                <a:gd name="T53" fmla="*/ 74 h 88"/>
                <a:gd name="T54" fmla="*/ 17 w 88"/>
                <a:gd name="T55" fmla="*/ 79 h 88"/>
                <a:gd name="T56" fmla="*/ 23 w 88"/>
                <a:gd name="T57" fmla="*/ 82 h 88"/>
                <a:gd name="T58" fmla="*/ 29 w 88"/>
                <a:gd name="T59" fmla="*/ 84 h 88"/>
                <a:gd name="T60" fmla="*/ 35 w 88"/>
                <a:gd name="T61" fmla="*/ 86 h 88"/>
                <a:gd name="T62" fmla="*/ 41 w 88"/>
                <a:gd name="T63" fmla="*/ 87 h 88"/>
                <a:gd name="T64" fmla="*/ 48 w 88"/>
                <a:gd name="T65" fmla="*/ 87 h 88"/>
                <a:gd name="T66" fmla="*/ 54 w 88"/>
                <a:gd name="T67" fmla="*/ 86 h 88"/>
                <a:gd name="T68" fmla="*/ 61 w 88"/>
                <a:gd name="T69" fmla="*/ 84 h 88"/>
                <a:gd name="T70" fmla="*/ 66 w 88"/>
                <a:gd name="T71" fmla="*/ 81 h 88"/>
                <a:gd name="T72" fmla="*/ 71 w 88"/>
                <a:gd name="T73" fmla="*/ 77 h 88"/>
                <a:gd name="T74" fmla="*/ 76 w 88"/>
                <a:gd name="T75" fmla="*/ 73 h 88"/>
                <a:gd name="T76" fmla="*/ 79 w 88"/>
                <a:gd name="T77" fmla="*/ 68 h 88"/>
                <a:gd name="T78" fmla="*/ 83 w 88"/>
                <a:gd name="T79" fmla="*/ 63 h 88"/>
                <a:gd name="T80" fmla="*/ 85 w 88"/>
                <a:gd name="T81" fmla="*/ 56 h 88"/>
                <a:gd name="T82" fmla="*/ 87 w 88"/>
                <a:gd name="T83" fmla="*/ 50 h 88"/>
                <a:gd name="T84" fmla="*/ 87 w 88"/>
                <a:gd name="T85" fmla="*/ 43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8"/>
                <a:gd name="T130" fmla="*/ 0 h 88"/>
                <a:gd name="T131" fmla="*/ 88 w 88"/>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8" h="88">
                  <a:moveTo>
                    <a:pt x="87" y="43"/>
                  </a:moveTo>
                  <a:lnTo>
                    <a:pt x="87" y="41"/>
                  </a:lnTo>
                  <a:lnTo>
                    <a:pt x="87" y="39"/>
                  </a:lnTo>
                  <a:lnTo>
                    <a:pt x="87" y="37"/>
                  </a:lnTo>
                  <a:lnTo>
                    <a:pt x="86" y="35"/>
                  </a:lnTo>
                  <a:lnTo>
                    <a:pt x="86" y="33"/>
                  </a:lnTo>
                  <a:lnTo>
                    <a:pt x="85" y="31"/>
                  </a:lnTo>
                  <a:lnTo>
                    <a:pt x="84" y="29"/>
                  </a:lnTo>
                  <a:lnTo>
                    <a:pt x="84" y="27"/>
                  </a:lnTo>
                  <a:lnTo>
                    <a:pt x="83" y="24"/>
                  </a:lnTo>
                  <a:lnTo>
                    <a:pt x="82" y="23"/>
                  </a:lnTo>
                  <a:lnTo>
                    <a:pt x="81" y="21"/>
                  </a:lnTo>
                  <a:lnTo>
                    <a:pt x="79" y="19"/>
                  </a:lnTo>
                  <a:lnTo>
                    <a:pt x="79" y="17"/>
                  </a:lnTo>
                  <a:lnTo>
                    <a:pt x="77" y="16"/>
                  </a:lnTo>
                  <a:lnTo>
                    <a:pt x="76" y="14"/>
                  </a:lnTo>
                  <a:lnTo>
                    <a:pt x="74" y="13"/>
                  </a:lnTo>
                  <a:lnTo>
                    <a:pt x="73" y="11"/>
                  </a:lnTo>
                  <a:lnTo>
                    <a:pt x="71" y="10"/>
                  </a:lnTo>
                  <a:lnTo>
                    <a:pt x="70" y="9"/>
                  </a:lnTo>
                  <a:lnTo>
                    <a:pt x="68" y="8"/>
                  </a:lnTo>
                  <a:lnTo>
                    <a:pt x="66" y="6"/>
                  </a:lnTo>
                  <a:lnTo>
                    <a:pt x="64" y="5"/>
                  </a:lnTo>
                  <a:lnTo>
                    <a:pt x="63" y="4"/>
                  </a:lnTo>
                  <a:lnTo>
                    <a:pt x="61" y="3"/>
                  </a:lnTo>
                  <a:lnTo>
                    <a:pt x="58" y="3"/>
                  </a:lnTo>
                  <a:lnTo>
                    <a:pt x="56" y="2"/>
                  </a:lnTo>
                  <a:lnTo>
                    <a:pt x="54" y="1"/>
                  </a:lnTo>
                  <a:lnTo>
                    <a:pt x="52" y="1"/>
                  </a:lnTo>
                  <a:lnTo>
                    <a:pt x="50" y="0"/>
                  </a:lnTo>
                  <a:lnTo>
                    <a:pt x="48" y="0"/>
                  </a:lnTo>
                  <a:lnTo>
                    <a:pt x="46" y="0"/>
                  </a:lnTo>
                  <a:lnTo>
                    <a:pt x="44" y="0"/>
                  </a:lnTo>
                  <a:lnTo>
                    <a:pt x="41" y="0"/>
                  </a:lnTo>
                  <a:lnTo>
                    <a:pt x="39" y="0"/>
                  </a:lnTo>
                  <a:lnTo>
                    <a:pt x="37" y="0"/>
                  </a:lnTo>
                  <a:lnTo>
                    <a:pt x="35" y="1"/>
                  </a:lnTo>
                  <a:lnTo>
                    <a:pt x="33" y="1"/>
                  </a:lnTo>
                  <a:lnTo>
                    <a:pt x="31" y="2"/>
                  </a:lnTo>
                  <a:lnTo>
                    <a:pt x="29" y="3"/>
                  </a:lnTo>
                  <a:lnTo>
                    <a:pt x="27" y="3"/>
                  </a:lnTo>
                  <a:lnTo>
                    <a:pt x="24" y="4"/>
                  </a:lnTo>
                  <a:lnTo>
                    <a:pt x="23" y="5"/>
                  </a:lnTo>
                  <a:lnTo>
                    <a:pt x="21" y="6"/>
                  </a:lnTo>
                  <a:lnTo>
                    <a:pt x="19" y="8"/>
                  </a:lnTo>
                  <a:lnTo>
                    <a:pt x="17" y="9"/>
                  </a:lnTo>
                  <a:lnTo>
                    <a:pt x="16" y="10"/>
                  </a:lnTo>
                  <a:lnTo>
                    <a:pt x="14" y="11"/>
                  </a:lnTo>
                  <a:lnTo>
                    <a:pt x="13" y="13"/>
                  </a:lnTo>
                  <a:lnTo>
                    <a:pt x="11" y="14"/>
                  </a:lnTo>
                  <a:lnTo>
                    <a:pt x="10" y="16"/>
                  </a:lnTo>
                  <a:lnTo>
                    <a:pt x="9" y="17"/>
                  </a:lnTo>
                  <a:lnTo>
                    <a:pt x="8" y="19"/>
                  </a:lnTo>
                  <a:lnTo>
                    <a:pt x="6" y="21"/>
                  </a:lnTo>
                  <a:lnTo>
                    <a:pt x="5" y="23"/>
                  </a:lnTo>
                  <a:lnTo>
                    <a:pt x="4" y="24"/>
                  </a:lnTo>
                  <a:lnTo>
                    <a:pt x="3" y="27"/>
                  </a:lnTo>
                  <a:lnTo>
                    <a:pt x="3" y="29"/>
                  </a:lnTo>
                  <a:lnTo>
                    <a:pt x="2" y="31"/>
                  </a:lnTo>
                  <a:lnTo>
                    <a:pt x="1" y="33"/>
                  </a:lnTo>
                  <a:lnTo>
                    <a:pt x="1" y="35"/>
                  </a:lnTo>
                  <a:lnTo>
                    <a:pt x="0" y="37"/>
                  </a:lnTo>
                  <a:lnTo>
                    <a:pt x="0" y="39"/>
                  </a:lnTo>
                  <a:lnTo>
                    <a:pt x="0" y="41"/>
                  </a:lnTo>
                  <a:lnTo>
                    <a:pt x="0" y="43"/>
                  </a:lnTo>
                  <a:lnTo>
                    <a:pt x="0" y="46"/>
                  </a:lnTo>
                  <a:lnTo>
                    <a:pt x="0" y="48"/>
                  </a:lnTo>
                  <a:lnTo>
                    <a:pt x="0" y="50"/>
                  </a:lnTo>
                  <a:lnTo>
                    <a:pt x="1" y="52"/>
                  </a:lnTo>
                  <a:lnTo>
                    <a:pt x="1" y="54"/>
                  </a:lnTo>
                  <a:lnTo>
                    <a:pt x="2" y="56"/>
                  </a:lnTo>
                  <a:lnTo>
                    <a:pt x="3" y="58"/>
                  </a:lnTo>
                  <a:lnTo>
                    <a:pt x="3" y="61"/>
                  </a:lnTo>
                  <a:lnTo>
                    <a:pt x="4" y="63"/>
                  </a:lnTo>
                  <a:lnTo>
                    <a:pt x="5" y="64"/>
                  </a:lnTo>
                  <a:lnTo>
                    <a:pt x="6" y="66"/>
                  </a:lnTo>
                  <a:lnTo>
                    <a:pt x="8" y="68"/>
                  </a:lnTo>
                  <a:lnTo>
                    <a:pt x="9" y="70"/>
                  </a:lnTo>
                  <a:lnTo>
                    <a:pt x="10" y="71"/>
                  </a:lnTo>
                  <a:lnTo>
                    <a:pt x="11" y="73"/>
                  </a:lnTo>
                  <a:lnTo>
                    <a:pt x="13" y="74"/>
                  </a:lnTo>
                  <a:lnTo>
                    <a:pt x="14" y="76"/>
                  </a:lnTo>
                  <a:lnTo>
                    <a:pt x="16" y="77"/>
                  </a:lnTo>
                  <a:lnTo>
                    <a:pt x="17" y="79"/>
                  </a:lnTo>
                  <a:lnTo>
                    <a:pt x="19" y="79"/>
                  </a:lnTo>
                  <a:lnTo>
                    <a:pt x="21" y="81"/>
                  </a:lnTo>
                  <a:lnTo>
                    <a:pt x="23" y="82"/>
                  </a:lnTo>
                  <a:lnTo>
                    <a:pt x="24" y="83"/>
                  </a:lnTo>
                  <a:lnTo>
                    <a:pt x="27" y="84"/>
                  </a:lnTo>
                  <a:lnTo>
                    <a:pt x="29" y="84"/>
                  </a:lnTo>
                  <a:lnTo>
                    <a:pt x="31" y="85"/>
                  </a:lnTo>
                  <a:lnTo>
                    <a:pt x="33" y="86"/>
                  </a:lnTo>
                  <a:lnTo>
                    <a:pt x="35" y="86"/>
                  </a:lnTo>
                  <a:lnTo>
                    <a:pt x="37" y="87"/>
                  </a:lnTo>
                  <a:lnTo>
                    <a:pt x="39" y="87"/>
                  </a:lnTo>
                  <a:lnTo>
                    <a:pt x="41" y="87"/>
                  </a:lnTo>
                  <a:lnTo>
                    <a:pt x="44" y="87"/>
                  </a:lnTo>
                  <a:lnTo>
                    <a:pt x="46" y="87"/>
                  </a:lnTo>
                  <a:lnTo>
                    <a:pt x="48" y="87"/>
                  </a:lnTo>
                  <a:lnTo>
                    <a:pt x="50" y="87"/>
                  </a:lnTo>
                  <a:lnTo>
                    <a:pt x="52" y="86"/>
                  </a:lnTo>
                  <a:lnTo>
                    <a:pt x="54" y="86"/>
                  </a:lnTo>
                  <a:lnTo>
                    <a:pt x="56" y="85"/>
                  </a:lnTo>
                  <a:lnTo>
                    <a:pt x="58" y="84"/>
                  </a:lnTo>
                  <a:lnTo>
                    <a:pt x="61" y="84"/>
                  </a:lnTo>
                  <a:lnTo>
                    <a:pt x="63" y="83"/>
                  </a:lnTo>
                  <a:lnTo>
                    <a:pt x="64" y="82"/>
                  </a:lnTo>
                  <a:lnTo>
                    <a:pt x="66" y="81"/>
                  </a:lnTo>
                  <a:lnTo>
                    <a:pt x="68" y="79"/>
                  </a:lnTo>
                  <a:lnTo>
                    <a:pt x="70" y="79"/>
                  </a:lnTo>
                  <a:lnTo>
                    <a:pt x="71" y="77"/>
                  </a:lnTo>
                  <a:lnTo>
                    <a:pt x="73" y="76"/>
                  </a:lnTo>
                  <a:lnTo>
                    <a:pt x="74" y="74"/>
                  </a:lnTo>
                  <a:lnTo>
                    <a:pt x="76" y="73"/>
                  </a:lnTo>
                  <a:lnTo>
                    <a:pt x="77" y="71"/>
                  </a:lnTo>
                  <a:lnTo>
                    <a:pt x="79" y="70"/>
                  </a:lnTo>
                  <a:lnTo>
                    <a:pt x="79" y="68"/>
                  </a:lnTo>
                  <a:lnTo>
                    <a:pt x="81" y="66"/>
                  </a:lnTo>
                  <a:lnTo>
                    <a:pt x="82" y="64"/>
                  </a:lnTo>
                  <a:lnTo>
                    <a:pt x="83" y="63"/>
                  </a:lnTo>
                  <a:lnTo>
                    <a:pt x="84" y="61"/>
                  </a:lnTo>
                  <a:lnTo>
                    <a:pt x="84" y="58"/>
                  </a:lnTo>
                  <a:lnTo>
                    <a:pt x="85" y="56"/>
                  </a:lnTo>
                  <a:lnTo>
                    <a:pt x="86" y="54"/>
                  </a:lnTo>
                  <a:lnTo>
                    <a:pt x="86" y="52"/>
                  </a:lnTo>
                  <a:lnTo>
                    <a:pt x="87" y="50"/>
                  </a:lnTo>
                  <a:lnTo>
                    <a:pt x="87" y="48"/>
                  </a:lnTo>
                  <a:lnTo>
                    <a:pt x="87" y="46"/>
                  </a:lnTo>
                  <a:lnTo>
                    <a:pt x="87" y="43"/>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8444" name="Freeform 141"/>
            <p:cNvSpPr>
              <a:spLocks noChangeAspect="1"/>
            </p:cNvSpPr>
            <p:nvPr/>
          </p:nvSpPr>
          <p:spPr bwMode="auto">
            <a:xfrm>
              <a:off x="620" y="1355"/>
              <a:ext cx="1016" cy="1014"/>
            </a:xfrm>
            <a:custGeom>
              <a:avLst/>
              <a:gdLst>
                <a:gd name="T0" fmla="*/ 559 w 1016"/>
                <a:gd name="T1" fmla="*/ 1011 h 1014"/>
                <a:gd name="T2" fmla="*/ 634 w 1016"/>
                <a:gd name="T3" fmla="*/ 997 h 1014"/>
                <a:gd name="T4" fmla="*/ 704 w 1016"/>
                <a:gd name="T5" fmla="*/ 973 h 1014"/>
                <a:gd name="T6" fmla="*/ 770 w 1016"/>
                <a:gd name="T7" fmla="*/ 940 h 1014"/>
                <a:gd name="T8" fmla="*/ 830 w 1016"/>
                <a:gd name="T9" fmla="*/ 897 h 1014"/>
                <a:gd name="T10" fmla="*/ 882 w 1016"/>
                <a:gd name="T11" fmla="*/ 847 h 1014"/>
                <a:gd name="T12" fmla="*/ 927 w 1016"/>
                <a:gd name="T13" fmla="*/ 790 h 1014"/>
                <a:gd name="T14" fmla="*/ 964 w 1016"/>
                <a:gd name="T15" fmla="*/ 726 h 1014"/>
                <a:gd name="T16" fmla="*/ 992 w 1016"/>
                <a:gd name="T17" fmla="*/ 657 h 1014"/>
                <a:gd name="T18" fmla="*/ 1009 w 1016"/>
                <a:gd name="T19" fmla="*/ 584 h 1014"/>
                <a:gd name="T20" fmla="*/ 1015 w 1016"/>
                <a:gd name="T21" fmla="*/ 507 h 1014"/>
                <a:gd name="T22" fmla="*/ 1009 w 1016"/>
                <a:gd name="T23" fmla="*/ 430 h 1014"/>
                <a:gd name="T24" fmla="*/ 992 w 1016"/>
                <a:gd name="T25" fmla="*/ 357 h 1014"/>
                <a:gd name="T26" fmla="*/ 964 w 1016"/>
                <a:gd name="T27" fmla="*/ 288 h 1014"/>
                <a:gd name="T28" fmla="*/ 927 w 1016"/>
                <a:gd name="T29" fmla="*/ 224 h 1014"/>
                <a:gd name="T30" fmla="*/ 882 w 1016"/>
                <a:gd name="T31" fmla="*/ 167 h 1014"/>
                <a:gd name="T32" fmla="*/ 830 w 1016"/>
                <a:gd name="T33" fmla="*/ 117 h 1014"/>
                <a:gd name="T34" fmla="*/ 770 w 1016"/>
                <a:gd name="T35" fmla="*/ 74 h 1014"/>
                <a:gd name="T36" fmla="*/ 704 w 1016"/>
                <a:gd name="T37" fmla="*/ 40 h 1014"/>
                <a:gd name="T38" fmla="*/ 634 w 1016"/>
                <a:gd name="T39" fmla="*/ 16 h 1014"/>
                <a:gd name="T40" fmla="*/ 559 w 1016"/>
                <a:gd name="T41" fmla="*/ 3 h 1014"/>
                <a:gd name="T42" fmla="*/ 481 w 1016"/>
                <a:gd name="T43" fmla="*/ 1 h 1014"/>
                <a:gd name="T44" fmla="*/ 405 w 1016"/>
                <a:gd name="T45" fmla="*/ 11 h 1014"/>
                <a:gd name="T46" fmla="*/ 334 w 1016"/>
                <a:gd name="T47" fmla="*/ 31 h 1014"/>
                <a:gd name="T48" fmla="*/ 266 w 1016"/>
                <a:gd name="T49" fmla="*/ 62 h 1014"/>
                <a:gd name="T50" fmla="*/ 204 w 1016"/>
                <a:gd name="T51" fmla="*/ 101 h 1014"/>
                <a:gd name="T52" fmla="*/ 149 w 1016"/>
                <a:gd name="T53" fmla="*/ 149 h 1014"/>
                <a:gd name="T54" fmla="*/ 101 w 1016"/>
                <a:gd name="T55" fmla="*/ 204 h 1014"/>
                <a:gd name="T56" fmla="*/ 62 w 1016"/>
                <a:gd name="T57" fmla="*/ 266 h 1014"/>
                <a:gd name="T58" fmla="*/ 31 w 1016"/>
                <a:gd name="T59" fmla="*/ 333 h 1014"/>
                <a:gd name="T60" fmla="*/ 10 w 1016"/>
                <a:gd name="T61" fmla="*/ 405 h 1014"/>
                <a:gd name="T62" fmla="*/ 0 w 1016"/>
                <a:gd name="T63" fmla="*/ 481 h 1014"/>
                <a:gd name="T64" fmla="*/ 2 w 1016"/>
                <a:gd name="T65" fmla="*/ 558 h 1014"/>
                <a:gd name="T66" fmla="*/ 16 w 1016"/>
                <a:gd name="T67" fmla="*/ 633 h 1014"/>
                <a:gd name="T68" fmla="*/ 40 w 1016"/>
                <a:gd name="T69" fmla="*/ 704 h 1014"/>
                <a:gd name="T70" fmla="*/ 74 w 1016"/>
                <a:gd name="T71" fmla="*/ 769 h 1014"/>
                <a:gd name="T72" fmla="*/ 116 w 1016"/>
                <a:gd name="T73" fmla="*/ 828 h 1014"/>
                <a:gd name="T74" fmla="*/ 167 w 1016"/>
                <a:gd name="T75" fmla="*/ 881 h 1014"/>
                <a:gd name="T76" fmla="*/ 224 w 1016"/>
                <a:gd name="T77" fmla="*/ 927 h 1014"/>
                <a:gd name="T78" fmla="*/ 288 w 1016"/>
                <a:gd name="T79" fmla="*/ 963 h 1014"/>
                <a:gd name="T80" fmla="*/ 357 w 1016"/>
                <a:gd name="T81" fmla="*/ 990 h 1014"/>
                <a:gd name="T82" fmla="*/ 430 w 1016"/>
                <a:gd name="T83" fmla="*/ 1008 h 1014"/>
                <a:gd name="T84" fmla="*/ 508 w 1016"/>
                <a:gd name="T85" fmla="*/ 1013 h 10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16"/>
                <a:gd name="T130" fmla="*/ 0 h 1014"/>
                <a:gd name="T131" fmla="*/ 1016 w 1016"/>
                <a:gd name="T132" fmla="*/ 1014 h 10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16" h="1014">
                  <a:moveTo>
                    <a:pt x="508" y="1013"/>
                  </a:moveTo>
                  <a:lnTo>
                    <a:pt x="533" y="1013"/>
                  </a:lnTo>
                  <a:lnTo>
                    <a:pt x="559" y="1011"/>
                  </a:lnTo>
                  <a:lnTo>
                    <a:pt x="584" y="1008"/>
                  </a:lnTo>
                  <a:lnTo>
                    <a:pt x="609" y="1003"/>
                  </a:lnTo>
                  <a:lnTo>
                    <a:pt x="634" y="997"/>
                  </a:lnTo>
                  <a:lnTo>
                    <a:pt x="657" y="990"/>
                  </a:lnTo>
                  <a:lnTo>
                    <a:pt x="681" y="982"/>
                  </a:lnTo>
                  <a:lnTo>
                    <a:pt x="704" y="973"/>
                  </a:lnTo>
                  <a:lnTo>
                    <a:pt x="726" y="963"/>
                  </a:lnTo>
                  <a:lnTo>
                    <a:pt x="748" y="952"/>
                  </a:lnTo>
                  <a:lnTo>
                    <a:pt x="770" y="940"/>
                  </a:lnTo>
                  <a:lnTo>
                    <a:pt x="790" y="927"/>
                  </a:lnTo>
                  <a:lnTo>
                    <a:pt x="810" y="912"/>
                  </a:lnTo>
                  <a:lnTo>
                    <a:pt x="830" y="897"/>
                  </a:lnTo>
                  <a:lnTo>
                    <a:pt x="848" y="881"/>
                  </a:lnTo>
                  <a:lnTo>
                    <a:pt x="866" y="864"/>
                  </a:lnTo>
                  <a:lnTo>
                    <a:pt x="882" y="847"/>
                  </a:lnTo>
                  <a:lnTo>
                    <a:pt x="898" y="828"/>
                  </a:lnTo>
                  <a:lnTo>
                    <a:pt x="913" y="810"/>
                  </a:lnTo>
                  <a:lnTo>
                    <a:pt x="927" y="790"/>
                  </a:lnTo>
                  <a:lnTo>
                    <a:pt x="941" y="769"/>
                  </a:lnTo>
                  <a:lnTo>
                    <a:pt x="953" y="748"/>
                  </a:lnTo>
                  <a:lnTo>
                    <a:pt x="964" y="726"/>
                  </a:lnTo>
                  <a:lnTo>
                    <a:pt x="975" y="704"/>
                  </a:lnTo>
                  <a:lnTo>
                    <a:pt x="984" y="680"/>
                  </a:lnTo>
                  <a:lnTo>
                    <a:pt x="992" y="657"/>
                  </a:lnTo>
                  <a:lnTo>
                    <a:pt x="998" y="633"/>
                  </a:lnTo>
                  <a:lnTo>
                    <a:pt x="1004" y="609"/>
                  </a:lnTo>
                  <a:lnTo>
                    <a:pt x="1009" y="584"/>
                  </a:lnTo>
                  <a:lnTo>
                    <a:pt x="1012" y="558"/>
                  </a:lnTo>
                  <a:lnTo>
                    <a:pt x="1014" y="533"/>
                  </a:lnTo>
                  <a:lnTo>
                    <a:pt x="1015" y="507"/>
                  </a:lnTo>
                  <a:lnTo>
                    <a:pt x="1014" y="481"/>
                  </a:lnTo>
                  <a:lnTo>
                    <a:pt x="1012" y="456"/>
                  </a:lnTo>
                  <a:lnTo>
                    <a:pt x="1009" y="430"/>
                  </a:lnTo>
                  <a:lnTo>
                    <a:pt x="1004" y="405"/>
                  </a:lnTo>
                  <a:lnTo>
                    <a:pt x="998" y="381"/>
                  </a:lnTo>
                  <a:lnTo>
                    <a:pt x="992" y="357"/>
                  </a:lnTo>
                  <a:lnTo>
                    <a:pt x="984" y="333"/>
                  </a:lnTo>
                  <a:lnTo>
                    <a:pt x="975" y="310"/>
                  </a:lnTo>
                  <a:lnTo>
                    <a:pt x="964" y="288"/>
                  </a:lnTo>
                  <a:lnTo>
                    <a:pt x="953" y="266"/>
                  </a:lnTo>
                  <a:lnTo>
                    <a:pt x="941" y="245"/>
                  </a:lnTo>
                  <a:lnTo>
                    <a:pt x="927" y="224"/>
                  </a:lnTo>
                  <a:lnTo>
                    <a:pt x="913" y="204"/>
                  </a:lnTo>
                  <a:lnTo>
                    <a:pt x="898" y="185"/>
                  </a:lnTo>
                  <a:lnTo>
                    <a:pt x="882" y="167"/>
                  </a:lnTo>
                  <a:lnTo>
                    <a:pt x="866" y="149"/>
                  </a:lnTo>
                  <a:lnTo>
                    <a:pt x="848" y="133"/>
                  </a:lnTo>
                  <a:lnTo>
                    <a:pt x="830" y="117"/>
                  </a:lnTo>
                  <a:lnTo>
                    <a:pt x="810" y="101"/>
                  </a:lnTo>
                  <a:lnTo>
                    <a:pt x="790" y="87"/>
                  </a:lnTo>
                  <a:lnTo>
                    <a:pt x="770" y="74"/>
                  </a:lnTo>
                  <a:lnTo>
                    <a:pt x="748" y="62"/>
                  </a:lnTo>
                  <a:lnTo>
                    <a:pt x="726" y="51"/>
                  </a:lnTo>
                  <a:lnTo>
                    <a:pt x="704" y="40"/>
                  </a:lnTo>
                  <a:lnTo>
                    <a:pt x="681" y="31"/>
                  </a:lnTo>
                  <a:lnTo>
                    <a:pt x="657" y="23"/>
                  </a:lnTo>
                  <a:lnTo>
                    <a:pt x="634" y="16"/>
                  </a:lnTo>
                  <a:lnTo>
                    <a:pt x="609" y="11"/>
                  </a:lnTo>
                  <a:lnTo>
                    <a:pt x="584" y="6"/>
                  </a:lnTo>
                  <a:lnTo>
                    <a:pt x="559" y="3"/>
                  </a:lnTo>
                  <a:lnTo>
                    <a:pt x="533" y="1"/>
                  </a:lnTo>
                  <a:lnTo>
                    <a:pt x="508" y="0"/>
                  </a:lnTo>
                  <a:lnTo>
                    <a:pt x="481" y="1"/>
                  </a:lnTo>
                  <a:lnTo>
                    <a:pt x="456" y="3"/>
                  </a:lnTo>
                  <a:lnTo>
                    <a:pt x="430" y="6"/>
                  </a:lnTo>
                  <a:lnTo>
                    <a:pt x="405" y="11"/>
                  </a:lnTo>
                  <a:lnTo>
                    <a:pt x="381" y="16"/>
                  </a:lnTo>
                  <a:lnTo>
                    <a:pt x="357" y="23"/>
                  </a:lnTo>
                  <a:lnTo>
                    <a:pt x="334" y="31"/>
                  </a:lnTo>
                  <a:lnTo>
                    <a:pt x="310" y="40"/>
                  </a:lnTo>
                  <a:lnTo>
                    <a:pt x="288" y="51"/>
                  </a:lnTo>
                  <a:lnTo>
                    <a:pt x="266" y="62"/>
                  </a:lnTo>
                  <a:lnTo>
                    <a:pt x="245" y="74"/>
                  </a:lnTo>
                  <a:lnTo>
                    <a:pt x="224" y="87"/>
                  </a:lnTo>
                  <a:lnTo>
                    <a:pt x="204" y="101"/>
                  </a:lnTo>
                  <a:lnTo>
                    <a:pt x="185" y="117"/>
                  </a:lnTo>
                  <a:lnTo>
                    <a:pt x="167" y="133"/>
                  </a:lnTo>
                  <a:lnTo>
                    <a:pt x="149" y="149"/>
                  </a:lnTo>
                  <a:lnTo>
                    <a:pt x="132" y="167"/>
                  </a:lnTo>
                  <a:lnTo>
                    <a:pt x="116" y="185"/>
                  </a:lnTo>
                  <a:lnTo>
                    <a:pt x="101" y="204"/>
                  </a:lnTo>
                  <a:lnTo>
                    <a:pt x="87" y="224"/>
                  </a:lnTo>
                  <a:lnTo>
                    <a:pt x="74" y="245"/>
                  </a:lnTo>
                  <a:lnTo>
                    <a:pt x="62" y="266"/>
                  </a:lnTo>
                  <a:lnTo>
                    <a:pt x="51" y="288"/>
                  </a:lnTo>
                  <a:lnTo>
                    <a:pt x="40" y="310"/>
                  </a:lnTo>
                  <a:lnTo>
                    <a:pt x="31" y="333"/>
                  </a:lnTo>
                  <a:lnTo>
                    <a:pt x="23" y="357"/>
                  </a:lnTo>
                  <a:lnTo>
                    <a:pt x="16" y="381"/>
                  </a:lnTo>
                  <a:lnTo>
                    <a:pt x="10" y="405"/>
                  </a:lnTo>
                  <a:lnTo>
                    <a:pt x="6" y="430"/>
                  </a:lnTo>
                  <a:lnTo>
                    <a:pt x="2" y="456"/>
                  </a:lnTo>
                  <a:lnTo>
                    <a:pt x="0" y="481"/>
                  </a:lnTo>
                  <a:lnTo>
                    <a:pt x="0" y="507"/>
                  </a:lnTo>
                  <a:lnTo>
                    <a:pt x="0" y="533"/>
                  </a:lnTo>
                  <a:lnTo>
                    <a:pt x="2" y="558"/>
                  </a:lnTo>
                  <a:lnTo>
                    <a:pt x="6" y="584"/>
                  </a:lnTo>
                  <a:lnTo>
                    <a:pt x="10" y="609"/>
                  </a:lnTo>
                  <a:lnTo>
                    <a:pt x="16" y="633"/>
                  </a:lnTo>
                  <a:lnTo>
                    <a:pt x="23" y="657"/>
                  </a:lnTo>
                  <a:lnTo>
                    <a:pt x="31" y="680"/>
                  </a:lnTo>
                  <a:lnTo>
                    <a:pt x="40" y="704"/>
                  </a:lnTo>
                  <a:lnTo>
                    <a:pt x="51" y="726"/>
                  </a:lnTo>
                  <a:lnTo>
                    <a:pt x="62" y="748"/>
                  </a:lnTo>
                  <a:lnTo>
                    <a:pt x="74" y="769"/>
                  </a:lnTo>
                  <a:lnTo>
                    <a:pt x="87" y="790"/>
                  </a:lnTo>
                  <a:lnTo>
                    <a:pt x="101" y="810"/>
                  </a:lnTo>
                  <a:lnTo>
                    <a:pt x="116" y="828"/>
                  </a:lnTo>
                  <a:lnTo>
                    <a:pt x="132" y="847"/>
                  </a:lnTo>
                  <a:lnTo>
                    <a:pt x="149" y="864"/>
                  </a:lnTo>
                  <a:lnTo>
                    <a:pt x="167" y="881"/>
                  </a:lnTo>
                  <a:lnTo>
                    <a:pt x="185" y="897"/>
                  </a:lnTo>
                  <a:lnTo>
                    <a:pt x="204" y="912"/>
                  </a:lnTo>
                  <a:lnTo>
                    <a:pt x="224" y="927"/>
                  </a:lnTo>
                  <a:lnTo>
                    <a:pt x="245" y="940"/>
                  </a:lnTo>
                  <a:lnTo>
                    <a:pt x="266" y="952"/>
                  </a:lnTo>
                  <a:lnTo>
                    <a:pt x="288" y="963"/>
                  </a:lnTo>
                  <a:lnTo>
                    <a:pt x="310" y="973"/>
                  </a:lnTo>
                  <a:lnTo>
                    <a:pt x="334" y="982"/>
                  </a:lnTo>
                  <a:lnTo>
                    <a:pt x="357" y="990"/>
                  </a:lnTo>
                  <a:lnTo>
                    <a:pt x="381" y="997"/>
                  </a:lnTo>
                  <a:lnTo>
                    <a:pt x="405" y="1003"/>
                  </a:lnTo>
                  <a:lnTo>
                    <a:pt x="430" y="1008"/>
                  </a:lnTo>
                  <a:lnTo>
                    <a:pt x="456" y="1011"/>
                  </a:lnTo>
                  <a:lnTo>
                    <a:pt x="481" y="1013"/>
                  </a:lnTo>
                  <a:lnTo>
                    <a:pt x="508" y="1013"/>
                  </a:lnTo>
                </a:path>
              </a:pathLst>
            </a:custGeom>
            <a:solidFill>
              <a:srgbClr val="C0FEF9"/>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8445" name="Freeform 142"/>
            <p:cNvSpPr>
              <a:spLocks noChangeAspect="1"/>
            </p:cNvSpPr>
            <p:nvPr/>
          </p:nvSpPr>
          <p:spPr bwMode="auto">
            <a:xfrm>
              <a:off x="914" y="1639"/>
              <a:ext cx="183" cy="183"/>
            </a:xfrm>
            <a:custGeom>
              <a:avLst/>
              <a:gdLst>
                <a:gd name="T0" fmla="*/ 180 w 183"/>
                <a:gd name="T1" fmla="*/ 73 h 183"/>
                <a:gd name="T2" fmla="*/ 173 w 183"/>
                <a:gd name="T3" fmla="*/ 52 h 183"/>
                <a:gd name="T4" fmla="*/ 161 w 183"/>
                <a:gd name="T5" fmla="*/ 33 h 183"/>
                <a:gd name="T6" fmla="*/ 146 w 183"/>
                <a:gd name="T7" fmla="*/ 18 h 183"/>
                <a:gd name="T8" fmla="*/ 126 w 183"/>
                <a:gd name="T9" fmla="*/ 7 h 183"/>
                <a:gd name="T10" fmla="*/ 105 w 183"/>
                <a:gd name="T11" fmla="*/ 1 h 183"/>
                <a:gd name="T12" fmla="*/ 82 w 183"/>
                <a:gd name="T13" fmla="*/ 0 h 183"/>
                <a:gd name="T14" fmla="*/ 60 w 183"/>
                <a:gd name="T15" fmla="*/ 6 h 183"/>
                <a:gd name="T16" fmla="*/ 40 w 183"/>
                <a:gd name="T17" fmla="*/ 15 h 183"/>
                <a:gd name="T18" fmla="*/ 24 w 183"/>
                <a:gd name="T19" fmla="*/ 30 h 183"/>
                <a:gd name="T20" fmla="*/ 11 w 183"/>
                <a:gd name="T21" fmla="*/ 48 h 183"/>
                <a:gd name="T22" fmla="*/ 3 w 183"/>
                <a:gd name="T23" fmla="*/ 68 h 183"/>
                <a:gd name="T24" fmla="*/ 0 w 183"/>
                <a:gd name="T25" fmla="*/ 91 h 183"/>
                <a:gd name="T26" fmla="*/ 3 w 183"/>
                <a:gd name="T27" fmla="*/ 114 h 183"/>
                <a:gd name="T28" fmla="*/ 11 w 183"/>
                <a:gd name="T29" fmla="*/ 134 h 183"/>
                <a:gd name="T30" fmla="*/ 24 w 183"/>
                <a:gd name="T31" fmla="*/ 152 h 183"/>
                <a:gd name="T32" fmla="*/ 40 w 183"/>
                <a:gd name="T33" fmla="*/ 167 h 183"/>
                <a:gd name="T34" fmla="*/ 60 w 183"/>
                <a:gd name="T35" fmla="*/ 176 h 183"/>
                <a:gd name="T36" fmla="*/ 82 w 183"/>
                <a:gd name="T37" fmla="*/ 182 h 183"/>
                <a:gd name="T38" fmla="*/ 105 w 183"/>
                <a:gd name="T39" fmla="*/ 181 h 183"/>
                <a:gd name="T40" fmla="*/ 126 w 183"/>
                <a:gd name="T41" fmla="*/ 175 h 183"/>
                <a:gd name="T42" fmla="*/ 146 w 183"/>
                <a:gd name="T43" fmla="*/ 164 h 183"/>
                <a:gd name="T44" fmla="*/ 161 w 183"/>
                <a:gd name="T45" fmla="*/ 149 h 183"/>
                <a:gd name="T46" fmla="*/ 173 w 183"/>
                <a:gd name="T47" fmla="*/ 131 h 183"/>
                <a:gd name="T48" fmla="*/ 180 w 183"/>
                <a:gd name="T49" fmla="*/ 109 h 183"/>
                <a:gd name="T50" fmla="*/ 135 w 183"/>
                <a:gd name="T51" fmla="*/ 91 h 183"/>
                <a:gd name="T52" fmla="*/ 134 w 183"/>
                <a:gd name="T53" fmla="*/ 80 h 183"/>
                <a:gd name="T54" fmla="*/ 130 w 183"/>
                <a:gd name="T55" fmla="*/ 70 h 183"/>
                <a:gd name="T56" fmla="*/ 124 w 183"/>
                <a:gd name="T57" fmla="*/ 61 h 183"/>
                <a:gd name="T58" fmla="*/ 116 w 183"/>
                <a:gd name="T59" fmla="*/ 54 h 183"/>
                <a:gd name="T60" fmla="*/ 106 w 183"/>
                <a:gd name="T61" fmla="*/ 49 h 183"/>
                <a:gd name="T62" fmla="*/ 96 w 183"/>
                <a:gd name="T63" fmla="*/ 47 h 183"/>
                <a:gd name="T64" fmla="*/ 85 w 183"/>
                <a:gd name="T65" fmla="*/ 47 h 183"/>
                <a:gd name="T66" fmla="*/ 74 w 183"/>
                <a:gd name="T67" fmla="*/ 50 h 183"/>
                <a:gd name="T68" fmla="*/ 64 w 183"/>
                <a:gd name="T69" fmla="*/ 56 h 183"/>
                <a:gd name="T70" fmla="*/ 57 w 183"/>
                <a:gd name="T71" fmla="*/ 63 h 183"/>
                <a:gd name="T72" fmla="*/ 51 w 183"/>
                <a:gd name="T73" fmla="*/ 72 h 183"/>
                <a:gd name="T74" fmla="*/ 48 w 183"/>
                <a:gd name="T75" fmla="*/ 82 h 183"/>
                <a:gd name="T76" fmla="*/ 47 w 183"/>
                <a:gd name="T77" fmla="*/ 93 h 183"/>
                <a:gd name="T78" fmla="*/ 49 w 183"/>
                <a:gd name="T79" fmla="*/ 104 h 183"/>
                <a:gd name="T80" fmla="*/ 53 w 183"/>
                <a:gd name="T81" fmla="*/ 114 h 183"/>
                <a:gd name="T82" fmla="*/ 60 w 183"/>
                <a:gd name="T83" fmla="*/ 122 h 183"/>
                <a:gd name="T84" fmla="*/ 68 w 183"/>
                <a:gd name="T85" fmla="*/ 129 h 183"/>
                <a:gd name="T86" fmla="*/ 78 w 183"/>
                <a:gd name="T87" fmla="*/ 133 h 183"/>
                <a:gd name="T88" fmla="*/ 89 w 183"/>
                <a:gd name="T89" fmla="*/ 135 h 183"/>
                <a:gd name="T90" fmla="*/ 100 w 183"/>
                <a:gd name="T91" fmla="*/ 134 h 183"/>
                <a:gd name="T92" fmla="*/ 110 w 183"/>
                <a:gd name="T93" fmla="*/ 131 h 183"/>
                <a:gd name="T94" fmla="*/ 119 w 183"/>
                <a:gd name="T95" fmla="*/ 125 h 183"/>
                <a:gd name="T96" fmla="*/ 127 w 183"/>
                <a:gd name="T97" fmla="*/ 118 h 183"/>
                <a:gd name="T98" fmla="*/ 132 w 183"/>
                <a:gd name="T99" fmla="*/ 109 h 183"/>
                <a:gd name="T100" fmla="*/ 135 w 183"/>
                <a:gd name="T101" fmla="*/ 97 h 18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3"/>
                <a:gd name="T154" fmla="*/ 0 h 183"/>
                <a:gd name="T155" fmla="*/ 183 w 183"/>
                <a:gd name="T156" fmla="*/ 183 h 18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3" h="183">
                  <a:moveTo>
                    <a:pt x="182" y="91"/>
                  </a:moveTo>
                  <a:lnTo>
                    <a:pt x="182" y="86"/>
                  </a:lnTo>
                  <a:lnTo>
                    <a:pt x="182" y="82"/>
                  </a:lnTo>
                  <a:lnTo>
                    <a:pt x="181" y="77"/>
                  </a:lnTo>
                  <a:lnTo>
                    <a:pt x="180" y="73"/>
                  </a:lnTo>
                  <a:lnTo>
                    <a:pt x="179" y="68"/>
                  </a:lnTo>
                  <a:lnTo>
                    <a:pt x="178" y="64"/>
                  </a:lnTo>
                  <a:lnTo>
                    <a:pt x="176" y="60"/>
                  </a:lnTo>
                  <a:lnTo>
                    <a:pt x="175" y="56"/>
                  </a:lnTo>
                  <a:lnTo>
                    <a:pt x="173" y="52"/>
                  </a:lnTo>
                  <a:lnTo>
                    <a:pt x="171" y="48"/>
                  </a:lnTo>
                  <a:lnTo>
                    <a:pt x="169" y="44"/>
                  </a:lnTo>
                  <a:lnTo>
                    <a:pt x="167" y="40"/>
                  </a:lnTo>
                  <a:lnTo>
                    <a:pt x="164" y="37"/>
                  </a:lnTo>
                  <a:lnTo>
                    <a:pt x="161" y="33"/>
                  </a:lnTo>
                  <a:lnTo>
                    <a:pt x="158" y="30"/>
                  </a:lnTo>
                  <a:lnTo>
                    <a:pt x="155" y="27"/>
                  </a:lnTo>
                  <a:lnTo>
                    <a:pt x="152" y="24"/>
                  </a:lnTo>
                  <a:lnTo>
                    <a:pt x="149" y="21"/>
                  </a:lnTo>
                  <a:lnTo>
                    <a:pt x="146" y="18"/>
                  </a:lnTo>
                  <a:lnTo>
                    <a:pt x="142" y="15"/>
                  </a:lnTo>
                  <a:lnTo>
                    <a:pt x="138" y="13"/>
                  </a:lnTo>
                  <a:lnTo>
                    <a:pt x="134" y="11"/>
                  </a:lnTo>
                  <a:lnTo>
                    <a:pt x="131" y="9"/>
                  </a:lnTo>
                  <a:lnTo>
                    <a:pt x="126" y="7"/>
                  </a:lnTo>
                  <a:lnTo>
                    <a:pt x="122" y="6"/>
                  </a:lnTo>
                  <a:lnTo>
                    <a:pt x="118" y="4"/>
                  </a:lnTo>
                  <a:lnTo>
                    <a:pt x="114" y="3"/>
                  </a:lnTo>
                  <a:lnTo>
                    <a:pt x="109" y="2"/>
                  </a:lnTo>
                  <a:lnTo>
                    <a:pt x="105" y="1"/>
                  </a:lnTo>
                  <a:lnTo>
                    <a:pt x="100" y="0"/>
                  </a:lnTo>
                  <a:lnTo>
                    <a:pt x="96" y="0"/>
                  </a:lnTo>
                  <a:lnTo>
                    <a:pt x="91" y="0"/>
                  </a:lnTo>
                  <a:lnTo>
                    <a:pt x="86" y="0"/>
                  </a:lnTo>
                  <a:lnTo>
                    <a:pt x="82" y="0"/>
                  </a:lnTo>
                  <a:lnTo>
                    <a:pt x="77" y="1"/>
                  </a:lnTo>
                  <a:lnTo>
                    <a:pt x="73" y="2"/>
                  </a:lnTo>
                  <a:lnTo>
                    <a:pt x="68" y="3"/>
                  </a:lnTo>
                  <a:lnTo>
                    <a:pt x="64" y="4"/>
                  </a:lnTo>
                  <a:lnTo>
                    <a:pt x="60" y="6"/>
                  </a:lnTo>
                  <a:lnTo>
                    <a:pt x="56" y="7"/>
                  </a:lnTo>
                  <a:lnTo>
                    <a:pt x="52" y="9"/>
                  </a:lnTo>
                  <a:lnTo>
                    <a:pt x="48" y="11"/>
                  </a:lnTo>
                  <a:lnTo>
                    <a:pt x="44" y="13"/>
                  </a:lnTo>
                  <a:lnTo>
                    <a:pt x="40" y="15"/>
                  </a:lnTo>
                  <a:lnTo>
                    <a:pt x="37" y="18"/>
                  </a:lnTo>
                  <a:lnTo>
                    <a:pt x="33" y="21"/>
                  </a:lnTo>
                  <a:lnTo>
                    <a:pt x="30" y="24"/>
                  </a:lnTo>
                  <a:lnTo>
                    <a:pt x="27" y="27"/>
                  </a:lnTo>
                  <a:lnTo>
                    <a:pt x="24" y="30"/>
                  </a:lnTo>
                  <a:lnTo>
                    <a:pt x="21" y="33"/>
                  </a:lnTo>
                  <a:lnTo>
                    <a:pt x="18" y="37"/>
                  </a:lnTo>
                  <a:lnTo>
                    <a:pt x="15" y="40"/>
                  </a:lnTo>
                  <a:lnTo>
                    <a:pt x="13" y="44"/>
                  </a:lnTo>
                  <a:lnTo>
                    <a:pt x="11" y="48"/>
                  </a:lnTo>
                  <a:lnTo>
                    <a:pt x="9" y="52"/>
                  </a:lnTo>
                  <a:lnTo>
                    <a:pt x="7" y="56"/>
                  </a:lnTo>
                  <a:lnTo>
                    <a:pt x="6" y="60"/>
                  </a:lnTo>
                  <a:lnTo>
                    <a:pt x="4" y="64"/>
                  </a:lnTo>
                  <a:lnTo>
                    <a:pt x="3" y="68"/>
                  </a:lnTo>
                  <a:lnTo>
                    <a:pt x="2" y="73"/>
                  </a:lnTo>
                  <a:lnTo>
                    <a:pt x="1" y="77"/>
                  </a:lnTo>
                  <a:lnTo>
                    <a:pt x="0" y="82"/>
                  </a:lnTo>
                  <a:lnTo>
                    <a:pt x="0" y="86"/>
                  </a:lnTo>
                  <a:lnTo>
                    <a:pt x="0" y="91"/>
                  </a:lnTo>
                  <a:lnTo>
                    <a:pt x="0" y="96"/>
                  </a:lnTo>
                  <a:lnTo>
                    <a:pt x="0" y="100"/>
                  </a:lnTo>
                  <a:lnTo>
                    <a:pt x="1" y="105"/>
                  </a:lnTo>
                  <a:lnTo>
                    <a:pt x="2" y="109"/>
                  </a:lnTo>
                  <a:lnTo>
                    <a:pt x="3" y="114"/>
                  </a:lnTo>
                  <a:lnTo>
                    <a:pt x="4" y="118"/>
                  </a:lnTo>
                  <a:lnTo>
                    <a:pt x="6" y="122"/>
                  </a:lnTo>
                  <a:lnTo>
                    <a:pt x="7" y="126"/>
                  </a:lnTo>
                  <a:lnTo>
                    <a:pt x="9" y="131"/>
                  </a:lnTo>
                  <a:lnTo>
                    <a:pt x="11" y="134"/>
                  </a:lnTo>
                  <a:lnTo>
                    <a:pt x="13" y="138"/>
                  </a:lnTo>
                  <a:lnTo>
                    <a:pt x="15" y="142"/>
                  </a:lnTo>
                  <a:lnTo>
                    <a:pt x="18" y="146"/>
                  </a:lnTo>
                  <a:lnTo>
                    <a:pt x="21" y="149"/>
                  </a:lnTo>
                  <a:lnTo>
                    <a:pt x="24" y="152"/>
                  </a:lnTo>
                  <a:lnTo>
                    <a:pt x="27" y="155"/>
                  </a:lnTo>
                  <a:lnTo>
                    <a:pt x="30" y="158"/>
                  </a:lnTo>
                  <a:lnTo>
                    <a:pt x="33" y="161"/>
                  </a:lnTo>
                  <a:lnTo>
                    <a:pt x="37" y="164"/>
                  </a:lnTo>
                  <a:lnTo>
                    <a:pt x="40" y="167"/>
                  </a:lnTo>
                  <a:lnTo>
                    <a:pt x="44" y="169"/>
                  </a:lnTo>
                  <a:lnTo>
                    <a:pt x="48" y="171"/>
                  </a:lnTo>
                  <a:lnTo>
                    <a:pt x="52" y="173"/>
                  </a:lnTo>
                  <a:lnTo>
                    <a:pt x="56" y="175"/>
                  </a:lnTo>
                  <a:lnTo>
                    <a:pt x="60" y="176"/>
                  </a:lnTo>
                  <a:lnTo>
                    <a:pt x="64" y="178"/>
                  </a:lnTo>
                  <a:lnTo>
                    <a:pt x="68" y="179"/>
                  </a:lnTo>
                  <a:lnTo>
                    <a:pt x="73" y="180"/>
                  </a:lnTo>
                  <a:lnTo>
                    <a:pt x="77" y="181"/>
                  </a:lnTo>
                  <a:lnTo>
                    <a:pt x="82" y="182"/>
                  </a:lnTo>
                  <a:lnTo>
                    <a:pt x="86" y="182"/>
                  </a:lnTo>
                  <a:lnTo>
                    <a:pt x="91" y="182"/>
                  </a:lnTo>
                  <a:lnTo>
                    <a:pt x="96" y="182"/>
                  </a:lnTo>
                  <a:lnTo>
                    <a:pt x="100" y="182"/>
                  </a:lnTo>
                  <a:lnTo>
                    <a:pt x="105" y="181"/>
                  </a:lnTo>
                  <a:lnTo>
                    <a:pt x="109" y="180"/>
                  </a:lnTo>
                  <a:lnTo>
                    <a:pt x="114" y="179"/>
                  </a:lnTo>
                  <a:lnTo>
                    <a:pt x="118" y="178"/>
                  </a:lnTo>
                  <a:lnTo>
                    <a:pt x="122" y="176"/>
                  </a:lnTo>
                  <a:lnTo>
                    <a:pt x="126" y="175"/>
                  </a:lnTo>
                  <a:lnTo>
                    <a:pt x="131" y="173"/>
                  </a:lnTo>
                  <a:lnTo>
                    <a:pt x="134" y="171"/>
                  </a:lnTo>
                  <a:lnTo>
                    <a:pt x="138" y="169"/>
                  </a:lnTo>
                  <a:lnTo>
                    <a:pt x="142" y="167"/>
                  </a:lnTo>
                  <a:lnTo>
                    <a:pt x="146" y="164"/>
                  </a:lnTo>
                  <a:lnTo>
                    <a:pt x="149" y="161"/>
                  </a:lnTo>
                  <a:lnTo>
                    <a:pt x="152" y="158"/>
                  </a:lnTo>
                  <a:lnTo>
                    <a:pt x="155" y="155"/>
                  </a:lnTo>
                  <a:lnTo>
                    <a:pt x="158" y="152"/>
                  </a:lnTo>
                  <a:lnTo>
                    <a:pt x="161" y="149"/>
                  </a:lnTo>
                  <a:lnTo>
                    <a:pt x="164" y="146"/>
                  </a:lnTo>
                  <a:lnTo>
                    <a:pt x="167" y="142"/>
                  </a:lnTo>
                  <a:lnTo>
                    <a:pt x="169" y="138"/>
                  </a:lnTo>
                  <a:lnTo>
                    <a:pt x="171" y="134"/>
                  </a:lnTo>
                  <a:lnTo>
                    <a:pt x="173" y="131"/>
                  </a:lnTo>
                  <a:lnTo>
                    <a:pt x="175" y="126"/>
                  </a:lnTo>
                  <a:lnTo>
                    <a:pt x="176" y="122"/>
                  </a:lnTo>
                  <a:lnTo>
                    <a:pt x="178" y="118"/>
                  </a:lnTo>
                  <a:lnTo>
                    <a:pt x="179" y="114"/>
                  </a:lnTo>
                  <a:lnTo>
                    <a:pt x="180" y="109"/>
                  </a:lnTo>
                  <a:lnTo>
                    <a:pt x="181" y="105"/>
                  </a:lnTo>
                  <a:lnTo>
                    <a:pt x="182" y="100"/>
                  </a:lnTo>
                  <a:lnTo>
                    <a:pt x="182" y="96"/>
                  </a:lnTo>
                  <a:lnTo>
                    <a:pt x="182" y="91"/>
                  </a:lnTo>
                  <a:lnTo>
                    <a:pt x="135" y="91"/>
                  </a:lnTo>
                  <a:lnTo>
                    <a:pt x="135" y="89"/>
                  </a:lnTo>
                  <a:lnTo>
                    <a:pt x="135" y="86"/>
                  </a:lnTo>
                  <a:lnTo>
                    <a:pt x="135" y="85"/>
                  </a:lnTo>
                  <a:lnTo>
                    <a:pt x="134" y="82"/>
                  </a:lnTo>
                  <a:lnTo>
                    <a:pt x="134" y="80"/>
                  </a:lnTo>
                  <a:lnTo>
                    <a:pt x="133" y="78"/>
                  </a:lnTo>
                  <a:lnTo>
                    <a:pt x="133" y="76"/>
                  </a:lnTo>
                  <a:lnTo>
                    <a:pt x="132" y="74"/>
                  </a:lnTo>
                  <a:lnTo>
                    <a:pt x="131" y="72"/>
                  </a:lnTo>
                  <a:lnTo>
                    <a:pt x="130" y="70"/>
                  </a:lnTo>
                  <a:lnTo>
                    <a:pt x="129" y="68"/>
                  </a:lnTo>
                  <a:lnTo>
                    <a:pt x="128" y="66"/>
                  </a:lnTo>
                  <a:lnTo>
                    <a:pt x="127" y="64"/>
                  </a:lnTo>
                  <a:lnTo>
                    <a:pt x="125" y="63"/>
                  </a:lnTo>
                  <a:lnTo>
                    <a:pt x="124" y="61"/>
                  </a:lnTo>
                  <a:lnTo>
                    <a:pt x="122" y="60"/>
                  </a:lnTo>
                  <a:lnTo>
                    <a:pt x="121" y="58"/>
                  </a:lnTo>
                  <a:lnTo>
                    <a:pt x="119" y="57"/>
                  </a:lnTo>
                  <a:lnTo>
                    <a:pt x="118" y="56"/>
                  </a:lnTo>
                  <a:lnTo>
                    <a:pt x="116" y="54"/>
                  </a:lnTo>
                  <a:lnTo>
                    <a:pt x="114" y="53"/>
                  </a:lnTo>
                  <a:lnTo>
                    <a:pt x="112" y="52"/>
                  </a:lnTo>
                  <a:lnTo>
                    <a:pt x="110" y="51"/>
                  </a:lnTo>
                  <a:lnTo>
                    <a:pt x="109" y="50"/>
                  </a:lnTo>
                  <a:lnTo>
                    <a:pt x="106" y="49"/>
                  </a:lnTo>
                  <a:lnTo>
                    <a:pt x="104" y="49"/>
                  </a:lnTo>
                  <a:lnTo>
                    <a:pt x="102" y="48"/>
                  </a:lnTo>
                  <a:lnTo>
                    <a:pt x="100" y="48"/>
                  </a:lnTo>
                  <a:lnTo>
                    <a:pt x="97" y="47"/>
                  </a:lnTo>
                  <a:lnTo>
                    <a:pt x="96" y="47"/>
                  </a:lnTo>
                  <a:lnTo>
                    <a:pt x="94" y="47"/>
                  </a:lnTo>
                  <a:lnTo>
                    <a:pt x="91" y="47"/>
                  </a:lnTo>
                  <a:lnTo>
                    <a:pt x="89" y="47"/>
                  </a:lnTo>
                  <a:lnTo>
                    <a:pt x="86" y="47"/>
                  </a:lnTo>
                  <a:lnTo>
                    <a:pt x="85" y="47"/>
                  </a:lnTo>
                  <a:lnTo>
                    <a:pt x="82" y="48"/>
                  </a:lnTo>
                  <a:lnTo>
                    <a:pt x="80" y="48"/>
                  </a:lnTo>
                  <a:lnTo>
                    <a:pt x="78" y="49"/>
                  </a:lnTo>
                  <a:lnTo>
                    <a:pt x="76" y="49"/>
                  </a:lnTo>
                  <a:lnTo>
                    <a:pt x="74" y="50"/>
                  </a:lnTo>
                  <a:lnTo>
                    <a:pt x="72" y="51"/>
                  </a:lnTo>
                  <a:lnTo>
                    <a:pt x="70" y="52"/>
                  </a:lnTo>
                  <a:lnTo>
                    <a:pt x="68" y="53"/>
                  </a:lnTo>
                  <a:lnTo>
                    <a:pt x="66" y="54"/>
                  </a:lnTo>
                  <a:lnTo>
                    <a:pt x="64" y="56"/>
                  </a:lnTo>
                  <a:lnTo>
                    <a:pt x="63" y="57"/>
                  </a:lnTo>
                  <a:lnTo>
                    <a:pt x="61" y="58"/>
                  </a:lnTo>
                  <a:lnTo>
                    <a:pt x="60" y="60"/>
                  </a:lnTo>
                  <a:lnTo>
                    <a:pt x="58" y="61"/>
                  </a:lnTo>
                  <a:lnTo>
                    <a:pt x="57" y="63"/>
                  </a:lnTo>
                  <a:lnTo>
                    <a:pt x="56" y="64"/>
                  </a:lnTo>
                  <a:lnTo>
                    <a:pt x="54" y="66"/>
                  </a:lnTo>
                  <a:lnTo>
                    <a:pt x="53" y="68"/>
                  </a:lnTo>
                  <a:lnTo>
                    <a:pt x="52" y="70"/>
                  </a:lnTo>
                  <a:lnTo>
                    <a:pt x="51" y="72"/>
                  </a:lnTo>
                  <a:lnTo>
                    <a:pt x="50" y="74"/>
                  </a:lnTo>
                  <a:lnTo>
                    <a:pt x="49" y="76"/>
                  </a:lnTo>
                  <a:lnTo>
                    <a:pt x="49" y="78"/>
                  </a:lnTo>
                  <a:lnTo>
                    <a:pt x="48" y="80"/>
                  </a:lnTo>
                  <a:lnTo>
                    <a:pt x="48" y="82"/>
                  </a:lnTo>
                  <a:lnTo>
                    <a:pt x="47" y="85"/>
                  </a:lnTo>
                  <a:lnTo>
                    <a:pt x="47" y="86"/>
                  </a:lnTo>
                  <a:lnTo>
                    <a:pt x="47" y="89"/>
                  </a:lnTo>
                  <a:lnTo>
                    <a:pt x="47" y="91"/>
                  </a:lnTo>
                  <a:lnTo>
                    <a:pt x="47" y="93"/>
                  </a:lnTo>
                  <a:lnTo>
                    <a:pt x="47" y="96"/>
                  </a:lnTo>
                  <a:lnTo>
                    <a:pt x="47" y="97"/>
                  </a:lnTo>
                  <a:lnTo>
                    <a:pt x="48" y="100"/>
                  </a:lnTo>
                  <a:lnTo>
                    <a:pt x="48" y="102"/>
                  </a:lnTo>
                  <a:lnTo>
                    <a:pt x="49" y="104"/>
                  </a:lnTo>
                  <a:lnTo>
                    <a:pt x="49" y="106"/>
                  </a:lnTo>
                  <a:lnTo>
                    <a:pt x="50" y="109"/>
                  </a:lnTo>
                  <a:lnTo>
                    <a:pt x="51" y="110"/>
                  </a:lnTo>
                  <a:lnTo>
                    <a:pt x="52" y="112"/>
                  </a:lnTo>
                  <a:lnTo>
                    <a:pt x="53" y="114"/>
                  </a:lnTo>
                  <a:lnTo>
                    <a:pt x="54" y="116"/>
                  </a:lnTo>
                  <a:lnTo>
                    <a:pt x="56" y="118"/>
                  </a:lnTo>
                  <a:lnTo>
                    <a:pt x="57" y="119"/>
                  </a:lnTo>
                  <a:lnTo>
                    <a:pt x="58" y="121"/>
                  </a:lnTo>
                  <a:lnTo>
                    <a:pt x="60" y="122"/>
                  </a:lnTo>
                  <a:lnTo>
                    <a:pt x="61" y="124"/>
                  </a:lnTo>
                  <a:lnTo>
                    <a:pt x="63" y="125"/>
                  </a:lnTo>
                  <a:lnTo>
                    <a:pt x="64" y="127"/>
                  </a:lnTo>
                  <a:lnTo>
                    <a:pt x="66" y="128"/>
                  </a:lnTo>
                  <a:lnTo>
                    <a:pt x="68" y="129"/>
                  </a:lnTo>
                  <a:lnTo>
                    <a:pt x="70" y="130"/>
                  </a:lnTo>
                  <a:lnTo>
                    <a:pt x="72" y="131"/>
                  </a:lnTo>
                  <a:lnTo>
                    <a:pt x="74" y="132"/>
                  </a:lnTo>
                  <a:lnTo>
                    <a:pt x="76" y="133"/>
                  </a:lnTo>
                  <a:lnTo>
                    <a:pt x="78" y="133"/>
                  </a:lnTo>
                  <a:lnTo>
                    <a:pt x="80" y="134"/>
                  </a:lnTo>
                  <a:lnTo>
                    <a:pt x="82" y="134"/>
                  </a:lnTo>
                  <a:lnTo>
                    <a:pt x="85" y="135"/>
                  </a:lnTo>
                  <a:lnTo>
                    <a:pt x="86" y="135"/>
                  </a:lnTo>
                  <a:lnTo>
                    <a:pt x="89" y="135"/>
                  </a:lnTo>
                  <a:lnTo>
                    <a:pt x="91" y="135"/>
                  </a:lnTo>
                  <a:lnTo>
                    <a:pt x="94" y="135"/>
                  </a:lnTo>
                  <a:lnTo>
                    <a:pt x="96" y="135"/>
                  </a:lnTo>
                  <a:lnTo>
                    <a:pt x="97" y="135"/>
                  </a:lnTo>
                  <a:lnTo>
                    <a:pt x="100" y="134"/>
                  </a:lnTo>
                  <a:lnTo>
                    <a:pt x="102" y="134"/>
                  </a:lnTo>
                  <a:lnTo>
                    <a:pt x="104" y="133"/>
                  </a:lnTo>
                  <a:lnTo>
                    <a:pt x="106" y="133"/>
                  </a:lnTo>
                  <a:lnTo>
                    <a:pt x="109" y="132"/>
                  </a:lnTo>
                  <a:lnTo>
                    <a:pt x="110" y="131"/>
                  </a:lnTo>
                  <a:lnTo>
                    <a:pt x="112" y="130"/>
                  </a:lnTo>
                  <a:lnTo>
                    <a:pt x="114" y="129"/>
                  </a:lnTo>
                  <a:lnTo>
                    <a:pt x="116" y="128"/>
                  </a:lnTo>
                  <a:lnTo>
                    <a:pt x="118" y="127"/>
                  </a:lnTo>
                  <a:lnTo>
                    <a:pt x="119" y="125"/>
                  </a:lnTo>
                  <a:lnTo>
                    <a:pt x="121" y="124"/>
                  </a:lnTo>
                  <a:lnTo>
                    <a:pt x="122" y="122"/>
                  </a:lnTo>
                  <a:lnTo>
                    <a:pt x="124" y="121"/>
                  </a:lnTo>
                  <a:lnTo>
                    <a:pt x="125" y="119"/>
                  </a:lnTo>
                  <a:lnTo>
                    <a:pt x="127" y="118"/>
                  </a:lnTo>
                  <a:lnTo>
                    <a:pt x="128" y="116"/>
                  </a:lnTo>
                  <a:lnTo>
                    <a:pt x="129" y="114"/>
                  </a:lnTo>
                  <a:lnTo>
                    <a:pt x="130" y="112"/>
                  </a:lnTo>
                  <a:lnTo>
                    <a:pt x="131" y="110"/>
                  </a:lnTo>
                  <a:lnTo>
                    <a:pt x="132" y="109"/>
                  </a:lnTo>
                  <a:lnTo>
                    <a:pt x="133" y="106"/>
                  </a:lnTo>
                  <a:lnTo>
                    <a:pt x="133" y="104"/>
                  </a:lnTo>
                  <a:lnTo>
                    <a:pt x="134" y="102"/>
                  </a:lnTo>
                  <a:lnTo>
                    <a:pt x="134" y="100"/>
                  </a:lnTo>
                  <a:lnTo>
                    <a:pt x="135" y="97"/>
                  </a:lnTo>
                  <a:lnTo>
                    <a:pt x="135" y="96"/>
                  </a:lnTo>
                  <a:lnTo>
                    <a:pt x="135" y="93"/>
                  </a:lnTo>
                  <a:lnTo>
                    <a:pt x="135" y="91"/>
                  </a:lnTo>
                  <a:lnTo>
                    <a:pt x="182" y="91"/>
                  </a:lnTo>
                </a:path>
              </a:pathLst>
            </a:custGeom>
            <a:solidFill>
              <a:srgbClr val="C0FEF9"/>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8446" name="Freeform 143"/>
            <p:cNvSpPr>
              <a:spLocks noChangeAspect="1"/>
            </p:cNvSpPr>
            <p:nvPr/>
          </p:nvSpPr>
          <p:spPr bwMode="auto">
            <a:xfrm>
              <a:off x="962" y="1686"/>
              <a:ext cx="88" cy="88"/>
            </a:xfrm>
            <a:custGeom>
              <a:avLst/>
              <a:gdLst>
                <a:gd name="T0" fmla="*/ 87 w 88"/>
                <a:gd name="T1" fmla="*/ 39 h 88"/>
                <a:gd name="T2" fmla="*/ 86 w 88"/>
                <a:gd name="T3" fmla="*/ 33 h 88"/>
                <a:gd name="T4" fmla="*/ 84 w 88"/>
                <a:gd name="T5" fmla="*/ 27 h 88"/>
                <a:gd name="T6" fmla="*/ 81 w 88"/>
                <a:gd name="T7" fmla="*/ 21 h 88"/>
                <a:gd name="T8" fmla="*/ 77 w 88"/>
                <a:gd name="T9" fmla="*/ 16 h 88"/>
                <a:gd name="T10" fmla="*/ 73 w 88"/>
                <a:gd name="T11" fmla="*/ 11 h 88"/>
                <a:gd name="T12" fmla="*/ 68 w 88"/>
                <a:gd name="T13" fmla="*/ 8 h 88"/>
                <a:gd name="T14" fmla="*/ 63 w 88"/>
                <a:gd name="T15" fmla="*/ 4 h 88"/>
                <a:gd name="T16" fmla="*/ 56 w 88"/>
                <a:gd name="T17" fmla="*/ 2 h 88"/>
                <a:gd name="T18" fmla="*/ 50 w 88"/>
                <a:gd name="T19" fmla="*/ 0 h 88"/>
                <a:gd name="T20" fmla="*/ 44 w 88"/>
                <a:gd name="T21" fmla="*/ 0 h 88"/>
                <a:gd name="T22" fmla="*/ 37 w 88"/>
                <a:gd name="T23" fmla="*/ 0 h 88"/>
                <a:gd name="T24" fmla="*/ 31 w 88"/>
                <a:gd name="T25" fmla="*/ 2 h 88"/>
                <a:gd name="T26" fmla="*/ 24 w 88"/>
                <a:gd name="T27" fmla="*/ 4 h 88"/>
                <a:gd name="T28" fmla="*/ 19 w 88"/>
                <a:gd name="T29" fmla="*/ 8 h 88"/>
                <a:gd name="T30" fmla="*/ 14 w 88"/>
                <a:gd name="T31" fmla="*/ 11 h 88"/>
                <a:gd name="T32" fmla="*/ 10 w 88"/>
                <a:gd name="T33" fmla="*/ 16 h 88"/>
                <a:gd name="T34" fmla="*/ 6 w 88"/>
                <a:gd name="T35" fmla="*/ 21 h 88"/>
                <a:gd name="T36" fmla="*/ 3 w 88"/>
                <a:gd name="T37" fmla="*/ 27 h 88"/>
                <a:gd name="T38" fmla="*/ 1 w 88"/>
                <a:gd name="T39" fmla="*/ 33 h 88"/>
                <a:gd name="T40" fmla="*/ 0 w 88"/>
                <a:gd name="T41" fmla="*/ 39 h 88"/>
                <a:gd name="T42" fmla="*/ 0 w 88"/>
                <a:gd name="T43" fmla="*/ 46 h 88"/>
                <a:gd name="T44" fmla="*/ 1 w 88"/>
                <a:gd name="T45" fmla="*/ 52 h 88"/>
                <a:gd name="T46" fmla="*/ 3 w 88"/>
                <a:gd name="T47" fmla="*/ 58 h 88"/>
                <a:gd name="T48" fmla="*/ 5 w 88"/>
                <a:gd name="T49" fmla="*/ 64 h 88"/>
                <a:gd name="T50" fmla="*/ 9 w 88"/>
                <a:gd name="T51" fmla="*/ 70 h 88"/>
                <a:gd name="T52" fmla="*/ 13 w 88"/>
                <a:gd name="T53" fmla="*/ 74 h 88"/>
                <a:gd name="T54" fmla="*/ 17 w 88"/>
                <a:gd name="T55" fmla="*/ 79 h 88"/>
                <a:gd name="T56" fmla="*/ 23 w 88"/>
                <a:gd name="T57" fmla="*/ 82 h 88"/>
                <a:gd name="T58" fmla="*/ 29 w 88"/>
                <a:gd name="T59" fmla="*/ 84 h 88"/>
                <a:gd name="T60" fmla="*/ 35 w 88"/>
                <a:gd name="T61" fmla="*/ 86 h 88"/>
                <a:gd name="T62" fmla="*/ 41 w 88"/>
                <a:gd name="T63" fmla="*/ 87 h 88"/>
                <a:gd name="T64" fmla="*/ 48 w 88"/>
                <a:gd name="T65" fmla="*/ 87 h 88"/>
                <a:gd name="T66" fmla="*/ 54 w 88"/>
                <a:gd name="T67" fmla="*/ 86 h 88"/>
                <a:gd name="T68" fmla="*/ 61 w 88"/>
                <a:gd name="T69" fmla="*/ 84 h 88"/>
                <a:gd name="T70" fmla="*/ 66 w 88"/>
                <a:gd name="T71" fmla="*/ 81 h 88"/>
                <a:gd name="T72" fmla="*/ 71 w 88"/>
                <a:gd name="T73" fmla="*/ 77 h 88"/>
                <a:gd name="T74" fmla="*/ 76 w 88"/>
                <a:gd name="T75" fmla="*/ 73 h 88"/>
                <a:gd name="T76" fmla="*/ 79 w 88"/>
                <a:gd name="T77" fmla="*/ 68 h 88"/>
                <a:gd name="T78" fmla="*/ 83 w 88"/>
                <a:gd name="T79" fmla="*/ 63 h 88"/>
                <a:gd name="T80" fmla="*/ 85 w 88"/>
                <a:gd name="T81" fmla="*/ 56 h 88"/>
                <a:gd name="T82" fmla="*/ 87 w 88"/>
                <a:gd name="T83" fmla="*/ 50 h 88"/>
                <a:gd name="T84" fmla="*/ 87 w 88"/>
                <a:gd name="T85" fmla="*/ 43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8"/>
                <a:gd name="T130" fmla="*/ 0 h 88"/>
                <a:gd name="T131" fmla="*/ 88 w 88"/>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8" h="88">
                  <a:moveTo>
                    <a:pt x="87" y="43"/>
                  </a:moveTo>
                  <a:lnTo>
                    <a:pt x="87" y="41"/>
                  </a:lnTo>
                  <a:lnTo>
                    <a:pt x="87" y="39"/>
                  </a:lnTo>
                  <a:lnTo>
                    <a:pt x="87" y="37"/>
                  </a:lnTo>
                  <a:lnTo>
                    <a:pt x="86" y="35"/>
                  </a:lnTo>
                  <a:lnTo>
                    <a:pt x="86" y="33"/>
                  </a:lnTo>
                  <a:lnTo>
                    <a:pt x="85" y="31"/>
                  </a:lnTo>
                  <a:lnTo>
                    <a:pt x="84" y="29"/>
                  </a:lnTo>
                  <a:lnTo>
                    <a:pt x="84" y="27"/>
                  </a:lnTo>
                  <a:lnTo>
                    <a:pt x="83" y="24"/>
                  </a:lnTo>
                  <a:lnTo>
                    <a:pt x="82" y="23"/>
                  </a:lnTo>
                  <a:lnTo>
                    <a:pt x="81" y="21"/>
                  </a:lnTo>
                  <a:lnTo>
                    <a:pt x="79" y="19"/>
                  </a:lnTo>
                  <a:lnTo>
                    <a:pt x="79" y="17"/>
                  </a:lnTo>
                  <a:lnTo>
                    <a:pt x="77" y="16"/>
                  </a:lnTo>
                  <a:lnTo>
                    <a:pt x="76" y="14"/>
                  </a:lnTo>
                  <a:lnTo>
                    <a:pt x="74" y="13"/>
                  </a:lnTo>
                  <a:lnTo>
                    <a:pt x="73" y="11"/>
                  </a:lnTo>
                  <a:lnTo>
                    <a:pt x="71" y="10"/>
                  </a:lnTo>
                  <a:lnTo>
                    <a:pt x="70" y="9"/>
                  </a:lnTo>
                  <a:lnTo>
                    <a:pt x="68" y="8"/>
                  </a:lnTo>
                  <a:lnTo>
                    <a:pt x="66" y="6"/>
                  </a:lnTo>
                  <a:lnTo>
                    <a:pt x="64" y="5"/>
                  </a:lnTo>
                  <a:lnTo>
                    <a:pt x="63" y="4"/>
                  </a:lnTo>
                  <a:lnTo>
                    <a:pt x="61" y="3"/>
                  </a:lnTo>
                  <a:lnTo>
                    <a:pt x="58" y="3"/>
                  </a:lnTo>
                  <a:lnTo>
                    <a:pt x="56" y="2"/>
                  </a:lnTo>
                  <a:lnTo>
                    <a:pt x="54" y="1"/>
                  </a:lnTo>
                  <a:lnTo>
                    <a:pt x="52" y="1"/>
                  </a:lnTo>
                  <a:lnTo>
                    <a:pt x="50" y="0"/>
                  </a:lnTo>
                  <a:lnTo>
                    <a:pt x="48" y="0"/>
                  </a:lnTo>
                  <a:lnTo>
                    <a:pt x="46" y="0"/>
                  </a:lnTo>
                  <a:lnTo>
                    <a:pt x="44" y="0"/>
                  </a:lnTo>
                  <a:lnTo>
                    <a:pt x="41" y="0"/>
                  </a:lnTo>
                  <a:lnTo>
                    <a:pt x="39" y="0"/>
                  </a:lnTo>
                  <a:lnTo>
                    <a:pt x="37" y="0"/>
                  </a:lnTo>
                  <a:lnTo>
                    <a:pt x="35" y="1"/>
                  </a:lnTo>
                  <a:lnTo>
                    <a:pt x="33" y="1"/>
                  </a:lnTo>
                  <a:lnTo>
                    <a:pt x="31" y="2"/>
                  </a:lnTo>
                  <a:lnTo>
                    <a:pt x="29" y="3"/>
                  </a:lnTo>
                  <a:lnTo>
                    <a:pt x="27" y="3"/>
                  </a:lnTo>
                  <a:lnTo>
                    <a:pt x="24" y="4"/>
                  </a:lnTo>
                  <a:lnTo>
                    <a:pt x="23" y="5"/>
                  </a:lnTo>
                  <a:lnTo>
                    <a:pt x="21" y="6"/>
                  </a:lnTo>
                  <a:lnTo>
                    <a:pt x="19" y="8"/>
                  </a:lnTo>
                  <a:lnTo>
                    <a:pt x="17" y="9"/>
                  </a:lnTo>
                  <a:lnTo>
                    <a:pt x="16" y="10"/>
                  </a:lnTo>
                  <a:lnTo>
                    <a:pt x="14" y="11"/>
                  </a:lnTo>
                  <a:lnTo>
                    <a:pt x="13" y="13"/>
                  </a:lnTo>
                  <a:lnTo>
                    <a:pt x="11" y="14"/>
                  </a:lnTo>
                  <a:lnTo>
                    <a:pt x="10" y="16"/>
                  </a:lnTo>
                  <a:lnTo>
                    <a:pt x="9" y="17"/>
                  </a:lnTo>
                  <a:lnTo>
                    <a:pt x="8" y="19"/>
                  </a:lnTo>
                  <a:lnTo>
                    <a:pt x="6" y="21"/>
                  </a:lnTo>
                  <a:lnTo>
                    <a:pt x="5" y="23"/>
                  </a:lnTo>
                  <a:lnTo>
                    <a:pt x="4" y="24"/>
                  </a:lnTo>
                  <a:lnTo>
                    <a:pt x="3" y="27"/>
                  </a:lnTo>
                  <a:lnTo>
                    <a:pt x="3" y="29"/>
                  </a:lnTo>
                  <a:lnTo>
                    <a:pt x="2" y="31"/>
                  </a:lnTo>
                  <a:lnTo>
                    <a:pt x="1" y="33"/>
                  </a:lnTo>
                  <a:lnTo>
                    <a:pt x="1" y="35"/>
                  </a:lnTo>
                  <a:lnTo>
                    <a:pt x="0" y="37"/>
                  </a:lnTo>
                  <a:lnTo>
                    <a:pt x="0" y="39"/>
                  </a:lnTo>
                  <a:lnTo>
                    <a:pt x="0" y="41"/>
                  </a:lnTo>
                  <a:lnTo>
                    <a:pt x="0" y="43"/>
                  </a:lnTo>
                  <a:lnTo>
                    <a:pt x="0" y="46"/>
                  </a:lnTo>
                  <a:lnTo>
                    <a:pt x="0" y="48"/>
                  </a:lnTo>
                  <a:lnTo>
                    <a:pt x="0" y="50"/>
                  </a:lnTo>
                  <a:lnTo>
                    <a:pt x="1" y="52"/>
                  </a:lnTo>
                  <a:lnTo>
                    <a:pt x="1" y="54"/>
                  </a:lnTo>
                  <a:lnTo>
                    <a:pt x="2" y="56"/>
                  </a:lnTo>
                  <a:lnTo>
                    <a:pt x="3" y="58"/>
                  </a:lnTo>
                  <a:lnTo>
                    <a:pt x="3" y="61"/>
                  </a:lnTo>
                  <a:lnTo>
                    <a:pt x="4" y="63"/>
                  </a:lnTo>
                  <a:lnTo>
                    <a:pt x="5" y="64"/>
                  </a:lnTo>
                  <a:lnTo>
                    <a:pt x="6" y="66"/>
                  </a:lnTo>
                  <a:lnTo>
                    <a:pt x="8" y="68"/>
                  </a:lnTo>
                  <a:lnTo>
                    <a:pt x="9" y="70"/>
                  </a:lnTo>
                  <a:lnTo>
                    <a:pt x="10" y="71"/>
                  </a:lnTo>
                  <a:lnTo>
                    <a:pt x="11" y="73"/>
                  </a:lnTo>
                  <a:lnTo>
                    <a:pt x="13" y="74"/>
                  </a:lnTo>
                  <a:lnTo>
                    <a:pt x="14" y="76"/>
                  </a:lnTo>
                  <a:lnTo>
                    <a:pt x="16" y="77"/>
                  </a:lnTo>
                  <a:lnTo>
                    <a:pt x="17" y="79"/>
                  </a:lnTo>
                  <a:lnTo>
                    <a:pt x="19" y="79"/>
                  </a:lnTo>
                  <a:lnTo>
                    <a:pt x="21" y="81"/>
                  </a:lnTo>
                  <a:lnTo>
                    <a:pt x="23" y="82"/>
                  </a:lnTo>
                  <a:lnTo>
                    <a:pt x="24" y="83"/>
                  </a:lnTo>
                  <a:lnTo>
                    <a:pt x="27" y="84"/>
                  </a:lnTo>
                  <a:lnTo>
                    <a:pt x="29" y="84"/>
                  </a:lnTo>
                  <a:lnTo>
                    <a:pt x="31" y="85"/>
                  </a:lnTo>
                  <a:lnTo>
                    <a:pt x="33" y="86"/>
                  </a:lnTo>
                  <a:lnTo>
                    <a:pt x="35" y="86"/>
                  </a:lnTo>
                  <a:lnTo>
                    <a:pt x="37" y="87"/>
                  </a:lnTo>
                  <a:lnTo>
                    <a:pt x="39" y="87"/>
                  </a:lnTo>
                  <a:lnTo>
                    <a:pt x="41" y="87"/>
                  </a:lnTo>
                  <a:lnTo>
                    <a:pt x="44" y="87"/>
                  </a:lnTo>
                  <a:lnTo>
                    <a:pt x="46" y="87"/>
                  </a:lnTo>
                  <a:lnTo>
                    <a:pt x="48" y="87"/>
                  </a:lnTo>
                  <a:lnTo>
                    <a:pt x="50" y="87"/>
                  </a:lnTo>
                  <a:lnTo>
                    <a:pt x="52" y="86"/>
                  </a:lnTo>
                  <a:lnTo>
                    <a:pt x="54" y="86"/>
                  </a:lnTo>
                  <a:lnTo>
                    <a:pt x="56" y="85"/>
                  </a:lnTo>
                  <a:lnTo>
                    <a:pt x="58" y="84"/>
                  </a:lnTo>
                  <a:lnTo>
                    <a:pt x="61" y="84"/>
                  </a:lnTo>
                  <a:lnTo>
                    <a:pt x="63" y="83"/>
                  </a:lnTo>
                  <a:lnTo>
                    <a:pt x="64" y="82"/>
                  </a:lnTo>
                  <a:lnTo>
                    <a:pt x="66" y="81"/>
                  </a:lnTo>
                  <a:lnTo>
                    <a:pt x="68" y="79"/>
                  </a:lnTo>
                  <a:lnTo>
                    <a:pt x="70" y="79"/>
                  </a:lnTo>
                  <a:lnTo>
                    <a:pt x="71" y="77"/>
                  </a:lnTo>
                  <a:lnTo>
                    <a:pt x="73" y="76"/>
                  </a:lnTo>
                  <a:lnTo>
                    <a:pt x="74" y="74"/>
                  </a:lnTo>
                  <a:lnTo>
                    <a:pt x="76" y="73"/>
                  </a:lnTo>
                  <a:lnTo>
                    <a:pt x="77" y="71"/>
                  </a:lnTo>
                  <a:lnTo>
                    <a:pt x="79" y="70"/>
                  </a:lnTo>
                  <a:lnTo>
                    <a:pt x="79" y="68"/>
                  </a:lnTo>
                  <a:lnTo>
                    <a:pt x="81" y="66"/>
                  </a:lnTo>
                  <a:lnTo>
                    <a:pt x="82" y="64"/>
                  </a:lnTo>
                  <a:lnTo>
                    <a:pt x="83" y="63"/>
                  </a:lnTo>
                  <a:lnTo>
                    <a:pt x="84" y="61"/>
                  </a:lnTo>
                  <a:lnTo>
                    <a:pt x="84" y="58"/>
                  </a:lnTo>
                  <a:lnTo>
                    <a:pt x="85" y="56"/>
                  </a:lnTo>
                  <a:lnTo>
                    <a:pt x="86" y="54"/>
                  </a:lnTo>
                  <a:lnTo>
                    <a:pt x="86" y="52"/>
                  </a:lnTo>
                  <a:lnTo>
                    <a:pt x="87" y="50"/>
                  </a:lnTo>
                  <a:lnTo>
                    <a:pt x="87" y="48"/>
                  </a:lnTo>
                  <a:lnTo>
                    <a:pt x="87" y="46"/>
                  </a:lnTo>
                  <a:lnTo>
                    <a:pt x="87" y="43"/>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8447" name="Freeform 144"/>
            <p:cNvSpPr>
              <a:spLocks noChangeAspect="1"/>
            </p:cNvSpPr>
            <p:nvPr/>
          </p:nvSpPr>
          <p:spPr bwMode="auto">
            <a:xfrm>
              <a:off x="745" y="1503"/>
              <a:ext cx="751" cy="706"/>
            </a:xfrm>
            <a:custGeom>
              <a:avLst/>
              <a:gdLst>
                <a:gd name="T0" fmla="*/ 8 w 751"/>
                <a:gd name="T1" fmla="*/ 680 h 706"/>
                <a:gd name="T2" fmla="*/ 8 w 751"/>
                <a:gd name="T3" fmla="*/ 634 h 706"/>
                <a:gd name="T4" fmla="*/ 11 w 751"/>
                <a:gd name="T5" fmla="*/ 588 h 706"/>
                <a:gd name="T6" fmla="*/ 18 w 751"/>
                <a:gd name="T7" fmla="*/ 542 h 706"/>
                <a:gd name="T8" fmla="*/ 27 w 751"/>
                <a:gd name="T9" fmla="*/ 499 h 706"/>
                <a:gd name="T10" fmla="*/ 39 w 751"/>
                <a:gd name="T11" fmla="*/ 454 h 706"/>
                <a:gd name="T12" fmla="*/ 55 w 751"/>
                <a:gd name="T13" fmla="*/ 412 h 706"/>
                <a:gd name="T14" fmla="*/ 73 w 751"/>
                <a:gd name="T15" fmla="*/ 371 h 706"/>
                <a:gd name="T16" fmla="*/ 93 w 751"/>
                <a:gd name="T17" fmla="*/ 332 h 706"/>
                <a:gd name="T18" fmla="*/ 118 w 751"/>
                <a:gd name="T19" fmla="*/ 295 h 706"/>
                <a:gd name="T20" fmla="*/ 144 w 751"/>
                <a:gd name="T21" fmla="*/ 258 h 706"/>
                <a:gd name="T22" fmla="*/ 174 w 751"/>
                <a:gd name="T23" fmla="*/ 225 h 706"/>
                <a:gd name="T24" fmla="*/ 206 w 751"/>
                <a:gd name="T25" fmla="*/ 193 h 706"/>
                <a:gd name="T26" fmla="*/ 240 w 751"/>
                <a:gd name="T27" fmla="*/ 163 h 706"/>
                <a:gd name="T28" fmla="*/ 276 w 751"/>
                <a:gd name="T29" fmla="*/ 136 h 706"/>
                <a:gd name="T30" fmla="*/ 314 w 751"/>
                <a:gd name="T31" fmla="*/ 111 h 706"/>
                <a:gd name="T32" fmla="*/ 355 w 751"/>
                <a:gd name="T33" fmla="*/ 88 h 706"/>
                <a:gd name="T34" fmla="*/ 396 w 751"/>
                <a:gd name="T35" fmla="*/ 68 h 706"/>
                <a:gd name="T36" fmla="*/ 440 w 751"/>
                <a:gd name="T37" fmla="*/ 51 h 706"/>
                <a:gd name="T38" fmla="*/ 485 w 751"/>
                <a:gd name="T39" fmla="*/ 36 h 706"/>
                <a:gd name="T40" fmla="*/ 531 w 751"/>
                <a:gd name="T41" fmla="*/ 25 h 706"/>
                <a:gd name="T42" fmla="*/ 579 w 751"/>
                <a:gd name="T43" fmla="*/ 17 h 706"/>
                <a:gd name="T44" fmla="*/ 627 w 751"/>
                <a:gd name="T45" fmla="*/ 11 h 706"/>
                <a:gd name="T46" fmla="*/ 676 w 751"/>
                <a:gd name="T47" fmla="*/ 8 h 706"/>
                <a:gd name="T48" fmla="*/ 738 w 751"/>
                <a:gd name="T49" fmla="*/ 8 h 706"/>
                <a:gd name="T50" fmla="*/ 740 w 751"/>
                <a:gd name="T51" fmla="*/ 1 h 706"/>
                <a:gd name="T52" fmla="*/ 690 w 751"/>
                <a:gd name="T53" fmla="*/ 0 h 706"/>
                <a:gd name="T54" fmla="*/ 639 w 751"/>
                <a:gd name="T55" fmla="*/ 2 h 706"/>
                <a:gd name="T56" fmla="*/ 591 w 751"/>
                <a:gd name="T57" fmla="*/ 7 h 706"/>
                <a:gd name="T58" fmla="*/ 542 w 751"/>
                <a:gd name="T59" fmla="*/ 15 h 706"/>
                <a:gd name="T60" fmla="*/ 496 w 751"/>
                <a:gd name="T61" fmla="*/ 26 h 706"/>
                <a:gd name="T62" fmla="*/ 450 w 751"/>
                <a:gd name="T63" fmla="*/ 40 h 706"/>
                <a:gd name="T64" fmla="*/ 405 w 751"/>
                <a:gd name="T65" fmla="*/ 56 h 706"/>
                <a:gd name="T66" fmla="*/ 362 w 751"/>
                <a:gd name="T67" fmla="*/ 75 h 706"/>
                <a:gd name="T68" fmla="*/ 321 w 751"/>
                <a:gd name="T69" fmla="*/ 97 h 706"/>
                <a:gd name="T70" fmla="*/ 282 w 751"/>
                <a:gd name="T71" fmla="*/ 122 h 706"/>
                <a:gd name="T72" fmla="*/ 245 w 751"/>
                <a:gd name="T73" fmla="*/ 149 h 706"/>
                <a:gd name="T74" fmla="*/ 210 w 751"/>
                <a:gd name="T75" fmla="*/ 178 h 706"/>
                <a:gd name="T76" fmla="*/ 177 w 751"/>
                <a:gd name="T77" fmla="*/ 210 h 706"/>
                <a:gd name="T78" fmla="*/ 146 w 751"/>
                <a:gd name="T79" fmla="*/ 244 h 706"/>
                <a:gd name="T80" fmla="*/ 119 w 751"/>
                <a:gd name="T81" fmla="*/ 280 h 706"/>
                <a:gd name="T82" fmla="*/ 93 w 751"/>
                <a:gd name="T83" fmla="*/ 317 h 706"/>
                <a:gd name="T84" fmla="*/ 72 w 751"/>
                <a:gd name="T85" fmla="*/ 357 h 706"/>
                <a:gd name="T86" fmla="*/ 52 w 751"/>
                <a:gd name="T87" fmla="*/ 398 h 706"/>
                <a:gd name="T88" fmla="*/ 36 w 751"/>
                <a:gd name="T89" fmla="*/ 440 h 706"/>
                <a:gd name="T90" fmla="*/ 22 w 751"/>
                <a:gd name="T91" fmla="*/ 484 h 706"/>
                <a:gd name="T92" fmla="*/ 12 w 751"/>
                <a:gd name="T93" fmla="*/ 528 h 706"/>
                <a:gd name="T94" fmla="*/ 5 w 751"/>
                <a:gd name="T95" fmla="*/ 573 h 706"/>
                <a:gd name="T96" fmla="*/ 1 w 751"/>
                <a:gd name="T97" fmla="*/ 620 h 706"/>
                <a:gd name="T98" fmla="*/ 1 w 751"/>
                <a:gd name="T99" fmla="*/ 678 h 706"/>
                <a:gd name="T100" fmla="*/ 10 w 751"/>
                <a:gd name="T101" fmla="*/ 704 h 70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51"/>
                <a:gd name="T154" fmla="*/ 0 h 706"/>
                <a:gd name="T155" fmla="*/ 751 w 751"/>
                <a:gd name="T156" fmla="*/ 706 h 70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51" h="706">
                  <a:moveTo>
                    <a:pt x="10" y="705"/>
                  </a:moveTo>
                  <a:lnTo>
                    <a:pt x="10" y="703"/>
                  </a:lnTo>
                  <a:lnTo>
                    <a:pt x="9" y="692"/>
                  </a:lnTo>
                  <a:lnTo>
                    <a:pt x="8" y="680"/>
                  </a:lnTo>
                  <a:lnTo>
                    <a:pt x="8" y="669"/>
                  </a:lnTo>
                  <a:lnTo>
                    <a:pt x="8" y="657"/>
                  </a:lnTo>
                  <a:lnTo>
                    <a:pt x="8" y="645"/>
                  </a:lnTo>
                  <a:lnTo>
                    <a:pt x="8" y="634"/>
                  </a:lnTo>
                  <a:lnTo>
                    <a:pt x="9" y="622"/>
                  </a:lnTo>
                  <a:lnTo>
                    <a:pt x="10" y="611"/>
                  </a:lnTo>
                  <a:lnTo>
                    <a:pt x="11" y="600"/>
                  </a:lnTo>
                  <a:lnTo>
                    <a:pt x="11" y="588"/>
                  </a:lnTo>
                  <a:lnTo>
                    <a:pt x="12" y="576"/>
                  </a:lnTo>
                  <a:lnTo>
                    <a:pt x="14" y="565"/>
                  </a:lnTo>
                  <a:lnTo>
                    <a:pt x="16" y="554"/>
                  </a:lnTo>
                  <a:lnTo>
                    <a:pt x="18" y="542"/>
                  </a:lnTo>
                  <a:lnTo>
                    <a:pt x="20" y="531"/>
                  </a:lnTo>
                  <a:lnTo>
                    <a:pt x="22" y="520"/>
                  </a:lnTo>
                  <a:lnTo>
                    <a:pt x="24" y="509"/>
                  </a:lnTo>
                  <a:lnTo>
                    <a:pt x="27" y="499"/>
                  </a:lnTo>
                  <a:lnTo>
                    <a:pt x="30" y="487"/>
                  </a:lnTo>
                  <a:lnTo>
                    <a:pt x="33" y="476"/>
                  </a:lnTo>
                  <a:lnTo>
                    <a:pt x="36" y="466"/>
                  </a:lnTo>
                  <a:lnTo>
                    <a:pt x="39" y="454"/>
                  </a:lnTo>
                  <a:lnTo>
                    <a:pt x="43" y="444"/>
                  </a:lnTo>
                  <a:lnTo>
                    <a:pt x="47" y="434"/>
                  </a:lnTo>
                  <a:lnTo>
                    <a:pt x="51" y="423"/>
                  </a:lnTo>
                  <a:lnTo>
                    <a:pt x="55" y="412"/>
                  </a:lnTo>
                  <a:lnTo>
                    <a:pt x="59" y="402"/>
                  </a:lnTo>
                  <a:lnTo>
                    <a:pt x="63" y="392"/>
                  </a:lnTo>
                  <a:lnTo>
                    <a:pt x="68" y="382"/>
                  </a:lnTo>
                  <a:lnTo>
                    <a:pt x="73" y="371"/>
                  </a:lnTo>
                  <a:lnTo>
                    <a:pt x="78" y="361"/>
                  </a:lnTo>
                  <a:lnTo>
                    <a:pt x="83" y="352"/>
                  </a:lnTo>
                  <a:lnTo>
                    <a:pt x="89" y="342"/>
                  </a:lnTo>
                  <a:lnTo>
                    <a:pt x="93" y="332"/>
                  </a:lnTo>
                  <a:lnTo>
                    <a:pt x="100" y="322"/>
                  </a:lnTo>
                  <a:lnTo>
                    <a:pt x="106" y="313"/>
                  </a:lnTo>
                  <a:lnTo>
                    <a:pt x="111" y="303"/>
                  </a:lnTo>
                  <a:lnTo>
                    <a:pt x="118" y="295"/>
                  </a:lnTo>
                  <a:lnTo>
                    <a:pt x="125" y="285"/>
                  </a:lnTo>
                  <a:lnTo>
                    <a:pt x="131" y="277"/>
                  </a:lnTo>
                  <a:lnTo>
                    <a:pt x="138" y="267"/>
                  </a:lnTo>
                  <a:lnTo>
                    <a:pt x="144" y="258"/>
                  </a:lnTo>
                  <a:lnTo>
                    <a:pt x="152" y="250"/>
                  </a:lnTo>
                  <a:lnTo>
                    <a:pt x="160" y="241"/>
                  </a:lnTo>
                  <a:lnTo>
                    <a:pt x="166" y="233"/>
                  </a:lnTo>
                  <a:lnTo>
                    <a:pt x="174" y="225"/>
                  </a:lnTo>
                  <a:lnTo>
                    <a:pt x="182" y="216"/>
                  </a:lnTo>
                  <a:lnTo>
                    <a:pt x="190" y="208"/>
                  </a:lnTo>
                  <a:lnTo>
                    <a:pt x="197" y="201"/>
                  </a:lnTo>
                  <a:lnTo>
                    <a:pt x="206" y="193"/>
                  </a:lnTo>
                  <a:lnTo>
                    <a:pt x="214" y="185"/>
                  </a:lnTo>
                  <a:lnTo>
                    <a:pt x="222" y="177"/>
                  </a:lnTo>
                  <a:lnTo>
                    <a:pt x="231" y="170"/>
                  </a:lnTo>
                  <a:lnTo>
                    <a:pt x="240" y="163"/>
                  </a:lnTo>
                  <a:lnTo>
                    <a:pt x="249" y="156"/>
                  </a:lnTo>
                  <a:lnTo>
                    <a:pt x="257" y="149"/>
                  </a:lnTo>
                  <a:lnTo>
                    <a:pt x="267" y="142"/>
                  </a:lnTo>
                  <a:lnTo>
                    <a:pt x="276" y="136"/>
                  </a:lnTo>
                  <a:lnTo>
                    <a:pt x="286" y="129"/>
                  </a:lnTo>
                  <a:lnTo>
                    <a:pt x="295" y="123"/>
                  </a:lnTo>
                  <a:lnTo>
                    <a:pt x="304" y="117"/>
                  </a:lnTo>
                  <a:lnTo>
                    <a:pt x="314" y="111"/>
                  </a:lnTo>
                  <a:lnTo>
                    <a:pt x="324" y="105"/>
                  </a:lnTo>
                  <a:lnTo>
                    <a:pt x="334" y="99"/>
                  </a:lnTo>
                  <a:lnTo>
                    <a:pt x="344" y="93"/>
                  </a:lnTo>
                  <a:lnTo>
                    <a:pt x="355" y="88"/>
                  </a:lnTo>
                  <a:lnTo>
                    <a:pt x="365" y="83"/>
                  </a:lnTo>
                  <a:lnTo>
                    <a:pt x="375" y="78"/>
                  </a:lnTo>
                  <a:lnTo>
                    <a:pt x="386" y="73"/>
                  </a:lnTo>
                  <a:lnTo>
                    <a:pt x="396" y="68"/>
                  </a:lnTo>
                  <a:lnTo>
                    <a:pt x="407" y="64"/>
                  </a:lnTo>
                  <a:lnTo>
                    <a:pt x="418" y="59"/>
                  </a:lnTo>
                  <a:lnTo>
                    <a:pt x="429" y="55"/>
                  </a:lnTo>
                  <a:lnTo>
                    <a:pt x="440" y="51"/>
                  </a:lnTo>
                  <a:lnTo>
                    <a:pt x="451" y="48"/>
                  </a:lnTo>
                  <a:lnTo>
                    <a:pt x="463" y="43"/>
                  </a:lnTo>
                  <a:lnTo>
                    <a:pt x="474" y="40"/>
                  </a:lnTo>
                  <a:lnTo>
                    <a:pt x="485" y="36"/>
                  </a:lnTo>
                  <a:lnTo>
                    <a:pt x="497" y="34"/>
                  </a:lnTo>
                  <a:lnTo>
                    <a:pt x="509" y="31"/>
                  </a:lnTo>
                  <a:lnTo>
                    <a:pt x="520" y="28"/>
                  </a:lnTo>
                  <a:lnTo>
                    <a:pt x="531" y="25"/>
                  </a:lnTo>
                  <a:lnTo>
                    <a:pt x="543" y="22"/>
                  </a:lnTo>
                  <a:lnTo>
                    <a:pt x="555" y="20"/>
                  </a:lnTo>
                  <a:lnTo>
                    <a:pt x="567" y="18"/>
                  </a:lnTo>
                  <a:lnTo>
                    <a:pt x="579" y="17"/>
                  </a:lnTo>
                  <a:lnTo>
                    <a:pt x="591" y="15"/>
                  </a:lnTo>
                  <a:lnTo>
                    <a:pt x="603" y="13"/>
                  </a:lnTo>
                  <a:lnTo>
                    <a:pt x="615" y="12"/>
                  </a:lnTo>
                  <a:lnTo>
                    <a:pt x="627" y="11"/>
                  </a:lnTo>
                  <a:lnTo>
                    <a:pt x="639" y="10"/>
                  </a:lnTo>
                  <a:lnTo>
                    <a:pt x="651" y="9"/>
                  </a:lnTo>
                  <a:lnTo>
                    <a:pt x="663" y="8"/>
                  </a:lnTo>
                  <a:lnTo>
                    <a:pt x="676" y="8"/>
                  </a:lnTo>
                  <a:lnTo>
                    <a:pt x="689" y="8"/>
                  </a:lnTo>
                  <a:lnTo>
                    <a:pt x="713" y="8"/>
                  </a:lnTo>
                  <a:lnTo>
                    <a:pt x="726" y="8"/>
                  </a:lnTo>
                  <a:lnTo>
                    <a:pt x="738" y="8"/>
                  </a:lnTo>
                  <a:lnTo>
                    <a:pt x="750" y="9"/>
                  </a:lnTo>
                  <a:lnTo>
                    <a:pt x="744" y="1"/>
                  </a:lnTo>
                  <a:lnTo>
                    <a:pt x="743" y="1"/>
                  </a:lnTo>
                  <a:lnTo>
                    <a:pt x="740" y="1"/>
                  </a:lnTo>
                  <a:lnTo>
                    <a:pt x="727" y="0"/>
                  </a:lnTo>
                  <a:lnTo>
                    <a:pt x="714" y="0"/>
                  </a:lnTo>
                  <a:lnTo>
                    <a:pt x="701" y="0"/>
                  </a:lnTo>
                  <a:lnTo>
                    <a:pt x="690" y="0"/>
                  </a:lnTo>
                  <a:lnTo>
                    <a:pt x="678" y="0"/>
                  </a:lnTo>
                  <a:lnTo>
                    <a:pt x="664" y="1"/>
                  </a:lnTo>
                  <a:lnTo>
                    <a:pt x="652" y="1"/>
                  </a:lnTo>
                  <a:lnTo>
                    <a:pt x="639" y="2"/>
                  </a:lnTo>
                  <a:lnTo>
                    <a:pt x="627" y="3"/>
                  </a:lnTo>
                  <a:lnTo>
                    <a:pt x="615" y="3"/>
                  </a:lnTo>
                  <a:lnTo>
                    <a:pt x="603" y="5"/>
                  </a:lnTo>
                  <a:lnTo>
                    <a:pt x="591" y="7"/>
                  </a:lnTo>
                  <a:lnTo>
                    <a:pt x="579" y="9"/>
                  </a:lnTo>
                  <a:lnTo>
                    <a:pt x="567" y="11"/>
                  </a:lnTo>
                  <a:lnTo>
                    <a:pt x="554" y="13"/>
                  </a:lnTo>
                  <a:lnTo>
                    <a:pt x="542" y="15"/>
                  </a:lnTo>
                  <a:lnTo>
                    <a:pt x="530" y="17"/>
                  </a:lnTo>
                  <a:lnTo>
                    <a:pt x="519" y="20"/>
                  </a:lnTo>
                  <a:lnTo>
                    <a:pt x="507" y="22"/>
                  </a:lnTo>
                  <a:lnTo>
                    <a:pt x="496" y="26"/>
                  </a:lnTo>
                  <a:lnTo>
                    <a:pt x="483" y="29"/>
                  </a:lnTo>
                  <a:lnTo>
                    <a:pt x="472" y="32"/>
                  </a:lnTo>
                  <a:lnTo>
                    <a:pt x="461" y="36"/>
                  </a:lnTo>
                  <a:lnTo>
                    <a:pt x="450" y="40"/>
                  </a:lnTo>
                  <a:lnTo>
                    <a:pt x="439" y="43"/>
                  </a:lnTo>
                  <a:lnTo>
                    <a:pt x="428" y="48"/>
                  </a:lnTo>
                  <a:lnTo>
                    <a:pt x="416" y="52"/>
                  </a:lnTo>
                  <a:lnTo>
                    <a:pt x="405" y="56"/>
                  </a:lnTo>
                  <a:lnTo>
                    <a:pt x="394" y="61"/>
                  </a:lnTo>
                  <a:lnTo>
                    <a:pt x="383" y="66"/>
                  </a:lnTo>
                  <a:lnTo>
                    <a:pt x="373" y="70"/>
                  </a:lnTo>
                  <a:lnTo>
                    <a:pt x="362" y="75"/>
                  </a:lnTo>
                  <a:lnTo>
                    <a:pt x="352" y="81"/>
                  </a:lnTo>
                  <a:lnTo>
                    <a:pt x="342" y="86"/>
                  </a:lnTo>
                  <a:lnTo>
                    <a:pt x="331" y="92"/>
                  </a:lnTo>
                  <a:lnTo>
                    <a:pt x="321" y="97"/>
                  </a:lnTo>
                  <a:lnTo>
                    <a:pt x="312" y="103"/>
                  </a:lnTo>
                  <a:lnTo>
                    <a:pt x="301" y="109"/>
                  </a:lnTo>
                  <a:lnTo>
                    <a:pt x="292" y="116"/>
                  </a:lnTo>
                  <a:lnTo>
                    <a:pt x="282" y="122"/>
                  </a:lnTo>
                  <a:lnTo>
                    <a:pt x="273" y="128"/>
                  </a:lnTo>
                  <a:lnTo>
                    <a:pt x="263" y="135"/>
                  </a:lnTo>
                  <a:lnTo>
                    <a:pt x="253" y="142"/>
                  </a:lnTo>
                  <a:lnTo>
                    <a:pt x="245" y="149"/>
                  </a:lnTo>
                  <a:lnTo>
                    <a:pt x="235" y="156"/>
                  </a:lnTo>
                  <a:lnTo>
                    <a:pt x="227" y="164"/>
                  </a:lnTo>
                  <a:lnTo>
                    <a:pt x="218" y="170"/>
                  </a:lnTo>
                  <a:lnTo>
                    <a:pt x="210" y="178"/>
                  </a:lnTo>
                  <a:lnTo>
                    <a:pt x="201" y="186"/>
                  </a:lnTo>
                  <a:lnTo>
                    <a:pt x="193" y="194"/>
                  </a:lnTo>
                  <a:lnTo>
                    <a:pt x="184" y="202"/>
                  </a:lnTo>
                  <a:lnTo>
                    <a:pt x="177" y="210"/>
                  </a:lnTo>
                  <a:lnTo>
                    <a:pt x="169" y="218"/>
                  </a:lnTo>
                  <a:lnTo>
                    <a:pt x="161" y="226"/>
                  </a:lnTo>
                  <a:lnTo>
                    <a:pt x="154" y="235"/>
                  </a:lnTo>
                  <a:lnTo>
                    <a:pt x="146" y="244"/>
                  </a:lnTo>
                  <a:lnTo>
                    <a:pt x="140" y="252"/>
                  </a:lnTo>
                  <a:lnTo>
                    <a:pt x="133" y="262"/>
                  </a:lnTo>
                  <a:lnTo>
                    <a:pt x="125" y="270"/>
                  </a:lnTo>
                  <a:lnTo>
                    <a:pt x="119" y="280"/>
                  </a:lnTo>
                  <a:lnTo>
                    <a:pt x="113" y="289"/>
                  </a:lnTo>
                  <a:lnTo>
                    <a:pt x="106" y="298"/>
                  </a:lnTo>
                  <a:lnTo>
                    <a:pt x="100" y="308"/>
                  </a:lnTo>
                  <a:lnTo>
                    <a:pt x="93" y="317"/>
                  </a:lnTo>
                  <a:lnTo>
                    <a:pt x="89" y="327"/>
                  </a:lnTo>
                  <a:lnTo>
                    <a:pt x="82" y="337"/>
                  </a:lnTo>
                  <a:lnTo>
                    <a:pt x="77" y="347"/>
                  </a:lnTo>
                  <a:lnTo>
                    <a:pt x="72" y="357"/>
                  </a:lnTo>
                  <a:lnTo>
                    <a:pt x="67" y="367"/>
                  </a:lnTo>
                  <a:lnTo>
                    <a:pt x="62" y="377"/>
                  </a:lnTo>
                  <a:lnTo>
                    <a:pt x="57" y="387"/>
                  </a:lnTo>
                  <a:lnTo>
                    <a:pt x="52" y="398"/>
                  </a:lnTo>
                  <a:lnTo>
                    <a:pt x="48" y="408"/>
                  </a:lnTo>
                  <a:lnTo>
                    <a:pt x="43" y="420"/>
                  </a:lnTo>
                  <a:lnTo>
                    <a:pt x="40" y="430"/>
                  </a:lnTo>
                  <a:lnTo>
                    <a:pt x="36" y="440"/>
                  </a:lnTo>
                  <a:lnTo>
                    <a:pt x="32" y="451"/>
                  </a:lnTo>
                  <a:lnTo>
                    <a:pt x="29" y="462"/>
                  </a:lnTo>
                  <a:lnTo>
                    <a:pt x="25" y="473"/>
                  </a:lnTo>
                  <a:lnTo>
                    <a:pt x="22" y="484"/>
                  </a:lnTo>
                  <a:lnTo>
                    <a:pt x="20" y="495"/>
                  </a:lnTo>
                  <a:lnTo>
                    <a:pt x="18" y="506"/>
                  </a:lnTo>
                  <a:lnTo>
                    <a:pt x="15" y="518"/>
                  </a:lnTo>
                  <a:lnTo>
                    <a:pt x="12" y="528"/>
                  </a:lnTo>
                  <a:lnTo>
                    <a:pt x="11" y="539"/>
                  </a:lnTo>
                  <a:lnTo>
                    <a:pt x="9" y="551"/>
                  </a:lnTo>
                  <a:lnTo>
                    <a:pt x="7" y="562"/>
                  </a:lnTo>
                  <a:lnTo>
                    <a:pt x="5" y="573"/>
                  </a:lnTo>
                  <a:lnTo>
                    <a:pt x="4" y="585"/>
                  </a:lnTo>
                  <a:lnTo>
                    <a:pt x="2" y="597"/>
                  </a:lnTo>
                  <a:lnTo>
                    <a:pt x="2" y="608"/>
                  </a:lnTo>
                  <a:lnTo>
                    <a:pt x="1" y="620"/>
                  </a:lnTo>
                  <a:lnTo>
                    <a:pt x="1" y="631"/>
                  </a:lnTo>
                  <a:lnTo>
                    <a:pt x="0" y="644"/>
                  </a:lnTo>
                  <a:lnTo>
                    <a:pt x="0" y="667"/>
                  </a:lnTo>
                  <a:lnTo>
                    <a:pt x="1" y="678"/>
                  </a:lnTo>
                  <a:lnTo>
                    <a:pt x="1" y="690"/>
                  </a:lnTo>
                  <a:lnTo>
                    <a:pt x="1" y="693"/>
                  </a:lnTo>
                  <a:lnTo>
                    <a:pt x="2" y="692"/>
                  </a:lnTo>
                  <a:lnTo>
                    <a:pt x="10" y="704"/>
                  </a:lnTo>
                  <a:lnTo>
                    <a:pt x="10" y="705"/>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8448" name="Freeform 145"/>
            <p:cNvSpPr>
              <a:spLocks noChangeAspect="1"/>
            </p:cNvSpPr>
            <p:nvPr/>
          </p:nvSpPr>
          <p:spPr bwMode="auto">
            <a:xfrm>
              <a:off x="986" y="1375"/>
              <a:ext cx="412" cy="974"/>
            </a:xfrm>
            <a:custGeom>
              <a:avLst/>
              <a:gdLst>
                <a:gd name="T0" fmla="*/ 23 w 412"/>
                <a:gd name="T1" fmla="*/ 961 h 974"/>
                <a:gd name="T2" fmla="*/ 64 w 412"/>
                <a:gd name="T3" fmla="*/ 940 h 974"/>
                <a:gd name="T4" fmla="*/ 104 w 412"/>
                <a:gd name="T5" fmla="*/ 918 h 974"/>
                <a:gd name="T6" fmla="*/ 142 w 412"/>
                <a:gd name="T7" fmla="*/ 893 h 974"/>
                <a:gd name="T8" fmla="*/ 178 w 412"/>
                <a:gd name="T9" fmla="*/ 864 h 974"/>
                <a:gd name="T10" fmla="*/ 212 w 412"/>
                <a:gd name="T11" fmla="*/ 834 h 974"/>
                <a:gd name="T12" fmla="*/ 243 w 412"/>
                <a:gd name="T13" fmla="*/ 802 h 974"/>
                <a:gd name="T14" fmla="*/ 271 w 412"/>
                <a:gd name="T15" fmla="*/ 768 h 974"/>
                <a:gd name="T16" fmla="*/ 298 w 412"/>
                <a:gd name="T17" fmla="*/ 731 h 974"/>
                <a:gd name="T18" fmla="*/ 321 w 412"/>
                <a:gd name="T19" fmla="*/ 693 h 974"/>
                <a:gd name="T20" fmla="*/ 342 w 412"/>
                <a:gd name="T21" fmla="*/ 653 h 974"/>
                <a:gd name="T22" fmla="*/ 359 w 412"/>
                <a:gd name="T23" fmla="*/ 613 h 974"/>
                <a:gd name="T24" fmla="*/ 375 w 412"/>
                <a:gd name="T25" fmla="*/ 570 h 974"/>
                <a:gd name="T26" fmla="*/ 386 w 412"/>
                <a:gd name="T27" fmla="*/ 526 h 974"/>
                <a:gd name="T28" fmla="*/ 395 w 412"/>
                <a:gd name="T29" fmla="*/ 481 h 974"/>
                <a:gd name="T30" fmla="*/ 401 w 412"/>
                <a:gd name="T31" fmla="*/ 437 h 974"/>
                <a:gd name="T32" fmla="*/ 403 w 412"/>
                <a:gd name="T33" fmla="*/ 391 h 974"/>
                <a:gd name="T34" fmla="*/ 402 w 412"/>
                <a:gd name="T35" fmla="*/ 344 h 974"/>
                <a:gd name="T36" fmla="*/ 399 w 412"/>
                <a:gd name="T37" fmla="*/ 297 h 974"/>
                <a:gd name="T38" fmla="*/ 392 w 412"/>
                <a:gd name="T39" fmla="*/ 251 h 974"/>
                <a:gd name="T40" fmla="*/ 381 w 412"/>
                <a:gd name="T41" fmla="*/ 204 h 974"/>
                <a:gd name="T42" fmla="*/ 370 w 412"/>
                <a:gd name="T43" fmla="*/ 157 h 974"/>
                <a:gd name="T44" fmla="*/ 353 w 412"/>
                <a:gd name="T45" fmla="*/ 111 h 974"/>
                <a:gd name="T46" fmla="*/ 334 w 412"/>
                <a:gd name="T47" fmla="*/ 67 h 974"/>
                <a:gd name="T48" fmla="*/ 313 w 412"/>
                <a:gd name="T49" fmla="*/ 22 h 974"/>
                <a:gd name="T50" fmla="*/ 314 w 412"/>
                <a:gd name="T51" fmla="*/ 7 h 974"/>
                <a:gd name="T52" fmla="*/ 336 w 412"/>
                <a:gd name="T53" fmla="*/ 51 h 974"/>
                <a:gd name="T54" fmla="*/ 356 w 412"/>
                <a:gd name="T55" fmla="*/ 97 h 974"/>
                <a:gd name="T56" fmla="*/ 372 w 412"/>
                <a:gd name="T57" fmla="*/ 143 h 974"/>
                <a:gd name="T58" fmla="*/ 386 w 412"/>
                <a:gd name="T59" fmla="*/ 189 h 974"/>
                <a:gd name="T60" fmla="*/ 397 w 412"/>
                <a:gd name="T61" fmla="*/ 237 h 974"/>
                <a:gd name="T62" fmla="*/ 405 w 412"/>
                <a:gd name="T63" fmla="*/ 284 h 974"/>
                <a:gd name="T64" fmla="*/ 409 w 412"/>
                <a:gd name="T65" fmla="*/ 331 h 974"/>
                <a:gd name="T66" fmla="*/ 411 w 412"/>
                <a:gd name="T67" fmla="*/ 390 h 974"/>
                <a:gd name="T68" fmla="*/ 408 w 412"/>
                <a:gd name="T69" fmla="*/ 436 h 974"/>
                <a:gd name="T70" fmla="*/ 402 w 412"/>
                <a:gd name="T71" fmla="*/ 481 h 974"/>
                <a:gd name="T72" fmla="*/ 394 w 412"/>
                <a:gd name="T73" fmla="*/ 527 h 974"/>
                <a:gd name="T74" fmla="*/ 381 w 412"/>
                <a:gd name="T75" fmla="*/ 571 h 974"/>
                <a:gd name="T76" fmla="*/ 367 w 412"/>
                <a:gd name="T77" fmla="*/ 615 h 974"/>
                <a:gd name="T78" fmla="*/ 349 w 412"/>
                <a:gd name="T79" fmla="*/ 656 h 974"/>
                <a:gd name="T80" fmla="*/ 328 w 412"/>
                <a:gd name="T81" fmla="*/ 696 h 974"/>
                <a:gd name="T82" fmla="*/ 305 w 412"/>
                <a:gd name="T83" fmla="*/ 734 h 974"/>
                <a:gd name="T84" fmla="*/ 278 w 412"/>
                <a:gd name="T85" fmla="*/ 772 h 974"/>
                <a:gd name="T86" fmla="*/ 250 w 412"/>
                <a:gd name="T87" fmla="*/ 806 h 974"/>
                <a:gd name="T88" fmla="*/ 210 w 412"/>
                <a:gd name="T89" fmla="*/ 847 h 974"/>
                <a:gd name="T90" fmla="*/ 175 w 412"/>
                <a:gd name="T91" fmla="*/ 876 h 974"/>
                <a:gd name="T92" fmla="*/ 139 w 412"/>
                <a:gd name="T93" fmla="*/ 904 h 974"/>
                <a:gd name="T94" fmla="*/ 100 w 412"/>
                <a:gd name="T95" fmla="*/ 929 h 974"/>
                <a:gd name="T96" fmla="*/ 60 w 412"/>
                <a:gd name="T97" fmla="*/ 952 h 974"/>
                <a:gd name="T98" fmla="*/ 17 w 412"/>
                <a:gd name="T99" fmla="*/ 971 h 97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12"/>
                <a:gd name="T151" fmla="*/ 0 h 974"/>
                <a:gd name="T152" fmla="*/ 412 w 412"/>
                <a:gd name="T153" fmla="*/ 974 h 97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12" h="974">
                  <a:moveTo>
                    <a:pt x="0" y="971"/>
                  </a:moveTo>
                  <a:lnTo>
                    <a:pt x="2" y="971"/>
                  </a:lnTo>
                  <a:lnTo>
                    <a:pt x="12" y="966"/>
                  </a:lnTo>
                  <a:lnTo>
                    <a:pt x="23" y="961"/>
                  </a:lnTo>
                  <a:lnTo>
                    <a:pt x="33" y="956"/>
                  </a:lnTo>
                  <a:lnTo>
                    <a:pt x="44" y="951"/>
                  </a:lnTo>
                  <a:lnTo>
                    <a:pt x="54" y="946"/>
                  </a:lnTo>
                  <a:lnTo>
                    <a:pt x="64" y="940"/>
                  </a:lnTo>
                  <a:lnTo>
                    <a:pt x="75" y="935"/>
                  </a:lnTo>
                  <a:lnTo>
                    <a:pt x="85" y="930"/>
                  </a:lnTo>
                  <a:lnTo>
                    <a:pt x="95" y="924"/>
                  </a:lnTo>
                  <a:lnTo>
                    <a:pt x="104" y="918"/>
                  </a:lnTo>
                  <a:lnTo>
                    <a:pt x="115" y="912"/>
                  </a:lnTo>
                  <a:lnTo>
                    <a:pt x="124" y="905"/>
                  </a:lnTo>
                  <a:lnTo>
                    <a:pt x="133" y="899"/>
                  </a:lnTo>
                  <a:lnTo>
                    <a:pt x="142" y="893"/>
                  </a:lnTo>
                  <a:lnTo>
                    <a:pt x="151" y="886"/>
                  </a:lnTo>
                  <a:lnTo>
                    <a:pt x="160" y="879"/>
                  </a:lnTo>
                  <a:lnTo>
                    <a:pt x="170" y="872"/>
                  </a:lnTo>
                  <a:lnTo>
                    <a:pt x="178" y="864"/>
                  </a:lnTo>
                  <a:lnTo>
                    <a:pt x="187" y="857"/>
                  </a:lnTo>
                  <a:lnTo>
                    <a:pt x="195" y="849"/>
                  </a:lnTo>
                  <a:lnTo>
                    <a:pt x="203" y="842"/>
                  </a:lnTo>
                  <a:lnTo>
                    <a:pt x="212" y="834"/>
                  </a:lnTo>
                  <a:lnTo>
                    <a:pt x="220" y="827"/>
                  </a:lnTo>
                  <a:lnTo>
                    <a:pt x="227" y="818"/>
                  </a:lnTo>
                  <a:lnTo>
                    <a:pt x="235" y="810"/>
                  </a:lnTo>
                  <a:lnTo>
                    <a:pt x="243" y="802"/>
                  </a:lnTo>
                  <a:lnTo>
                    <a:pt x="251" y="793"/>
                  </a:lnTo>
                  <a:lnTo>
                    <a:pt x="257" y="785"/>
                  </a:lnTo>
                  <a:lnTo>
                    <a:pt x="265" y="777"/>
                  </a:lnTo>
                  <a:lnTo>
                    <a:pt x="271" y="768"/>
                  </a:lnTo>
                  <a:lnTo>
                    <a:pt x="278" y="759"/>
                  </a:lnTo>
                  <a:lnTo>
                    <a:pt x="285" y="750"/>
                  </a:lnTo>
                  <a:lnTo>
                    <a:pt x="291" y="740"/>
                  </a:lnTo>
                  <a:lnTo>
                    <a:pt x="298" y="731"/>
                  </a:lnTo>
                  <a:lnTo>
                    <a:pt x="304" y="722"/>
                  </a:lnTo>
                  <a:lnTo>
                    <a:pt x="310" y="713"/>
                  </a:lnTo>
                  <a:lnTo>
                    <a:pt x="315" y="703"/>
                  </a:lnTo>
                  <a:lnTo>
                    <a:pt x="321" y="693"/>
                  </a:lnTo>
                  <a:lnTo>
                    <a:pt x="327" y="683"/>
                  </a:lnTo>
                  <a:lnTo>
                    <a:pt x="332" y="674"/>
                  </a:lnTo>
                  <a:lnTo>
                    <a:pt x="337" y="664"/>
                  </a:lnTo>
                  <a:lnTo>
                    <a:pt x="342" y="653"/>
                  </a:lnTo>
                  <a:lnTo>
                    <a:pt x="346" y="644"/>
                  </a:lnTo>
                  <a:lnTo>
                    <a:pt x="351" y="633"/>
                  </a:lnTo>
                  <a:lnTo>
                    <a:pt x="355" y="623"/>
                  </a:lnTo>
                  <a:lnTo>
                    <a:pt x="359" y="613"/>
                  </a:lnTo>
                  <a:lnTo>
                    <a:pt x="364" y="602"/>
                  </a:lnTo>
                  <a:lnTo>
                    <a:pt x="367" y="591"/>
                  </a:lnTo>
                  <a:lnTo>
                    <a:pt x="371" y="581"/>
                  </a:lnTo>
                  <a:lnTo>
                    <a:pt x="375" y="570"/>
                  </a:lnTo>
                  <a:lnTo>
                    <a:pt x="378" y="559"/>
                  </a:lnTo>
                  <a:lnTo>
                    <a:pt x="381" y="548"/>
                  </a:lnTo>
                  <a:lnTo>
                    <a:pt x="383" y="538"/>
                  </a:lnTo>
                  <a:lnTo>
                    <a:pt x="386" y="526"/>
                  </a:lnTo>
                  <a:lnTo>
                    <a:pt x="389" y="515"/>
                  </a:lnTo>
                  <a:lnTo>
                    <a:pt x="391" y="504"/>
                  </a:lnTo>
                  <a:lnTo>
                    <a:pt x="393" y="494"/>
                  </a:lnTo>
                  <a:lnTo>
                    <a:pt x="395" y="481"/>
                  </a:lnTo>
                  <a:lnTo>
                    <a:pt x="396" y="470"/>
                  </a:lnTo>
                  <a:lnTo>
                    <a:pt x="398" y="459"/>
                  </a:lnTo>
                  <a:lnTo>
                    <a:pt x="400" y="448"/>
                  </a:lnTo>
                  <a:lnTo>
                    <a:pt x="401" y="437"/>
                  </a:lnTo>
                  <a:lnTo>
                    <a:pt x="401" y="426"/>
                  </a:lnTo>
                  <a:lnTo>
                    <a:pt x="402" y="413"/>
                  </a:lnTo>
                  <a:lnTo>
                    <a:pt x="402" y="402"/>
                  </a:lnTo>
                  <a:lnTo>
                    <a:pt x="403" y="391"/>
                  </a:lnTo>
                  <a:lnTo>
                    <a:pt x="403" y="378"/>
                  </a:lnTo>
                  <a:lnTo>
                    <a:pt x="403" y="367"/>
                  </a:lnTo>
                  <a:lnTo>
                    <a:pt x="403" y="355"/>
                  </a:lnTo>
                  <a:lnTo>
                    <a:pt x="402" y="344"/>
                  </a:lnTo>
                  <a:lnTo>
                    <a:pt x="401" y="332"/>
                  </a:lnTo>
                  <a:lnTo>
                    <a:pt x="401" y="321"/>
                  </a:lnTo>
                  <a:lnTo>
                    <a:pt x="400" y="308"/>
                  </a:lnTo>
                  <a:lnTo>
                    <a:pt x="399" y="297"/>
                  </a:lnTo>
                  <a:lnTo>
                    <a:pt x="397" y="285"/>
                  </a:lnTo>
                  <a:lnTo>
                    <a:pt x="395" y="274"/>
                  </a:lnTo>
                  <a:lnTo>
                    <a:pt x="394" y="262"/>
                  </a:lnTo>
                  <a:lnTo>
                    <a:pt x="392" y="251"/>
                  </a:lnTo>
                  <a:lnTo>
                    <a:pt x="390" y="239"/>
                  </a:lnTo>
                  <a:lnTo>
                    <a:pt x="388" y="227"/>
                  </a:lnTo>
                  <a:lnTo>
                    <a:pt x="385" y="215"/>
                  </a:lnTo>
                  <a:lnTo>
                    <a:pt x="381" y="204"/>
                  </a:lnTo>
                  <a:lnTo>
                    <a:pt x="379" y="192"/>
                  </a:lnTo>
                  <a:lnTo>
                    <a:pt x="377" y="181"/>
                  </a:lnTo>
                  <a:lnTo>
                    <a:pt x="373" y="170"/>
                  </a:lnTo>
                  <a:lnTo>
                    <a:pt x="370" y="157"/>
                  </a:lnTo>
                  <a:lnTo>
                    <a:pt x="365" y="146"/>
                  </a:lnTo>
                  <a:lnTo>
                    <a:pt x="362" y="135"/>
                  </a:lnTo>
                  <a:lnTo>
                    <a:pt x="358" y="122"/>
                  </a:lnTo>
                  <a:lnTo>
                    <a:pt x="353" y="111"/>
                  </a:lnTo>
                  <a:lnTo>
                    <a:pt x="349" y="100"/>
                  </a:lnTo>
                  <a:lnTo>
                    <a:pt x="345" y="89"/>
                  </a:lnTo>
                  <a:lnTo>
                    <a:pt x="340" y="78"/>
                  </a:lnTo>
                  <a:lnTo>
                    <a:pt x="334" y="67"/>
                  </a:lnTo>
                  <a:lnTo>
                    <a:pt x="329" y="55"/>
                  </a:lnTo>
                  <a:lnTo>
                    <a:pt x="324" y="44"/>
                  </a:lnTo>
                  <a:lnTo>
                    <a:pt x="318" y="33"/>
                  </a:lnTo>
                  <a:lnTo>
                    <a:pt x="313" y="22"/>
                  </a:lnTo>
                  <a:lnTo>
                    <a:pt x="307" y="11"/>
                  </a:lnTo>
                  <a:lnTo>
                    <a:pt x="301" y="0"/>
                  </a:lnTo>
                  <a:lnTo>
                    <a:pt x="311" y="2"/>
                  </a:lnTo>
                  <a:lnTo>
                    <a:pt x="314" y="7"/>
                  </a:lnTo>
                  <a:lnTo>
                    <a:pt x="318" y="17"/>
                  </a:lnTo>
                  <a:lnTo>
                    <a:pt x="325" y="29"/>
                  </a:lnTo>
                  <a:lnTo>
                    <a:pt x="331" y="40"/>
                  </a:lnTo>
                  <a:lnTo>
                    <a:pt x="336" y="51"/>
                  </a:lnTo>
                  <a:lnTo>
                    <a:pt x="341" y="62"/>
                  </a:lnTo>
                  <a:lnTo>
                    <a:pt x="346" y="73"/>
                  </a:lnTo>
                  <a:lnTo>
                    <a:pt x="351" y="85"/>
                  </a:lnTo>
                  <a:lnTo>
                    <a:pt x="356" y="97"/>
                  </a:lnTo>
                  <a:lnTo>
                    <a:pt x="360" y="108"/>
                  </a:lnTo>
                  <a:lnTo>
                    <a:pt x="364" y="119"/>
                  </a:lnTo>
                  <a:lnTo>
                    <a:pt x="369" y="131"/>
                  </a:lnTo>
                  <a:lnTo>
                    <a:pt x="372" y="143"/>
                  </a:lnTo>
                  <a:lnTo>
                    <a:pt x="377" y="154"/>
                  </a:lnTo>
                  <a:lnTo>
                    <a:pt x="380" y="166"/>
                  </a:lnTo>
                  <a:lnTo>
                    <a:pt x="383" y="177"/>
                  </a:lnTo>
                  <a:lnTo>
                    <a:pt x="386" y="189"/>
                  </a:lnTo>
                  <a:lnTo>
                    <a:pt x="389" y="202"/>
                  </a:lnTo>
                  <a:lnTo>
                    <a:pt x="392" y="213"/>
                  </a:lnTo>
                  <a:lnTo>
                    <a:pt x="395" y="225"/>
                  </a:lnTo>
                  <a:lnTo>
                    <a:pt x="397" y="237"/>
                  </a:lnTo>
                  <a:lnTo>
                    <a:pt x="400" y="248"/>
                  </a:lnTo>
                  <a:lnTo>
                    <a:pt x="401" y="260"/>
                  </a:lnTo>
                  <a:lnTo>
                    <a:pt x="403" y="272"/>
                  </a:lnTo>
                  <a:lnTo>
                    <a:pt x="405" y="284"/>
                  </a:lnTo>
                  <a:lnTo>
                    <a:pt x="407" y="296"/>
                  </a:lnTo>
                  <a:lnTo>
                    <a:pt x="408" y="307"/>
                  </a:lnTo>
                  <a:lnTo>
                    <a:pt x="408" y="319"/>
                  </a:lnTo>
                  <a:lnTo>
                    <a:pt x="409" y="331"/>
                  </a:lnTo>
                  <a:lnTo>
                    <a:pt x="410" y="342"/>
                  </a:lnTo>
                  <a:lnTo>
                    <a:pt x="410" y="354"/>
                  </a:lnTo>
                  <a:lnTo>
                    <a:pt x="411" y="365"/>
                  </a:lnTo>
                  <a:lnTo>
                    <a:pt x="411" y="390"/>
                  </a:lnTo>
                  <a:lnTo>
                    <a:pt x="410" y="401"/>
                  </a:lnTo>
                  <a:lnTo>
                    <a:pt x="410" y="413"/>
                  </a:lnTo>
                  <a:lnTo>
                    <a:pt x="409" y="425"/>
                  </a:lnTo>
                  <a:lnTo>
                    <a:pt x="408" y="436"/>
                  </a:lnTo>
                  <a:lnTo>
                    <a:pt x="408" y="448"/>
                  </a:lnTo>
                  <a:lnTo>
                    <a:pt x="406" y="459"/>
                  </a:lnTo>
                  <a:lnTo>
                    <a:pt x="404" y="470"/>
                  </a:lnTo>
                  <a:lnTo>
                    <a:pt x="402" y="481"/>
                  </a:lnTo>
                  <a:lnTo>
                    <a:pt x="401" y="494"/>
                  </a:lnTo>
                  <a:lnTo>
                    <a:pt x="398" y="505"/>
                  </a:lnTo>
                  <a:lnTo>
                    <a:pt x="396" y="516"/>
                  </a:lnTo>
                  <a:lnTo>
                    <a:pt x="394" y="527"/>
                  </a:lnTo>
                  <a:lnTo>
                    <a:pt x="391" y="539"/>
                  </a:lnTo>
                  <a:lnTo>
                    <a:pt x="389" y="549"/>
                  </a:lnTo>
                  <a:lnTo>
                    <a:pt x="385" y="560"/>
                  </a:lnTo>
                  <a:lnTo>
                    <a:pt x="381" y="571"/>
                  </a:lnTo>
                  <a:lnTo>
                    <a:pt x="378" y="582"/>
                  </a:lnTo>
                  <a:lnTo>
                    <a:pt x="375" y="593"/>
                  </a:lnTo>
                  <a:lnTo>
                    <a:pt x="371" y="603"/>
                  </a:lnTo>
                  <a:lnTo>
                    <a:pt x="367" y="615"/>
                  </a:lnTo>
                  <a:lnTo>
                    <a:pt x="363" y="625"/>
                  </a:lnTo>
                  <a:lnTo>
                    <a:pt x="359" y="635"/>
                  </a:lnTo>
                  <a:lnTo>
                    <a:pt x="354" y="646"/>
                  </a:lnTo>
                  <a:lnTo>
                    <a:pt x="349" y="656"/>
                  </a:lnTo>
                  <a:lnTo>
                    <a:pt x="345" y="666"/>
                  </a:lnTo>
                  <a:lnTo>
                    <a:pt x="340" y="676"/>
                  </a:lnTo>
                  <a:lnTo>
                    <a:pt x="333" y="686"/>
                  </a:lnTo>
                  <a:lnTo>
                    <a:pt x="328" y="696"/>
                  </a:lnTo>
                  <a:lnTo>
                    <a:pt x="323" y="706"/>
                  </a:lnTo>
                  <a:lnTo>
                    <a:pt x="317" y="716"/>
                  </a:lnTo>
                  <a:lnTo>
                    <a:pt x="311" y="725"/>
                  </a:lnTo>
                  <a:lnTo>
                    <a:pt x="305" y="734"/>
                  </a:lnTo>
                  <a:lnTo>
                    <a:pt x="298" y="744"/>
                  </a:lnTo>
                  <a:lnTo>
                    <a:pt x="292" y="753"/>
                  </a:lnTo>
                  <a:lnTo>
                    <a:pt x="285" y="762"/>
                  </a:lnTo>
                  <a:lnTo>
                    <a:pt x="278" y="772"/>
                  </a:lnTo>
                  <a:lnTo>
                    <a:pt x="271" y="780"/>
                  </a:lnTo>
                  <a:lnTo>
                    <a:pt x="265" y="789"/>
                  </a:lnTo>
                  <a:lnTo>
                    <a:pt x="257" y="798"/>
                  </a:lnTo>
                  <a:lnTo>
                    <a:pt x="250" y="806"/>
                  </a:lnTo>
                  <a:lnTo>
                    <a:pt x="242" y="814"/>
                  </a:lnTo>
                  <a:lnTo>
                    <a:pt x="234" y="822"/>
                  </a:lnTo>
                  <a:lnTo>
                    <a:pt x="218" y="839"/>
                  </a:lnTo>
                  <a:lnTo>
                    <a:pt x="210" y="847"/>
                  </a:lnTo>
                  <a:lnTo>
                    <a:pt x="202" y="854"/>
                  </a:lnTo>
                  <a:lnTo>
                    <a:pt x="193" y="862"/>
                  </a:lnTo>
                  <a:lnTo>
                    <a:pt x="184" y="870"/>
                  </a:lnTo>
                  <a:lnTo>
                    <a:pt x="175" y="876"/>
                  </a:lnTo>
                  <a:lnTo>
                    <a:pt x="166" y="884"/>
                  </a:lnTo>
                  <a:lnTo>
                    <a:pt x="158" y="891"/>
                  </a:lnTo>
                  <a:lnTo>
                    <a:pt x="148" y="897"/>
                  </a:lnTo>
                  <a:lnTo>
                    <a:pt x="139" y="904"/>
                  </a:lnTo>
                  <a:lnTo>
                    <a:pt x="129" y="911"/>
                  </a:lnTo>
                  <a:lnTo>
                    <a:pt x="120" y="917"/>
                  </a:lnTo>
                  <a:lnTo>
                    <a:pt x="110" y="923"/>
                  </a:lnTo>
                  <a:lnTo>
                    <a:pt x="100" y="929"/>
                  </a:lnTo>
                  <a:lnTo>
                    <a:pt x="91" y="935"/>
                  </a:lnTo>
                  <a:lnTo>
                    <a:pt x="80" y="941"/>
                  </a:lnTo>
                  <a:lnTo>
                    <a:pt x="70" y="946"/>
                  </a:lnTo>
                  <a:lnTo>
                    <a:pt x="60" y="952"/>
                  </a:lnTo>
                  <a:lnTo>
                    <a:pt x="49" y="956"/>
                  </a:lnTo>
                  <a:lnTo>
                    <a:pt x="39" y="962"/>
                  </a:lnTo>
                  <a:lnTo>
                    <a:pt x="28" y="967"/>
                  </a:lnTo>
                  <a:lnTo>
                    <a:pt x="17" y="971"/>
                  </a:lnTo>
                  <a:lnTo>
                    <a:pt x="15" y="973"/>
                  </a:lnTo>
                  <a:lnTo>
                    <a:pt x="1" y="971"/>
                  </a:lnTo>
                  <a:lnTo>
                    <a:pt x="0" y="971"/>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8449" name="Freeform 146"/>
            <p:cNvSpPr>
              <a:spLocks noChangeAspect="1"/>
            </p:cNvSpPr>
            <p:nvPr/>
          </p:nvSpPr>
          <p:spPr bwMode="auto">
            <a:xfrm>
              <a:off x="1189" y="1417"/>
              <a:ext cx="295" cy="238"/>
            </a:xfrm>
            <a:custGeom>
              <a:avLst/>
              <a:gdLst>
                <a:gd name="T0" fmla="*/ 174 w 295"/>
                <a:gd name="T1" fmla="*/ 23 h 238"/>
                <a:gd name="T2" fmla="*/ 146 w 295"/>
                <a:gd name="T3" fmla="*/ 12 h 238"/>
                <a:gd name="T4" fmla="*/ 118 w 295"/>
                <a:gd name="T5" fmla="*/ 3 h 238"/>
                <a:gd name="T6" fmla="*/ 92 w 295"/>
                <a:gd name="T7" fmla="*/ 0 h 238"/>
                <a:gd name="T8" fmla="*/ 60 w 295"/>
                <a:gd name="T9" fmla="*/ 2 h 238"/>
                <a:gd name="T10" fmla="*/ 40 w 295"/>
                <a:gd name="T11" fmla="*/ 8 h 238"/>
                <a:gd name="T12" fmla="*/ 21 w 295"/>
                <a:gd name="T13" fmla="*/ 19 h 238"/>
                <a:gd name="T14" fmla="*/ 8 w 295"/>
                <a:gd name="T15" fmla="*/ 34 h 238"/>
                <a:gd name="T16" fmla="*/ 1 w 295"/>
                <a:gd name="T17" fmla="*/ 51 h 238"/>
                <a:gd name="T18" fmla="*/ 0 w 295"/>
                <a:gd name="T19" fmla="*/ 74 h 238"/>
                <a:gd name="T20" fmla="*/ 5 w 295"/>
                <a:gd name="T21" fmla="*/ 96 h 238"/>
                <a:gd name="T22" fmla="*/ 14 w 295"/>
                <a:gd name="T23" fmla="*/ 117 h 238"/>
                <a:gd name="T24" fmla="*/ 28 w 295"/>
                <a:gd name="T25" fmla="*/ 139 h 238"/>
                <a:gd name="T26" fmla="*/ 52 w 295"/>
                <a:gd name="T27" fmla="*/ 166 h 238"/>
                <a:gd name="T28" fmla="*/ 74 w 295"/>
                <a:gd name="T29" fmla="*/ 186 h 238"/>
                <a:gd name="T30" fmla="*/ 99 w 295"/>
                <a:gd name="T31" fmla="*/ 203 h 238"/>
                <a:gd name="T32" fmla="*/ 127 w 295"/>
                <a:gd name="T33" fmla="*/ 217 h 238"/>
                <a:gd name="T34" fmla="*/ 154 w 295"/>
                <a:gd name="T35" fmla="*/ 228 h 238"/>
                <a:gd name="T36" fmla="*/ 182 w 295"/>
                <a:gd name="T37" fmla="*/ 235 h 238"/>
                <a:gd name="T38" fmla="*/ 216 w 295"/>
                <a:gd name="T39" fmla="*/ 237 h 238"/>
                <a:gd name="T40" fmla="*/ 239 w 295"/>
                <a:gd name="T41" fmla="*/ 235 h 238"/>
                <a:gd name="T42" fmla="*/ 259 w 295"/>
                <a:gd name="T43" fmla="*/ 227 h 238"/>
                <a:gd name="T44" fmla="*/ 276 w 295"/>
                <a:gd name="T45" fmla="*/ 215 h 238"/>
                <a:gd name="T46" fmla="*/ 286 w 295"/>
                <a:gd name="T47" fmla="*/ 200 h 238"/>
                <a:gd name="T48" fmla="*/ 292 w 295"/>
                <a:gd name="T49" fmla="*/ 183 h 238"/>
                <a:gd name="T50" fmla="*/ 292 w 295"/>
                <a:gd name="T51" fmla="*/ 158 h 238"/>
                <a:gd name="T52" fmla="*/ 287 w 295"/>
                <a:gd name="T53" fmla="*/ 136 h 238"/>
                <a:gd name="T54" fmla="*/ 276 w 295"/>
                <a:gd name="T55" fmla="*/ 114 h 238"/>
                <a:gd name="T56" fmla="*/ 261 w 295"/>
                <a:gd name="T57" fmla="*/ 92 h 238"/>
                <a:gd name="T58" fmla="*/ 236 w 295"/>
                <a:gd name="T59" fmla="*/ 66 h 238"/>
                <a:gd name="T60" fmla="*/ 213 w 295"/>
                <a:gd name="T61" fmla="*/ 46 h 238"/>
                <a:gd name="T62" fmla="*/ 185 w 295"/>
                <a:gd name="T63" fmla="*/ 38 h 238"/>
                <a:gd name="T64" fmla="*/ 160 w 295"/>
                <a:gd name="T65" fmla="*/ 26 h 238"/>
                <a:gd name="T66" fmla="*/ 134 w 295"/>
                <a:gd name="T67" fmla="*/ 16 h 238"/>
                <a:gd name="T68" fmla="*/ 108 w 295"/>
                <a:gd name="T69" fmla="*/ 11 h 238"/>
                <a:gd name="T70" fmla="*/ 80 w 295"/>
                <a:gd name="T71" fmla="*/ 8 h 238"/>
                <a:gd name="T72" fmla="*/ 56 w 295"/>
                <a:gd name="T73" fmla="*/ 11 h 238"/>
                <a:gd name="T74" fmla="*/ 37 w 295"/>
                <a:gd name="T75" fmla="*/ 18 h 238"/>
                <a:gd name="T76" fmla="*/ 23 w 295"/>
                <a:gd name="T77" fmla="*/ 28 h 238"/>
                <a:gd name="T78" fmla="*/ 13 w 295"/>
                <a:gd name="T79" fmla="*/ 42 h 238"/>
                <a:gd name="T80" fmla="*/ 8 w 295"/>
                <a:gd name="T81" fmla="*/ 58 h 238"/>
                <a:gd name="T82" fmla="*/ 9 w 295"/>
                <a:gd name="T83" fmla="*/ 84 h 238"/>
                <a:gd name="T84" fmla="*/ 16 w 295"/>
                <a:gd name="T85" fmla="*/ 104 h 238"/>
                <a:gd name="T86" fmla="*/ 27 w 295"/>
                <a:gd name="T87" fmla="*/ 124 h 238"/>
                <a:gd name="T88" fmla="*/ 43 w 295"/>
                <a:gd name="T89" fmla="*/ 146 h 238"/>
                <a:gd name="T90" fmla="*/ 63 w 295"/>
                <a:gd name="T91" fmla="*/ 166 h 238"/>
                <a:gd name="T92" fmla="*/ 85 w 295"/>
                <a:gd name="T93" fmla="*/ 184 h 238"/>
                <a:gd name="T94" fmla="*/ 110 w 295"/>
                <a:gd name="T95" fmla="*/ 200 h 238"/>
                <a:gd name="T96" fmla="*/ 135 w 295"/>
                <a:gd name="T97" fmla="*/ 212 h 238"/>
                <a:gd name="T98" fmla="*/ 161 w 295"/>
                <a:gd name="T99" fmla="*/ 222 h 238"/>
                <a:gd name="T100" fmla="*/ 187 w 295"/>
                <a:gd name="T101" fmla="*/ 228 h 238"/>
                <a:gd name="T102" fmla="*/ 215 w 295"/>
                <a:gd name="T103" fmla="*/ 229 h 238"/>
                <a:gd name="T104" fmla="*/ 238 w 295"/>
                <a:gd name="T105" fmla="*/ 226 h 238"/>
                <a:gd name="T106" fmla="*/ 256 w 295"/>
                <a:gd name="T107" fmla="*/ 219 h 238"/>
                <a:gd name="T108" fmla="*/ 270 w 295"/>
                <a:gd name="T109" fmla="*/ 209 h 238"/>
                <a:gd name="T110" fmla="*/ 280 w 295"/>
                <a:gd name="T111" fmla="*/ 195 h 238"/>
                <a:gd name="T112" fmla="*/ 284 w 295"/>
                <a:gd name="T113" fmla="*/ 179 h 238"/>
                <a:gd name="T114" fmla="*/ 284 w 295"/>
                <a:gd name="T115" fmla="*/ 153 h 238"/>
                <a:gd name="T116" fmla="*/ 277 w 295"/>
                <a:gd name="T117" fmla="*/ 134 h 238"/>
                <a:gd name="T118" fmla="*/ 266 w 295"/>
                <a:gd name="T119" fmla="*/ 113 h 238"/>
                <a:gd name="T120" fmla="*/ 250 w 295"/>
                <a:gd name="T121" fmla="*/ 92 h 238"/>
                <a:gd name="T122" fmla="*/ 229 w 295"/>
                <a:gd name="T123" fmla="*/ 71 h 238"/>
                <a:gd name="T124" fmla="*/ 207 w 295"/>
                <a:gd name="T125" fmla="*/ 53 h 23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95"/>
                <a:gd name="T190" fmla="*/ 0 h 238"/>
                <a:gd name="T191" fmla="*/ 295 w 295"/>
                <a:gd name="T192" fmla="*/ 238 h 23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95" h="238">
                  <a:moveTo>
                    <a:pt x="198" y="37"/>
                  </a:moveTo>
                  <a:lnTo>
                    <a:pt x="195" y="35"/>
                  </a:lnTo>
                  <a:lnTo>
                    <a:pt x="194" y="34"/>
                  </a:lnTo>
                  <a:lnTo>
                    <a:pt x="191" y="33"/>
                  </a:lnTo>
                  <a:lnTo>
                    <a:pt x="189" y="32"/>
                  </a:lnTo>
                  <a:lnTo>
                    <a:pt x="187" y="30"/>
                  </a:lnTo>
                  <a:lnTo>
                    <a:pt x="185" y="29"/>
                  </a:lnTo>
                  <a:lnTo>
                    <a:pt x="183" y="27"/>
                  </a:lnTo>
                  <a:lnTo>
                    <a:pt x="180" y="26"/>
                  </a:lnTo>
                  <a:lnTo>
                    <a:pt x="178" y="26"/>
                  </a:lnTo>
                  <a:lnTo>
                    <a:pt x="175" y="24"/>
                  </a:lnTo>
                  <a:lnTo>
                    <a:pt x="174" y="23"/>
                  </a:lnTo>
                  <a:lnTo>
                    <a:pt x="171" y="22"/>
                  </a:lnTo>
                  <a:lnTo>
                    <a:pt x="169" y="21"/>
                  </a:lnTo>
                  <a:lnTo>
                    <a:pt x="167" y="20"/>
                  </a:lnTo>
                  <a:lnTo>
                    <a:pt x="164" y="19"/>
                  </a:lnTo>
                  <a:lnTo>
                    <a:pt x="162" y="18"/>
                  </a:lnTo>
                  <a:lnTo>
                    <a:pt x="160" y="17"/>
                  </a:lnTo>
                  <a:lnTo>
                    <a:pt x="158" y="16"/>
                  </a:lnTo>
                  <a:lnTo>
                    <a:pt x="155" y="14"/>
                  </a:lnTo>
                  <a:lnTo>
                    <a:pt x="152" y="14"/>
                  </a:lnTo>
                  <a:lnTo>
                    <a:pt x="151" y="13"/>
                  </a:lnTo>
                  <a:lnTo>
                    <a:pt x="148" y="12"/>
                  </a:lnTo>
                  <a:lnTo>
                    <a:pt x="146" y="12"/>
                  </a:lnTo>
                  <a:lnTo>
                    <a:pt x="144" y="11"/>
                  </a:lnTo>
                  <a:lnTo>
                    <a:pt x="141" y="11"/>
                  </a:lnTo>
                  <a:lnTo>
                    <a:pt x="139" y="10"/>
                  </a:lnTo>
                  <a:lnTo>
                    <a:pt x="137" y="9"/>
                  </a:lnTo>
                  <a:lnTo>
                    <a:pt x="134" y="8"/>
                  </a:lnTo>
                  <a:lnTo>
                    <a:pt x="132" y="7"/>
                  </a:lnTo>
                  <a:lnTo>
                    <a:pt x="130" y="7"/>
                  </a:lnTo>
                  <a:lnTo>
                    <a:pt x="128" y="6"/>
                  </a:lnTo>
                  <a:lnTo>
                    <a:pt x="125" y="5"/>
                  </a:lnTo>
                  <a:lnTo>
                    <a:pt x="123" y="5"/>
                  </a:lnTo>
                  <a:lnTo>
                    <a:pt x="121" y="4"/>
                  </a:lnTo>
                  <a:lnTo>
                    <a:pt x="118" y="3"/>
                  </a:lnTo>
                  <a:lnTo>
                    <a:pt x="116" y="3"/>
                  </a:lnTo>
                  <a:lnTo>
                    <a:pt x="114" y="3"/>
                  </a:lnTo>
                  <a:lnTo>
                    <a:pt x="112" y="3"/>
                  </a:lnTo>
                  <a:lnTo>
                    <a:pt x="110" y="2"/>
                  </a:lnTo>
                  <a:lnTo>
                    <a:pt x="107" y="2"/>
                  </a:lnTo>
                  <a:lnTo>
                    <a:pt x="105" y="2"/>
                  </a:lnTo>
                  <a:lnTo>
                    <a:pt x="103" y="1"/>
                  </a:lnTo>
                  <a:lnTo>
                    <a:pt x="100" y="1"/>
                  </a:lnTo>
                  <a:lnTo>
                    <a:pt x="98" y="1"/>
                  </a:lnTo>
                  <a:lnTo>
                    <a:pt x="96" y="1"/>
                  </a:lnTo>
                  <a:lnTo>
                    <a:pt x="94" y="0"/>
                  </a:lnTo>
                  <a:lnTo>
                    <a:pt x="92" y="0"/>
                  </a:lnTo>
                  <a:lnTo>
                    <a:pt x="90" y="0"/>
                  </a:lnTo>
                  <a:lnTo>
                    <a:pt x="87" y="0"/>
                  </a:lnTo>
                  <a:lnTo>
                    <a:pt x="77" y="0"/>
                  </a:lnTo>
                  <a:lnTo>
                    <a:pt x="75" y="0"/>
                  </a:lnTo>
                  <a:lnTo>
                    <a:pt x="74" y="0"/>
                  </a:lnTo>
                  <a:lnTo>
                    <a:pt x="71" y="0"/>
                  </a:lnTo>
                  <a:lnTo>
                    <a:pt x="69" y="1"/>
                  </a:lnTo>
                  <a:lnTo>
                    <a:pt x="67" y="1"/>
                  </a:lnTo>
                  <a:lnTo>
                    <a:pt x="66" y="1"/>
                  </a:lnTo>
                  <a:lnTo>
                    <a:pt x="63" y="1"/>
                  </a:lnTo>
                  <a:lnTo>
                    <a:pt x="62" y="2"/>
                  </a:lnTo>
                  <a:lnTo>
                    <a:pt x="60" y="2"/>
                  </a:lnTo>
                  <a:lnTo>
                    <a:pt x="58" y="3"/>
                  </a:lnTo>
                  <a:lnTo>
                    <a:pt x="56" y="3"/>
                  </a:lnTo>
                  <a:lnTo>
                    <a:pt x="54" y="3"/>
                  </a:lnTo>
                  <a:lnTo>
                    <a:pt x="53" y="3"/>
                  </a:lnTo>
                  <a:lnTo>
                    <a:pt x="51" y="4"/>
                  </a:lnTo>
                  <a:lnTo>
                    <a:pt x="49" y="4"/>
                  </a:lnTo>
                  <a:lnTo>
                    <a:pt x="47" y="5"/>
                  </a:lnTo>
                  <a:lnTo>
                    <a:pt x="45" y="5"/>
                  </a:lnTo>
                  <a:lnTo>
                    <a:pt x="44" y="6"/>
                  </a:lnTo>
                  <a:lnTo>
                    <a:pt x="43" y="7"/>
                  </a:lnTo>
                  <a:lnTo>
                    <a:pt x="41" y="7"/>
                  </a:lnTo>
                  <a:lnTo>
                    <a:pt x="40" y="8"/>
                  </a:lnTo>
                  <a:lnTo>
                    <a:pt x="38" y="9"/>
                  </a:lnTo>
                  <a:lnTo>
                    <a:pt x="36" y="10"/>
                  </a:lnTo>
                  <a:lnTo>
                    <a:pt x="35" y="11"/>
                  </a:lnTo>
                  <a:lnTo>
                    <a:pt x="33" y="11"/>
                  </a:lnTo>
                  <a:lnTo>
                    <a:pt x="32" y="12"/>
                  </a:lnTo>
                  <a:lnTo>
                    <a:pt x="30" y="12"/>
                  </a:lnTo>
                  <a:lnTo>
                    <a:pt x="29" y="13"/>
                  </a:lnTo>
                  <a:lnTo>
                    <a:pt x="27" y="14"/>
                  </a:lnTo>
                  <a:lnTo>
                    <a:pt x="25" y="16"/>
                  </a:lnTo>
                  <a:lnTo>
                    <a:pt x="24" y="17"/>
                  </a:lnTo>
                  <a:lnTo>
                    <a:pt x="22" y="18"/>
                  </a:lnTo>
                  <a:lnTo>
                    <a:pt x="21" y="19"/>
                  </a:lnTo>
                  <a:lnTo>
                    <a:pt x="20" y="20"/>
                  </a:lnTo>
                  <a:lnTo>
                    <a:pt x="18" y="22"/>
                  </a:lnTo>
                  <a:lnTo>
                    <a:pt x="16" y="23"/>
                  </a:lnTo>
                  <a:lnTo>
                    <a:pt x="15" y="24"/>
                  </a:lnTo>
                  <a:lnTo>
                    <a:pt x="14" y="26"/>
                  </a:lnTo>
                  <a:lnTo>
                    <a:pt x="13" y="26"/>
                  </a:lnTo>
                  <a:lnTo>
                    <a:pt x="13" y="27"/>
                  </a:lnTo>
                  <a:lnTo>
                    <a:pt x="12" y="29"/>
                  </a:lnTo>
                  <a:lnTo>
                    <a:pt x="11" y="30"/>
                  </a:lnTo>
                  <a:lnTo>
                    <a:pt x="10" y="32"/>
                  </a:lnTo>
                  <a:lnTo>
                    <a:pt x="9" y="33"/>
                  </a:lnTo>
                  <a:lnTo>
                    <a:pt x="8" y="34"/>
                  </a:lnTo>
                  <a:lnTo>
                    <a:pt x="8" y="35"/>
                  </a:lnTo>
                  <a:lnTo>
                    <a:pt x="7" y="37"/>
                  </a:lnTo>
                  <a:lnTo>
                    <a:pt x="6" y="37"/>
                  </a:lnTo>
                  <a:lnTo>
                    <a:pt x="6" y="39"/>
                  </a:lnTo>
                  <a:lnTo>
                    <a:pt x="5" y="41"/>
                  </a:lnTo>
                  <a:lnTo>
                    <a:pt x="4" y="42"/>
                  </a:lnTo>
                  <a:lnTo>
                    <a:pt x="4" y="44"/>
                  </a:lnTo>
                  <a:lnTo>
                    <a:pt x="3" y="45"/>
                  </a:lnTo>
                  <a:lnTo>
                    <a:pt x="2" y="46"/>
                  </a:lnTo>
                  <a:lnTo>
                    <a:pt x="2" y="48"/>
                  </a:lnTo>
                  <a:lnTo>
                    <a:pt x="1" y="50"/>
                  </a:lnTo>
                  <a:lnTo>
                    <a:pt x="1" y="51"/>
                  </a:lnTo>
                  <a:lnTo>
                    <a:pt x="1" y="53"/>
                  </a:lnTo>
                  <a:lnTo>
                    <a:pt x="0" y="54"/>
                  </a:lnTo>
                  <a:lnTo>
                    <a:pt x="0" y="56"/>
                  </a:lnTo>
                  <a:lnTo>
                    <a:pt x="0" y="57"/>
                  </a:lnTo>
                  <a:lnTo>
                    <a:pt x="0" y="59"/>
                  </a:lnTo>
                  <a:lnTo>
                    <a:pt x="0" y="61"/>
                  </a:lnTo>
                  <a:lnTo>
                    <a:pt x="0" y="62"/>
                  </a:lnTo>
                  <a:lnTo>
                    <a:pt x="0" y="64"/>
                  </a:lnTo>
                  <a:lnTo>
                    <a:pt x="0" y="69"/>
                  </a:lnTo>
                  <a:lnTo>
                    <a:pt x="0" y="71"/>
                  </a:lnTo>
                  <a:lnTo>
                    <a:pt x="0" y="72"/>
                  </a:lnTo>
                  <a:lnTo>
                    <a:pt x="0" y="74"/>
                  </a:lnTo>
                  <a:lnTo>
                    <a:pt x="0" y="75"/>
                  </a:lnTo>
                  <a:lnTo>
                    <a:pt x="0" y="78"/>
                  </a:lnTo>
                  <a:lnTo>
                    <a:pt x="0" y="79"/>
                  </a:lnTo>
                  <a:lnTo>
                    <a:pt x="0" y="81"/>
                  </a:lnTo>
                  <a:lnTo>
                    <a:pt x="1" y="83"/>
                  </a:lnTo>
                  <a:lnTo>
                    <a:pt x="1" y="85"/>
                  </a:lnTo>
                  <a:lnTo>
                    <a:pt x="2" y="87"/>
                  </a:lnTo>
                  <a:lnTo>
                    <a:pt x="2" y="88"/>
                  </a:lnTo>
                  <a:lnTo>
                    <a:pt x="3" y="90"/>
                  </a:lnTo>
                  <a:lnTo>
                    <a:pt x="3" y="92"/>
                  </a:lnTo>
                  <a:lnTo>
                    <a:pt x="4" y="93"/>
                  </a:lnTo>
                  <a:lnTo>
                    <a:pt x="5" y="96"/>
                  </a:lnTo>
                  <a:lnTo>
                    <a:pt x="5" y="98"/>
                  </a:lnTo>
                  <a:lnTo>
                    <a:pt x="6" y="100"/>
                  </a:lnTo>
                  <a:lnTo>
                    <a:pt x="7" y="101"/>
                  </a:lnTo>
                  <a:lnTo>
                    <a:pt x="8" y="103"/>
                  </a:lnTo>
                  <a:lnTo>
                    <a:pt x="8" y="104"/>
                  </a:lnTo>
                  <a:lnTo>
                    <a:pt x="8" y="106"/>
                  </a:lnTo>
                  <a:lnTo>
                    <a:pt x="9" y="109"/>
                  </a:lnTo>
                  <a:lnTo>
                    <a:pt x="10" y="111"/>
                  </a:lnTo>
                  <a:lnTo>
                    <a:pt x="11" y="112"/>
                  </a:lnTo>
                  <a:lnTo>
                    <a:pt x="12" y="114"/>
                  </a:lnTo>
                  <a:lnTo>
                    <a:pt x="13" y="115"/>
                  </a:lnTo>
                  <a:lnTo>
                    <a:pt x="14" y="117"/>
                  </a:lnTo>
                  <a:lnTo>
                    <a:pt x="15" y="119"/>
                  </a:lnTo>
                  <a:lnTo>
                    <a:pt x="16" y="122"/>
                  </a:lnTo>
                  <a:lnTo>
                    <a:pt x="17" y="124"/>
                  </a:lnTo>
                  <a:lnTo>
                    <a:pt x="19" y="125"/>
                  </a:lnTo>
                  <a:lnTo>
                    <a:pt x="20" y="127"/>
                  </a:lnTo>
                  <a:lnTo>
                    <a:pt x="21" y="128"/>
                  </a:lnTo>
                  <a:lnTo>
                    <a:pt x="22" y="131"/>
                  </a:lnTo>
                  <a:lnTo>
                    <a:pt x="23" y="133"/>
                  </a:lnTo>
                  <a:lnTo>
                    <a:pt x="24" y="135"/>
                  </a:lnTo>
                  <a:lnTo>
                    <a:pt x="26" y="136"/>
                  </a:lnTo>
                  <a:lnTo>
                    <a:pt x="27" y="138"/>
                  </a:lnTo>
                  <a:lnTo>
                    <a:pt x="28" y="139"/>
                  </a:lnTo>
                  <a:lnTo>
                    <a:pt x="30" y="142"/>
                  </a:lnTo>
                  <a:lnTo>
                    <a:pt x="31" y="144"/>
                  </a:lnTo>
                  <a:lnTo>
                    <a:pt x="32" y="146"/>
                  </a:lnTo>
                  <a:lnTo>
                    <a:pt x="34" y="147"/>
                  </a:lnTo>
                  <a:lnTo>
                    <a:pt x="36" y="149"/>
                  </a:lnTo>
                  <a:lnTo>
                    <a:pt x="37" y="150"/>
                  </a:lnTo>
                  <a:lnTo>
                    <a:pt x="39" y="152"/>
                  </a:lnTo>
                  <a:lnTo>
                    <a:pt x="40" y="154"/>
                  </a:lnTo>
                  <a:lnTo>
                    <a:pt x="42" y="156"/>
                  </a:lnTo>
                  <a:lnTo>
                    <a:pt x="44" y="158"/>
                  </a:lnTo>
                  <a:lnTo>
                    <a:pt x="45" y="160"/>
                  </a:lnTo>
                  <a:lnTo>
                    <a:pt x="52" y="166"/>
                  </a:lnTo>
                  <a:lnTo>
                    <a:pt x="54" y="168"/>
                  </a:lnTo>
                  <a:lnTo>
                    <a:pt x="55" y="169"/>
                  </a:lnTo>
                  <a:lnTo>
                    <a:pt x="57" y="171"/>
                  </a:lnTo>
                  <a:lnTo>
                    <a:pt x="59" y="173"/>
                  </a:lnTo>
                  <a:lnTo>
                    <a:pt x="61" y="175"/>
                  </a:lnTo>
                  <a:lnTo>
                    <a:pt x="63" y="176"/>
                  </a:lnTo>
                  <a:lnTo>
                    <a:pt x="65" y="178"/>
                  </a:lnTo>
                  <a:lnTo>
                    <a:pt x="67" y="180"/>
                  </a:lnTo>
                  <a:lnTo>
                    <a:pt x="68" y="181"/>
                  </a:lnTo>
                  <a:lnTo>
                    <a:pt x="70" y="183"/>
                  </a:lnTo>
                  <a:lnTo>
                    <a:pt x="73" y="184"/>
                  </a:lnTo>
                  <a:lnTo>
                    <a:pt x="74" y="186"/>
                  </a:lnTo>
                  <a:lnTo>
                    <a:pt x="76" y="187"/>
                  </a:lnTo>
                  <a:lnTo>
                    <a:pt x="79" y="189"/>
                  </a:lnTo>
                  <a:lnTo>
                    <a:pt x="80" y="191"/>
                  </a:lnTo>
                  <a:lnTo>
                    <a:pt x="83" y="192"/>
                  </a:lnTo>
                  <a:lnTo>
                    <a:pt x="85" y="193"/>
                  </a:lnTo>
                  <a:lnTo>
                    <a:pt x="86" y="195"/>
                  </a:lnTo>
                  <a:lnTo>
                    <a:pt x="89" y="196"/>
                  </a:lnTo>
                  <a:lnTo>
                    <a:pt x="91" y="198"/>
                  </a:lnTo>
                  <a:lnTo>
                    <a:pt x="94" y="200"/>
                  </a:lnTo>
                  <a:lnTo>
                    <a:pt x="96" y="200"/>
                  </a:lnTo>
                  <a:lnTo>
                    <a:pt x="97" y="202"/>
                  </a:lnTo>
                  <a:lnTo>
                    <a:pt x="99" y="203"/>
                  </a:lnTo>
                  <a:lnTo>
                    <a:pt x="102" y="204"/>
                  </a:lnTo>
                  <a:lnTo>
                    <a:pt x="105" y="205"/>
                  </a:lnTo>
                  <a:lnTo>
                    <a:pt x="106" y="207"/>
                  </a:lnTo>
                  <a:lnTo>
                    <a:pt x="109" y="208"/>
                  </a:lnTo>
                  <a:lnTo>
                    <a:pt x="110" y="209"/>
                  </a:lnTo>
                  <a:lnTo>
                    <a:pt x="113" y="211"/>
                  </a:lnTo>
                  <a:lnTo>
                    <a:pt x="116" y="212"/>
                  </a:lnTo>
                  <a:lnTo>
                    <a:pt x="117" y="213"/>
                  </a:lnTo>
                  <a:lnTo>
                    <a:pt x="120" y="214"/>
                  </a:lnTo>
                  <a:lnTo>
                    <a:pt x="122" y="215"/>
                  </a:lnTo>
                  <a:lnTo>
                    <a:pt x="124" y="216"/>
                  </a:lnTo>
                  <a:lnTo>
                    <a:pt x="127" y="217"/>
                  </a:lnTo>
                  <a:lnTo>
                    <a:pt x="130" y="218"/>
                  </a:lnTo>
                  <a:lnTo>
                    <a:pt x="131" y="219"/>
                  </a:lnTo>
                  <a:lnTo>
                    <a:pt x="134" y="220"/>
                  </a:lnTo>
                  <a:lnTo>
                    <a:pt x="136" y="221"/>
                  </a:lnTo>
                  <a:lnTo>
                    <a:pt x="138" y="223"/>
                  </a:lnTo>
                  <a:lnTo>
                    <a:pt x="141" y="224"/>
                  </a:lnTo>
                  <a:lnTo>
                    <a:pt x="143" y="224"/>
                  </a:lnTo>
                  <a:lnTo>
                    <a:pt x="145" y="225"/>
                  </a:lnTo>
                  <a:lnTo>
                    <a:pt x="147" y="225"/>
                  </a:lnTo>
                  <a:lnTo>
                    <a:pt x="150" y="226"/>
                  </a:lnTo>
                  <a:lnTo>
                    <a:pt x="152" y="227"/>
                  </a:lnTo>
                  <a:lnTo>
                    <a:pt x="154" y="228"/>
                  </a:lnTo>
                  <a:lnTo>
                    <a:pt x="157" y="228"/>
                  </a:lnTo>
                  <a:lnTo>
                    <a:pt x="159" y="229"/>
                  </a:lnTo>
                  <a:lnTo>
                    <a:pt x="161" y="230"/>
                  </a:lnTo>
                  <a:lnTo>
                    <a:pt x="164" y="230"/>
                  </a:lnTo>
                  <a:lnTo>
                    <a:pt x="165" y="231"/>
                  </a:lnTo>
                  <a:lnTo>
                    <a:pt x="168" y="232"/>
                  </a:lnTo>
                  <a:lnTo>
                    <a:pt x="171" y="232"/>
                  </a:lnTo>
                  <a:lnTo>
                    <a:pt x="172" y="233"/>
                  </a:lnTo>
                  <a:lnTo>
                    <a:pt x="175" y="234"/>
                  </a:lnTo>
                  <a:lnTo>
                    <a:pt x="177" y="234"/>
                  </a:lnTo>
                  <a:lnTo>
                    <a:pt x="179" y="235"/>
                  </a:lnTo>
                  <a:lnTo>
                    <a:pt x="182" y="235"/>
                  </a:lnTo>
                  <a:lnTo>
                    <a:pt x="184" y="236"/>
                  </a:lnTo>
                  <a:lnTo>
                    <a:pt x="186" y="236"/>
                  </a:lnTo>
                  <a:lnTo>
                    <a:pt x="188" y="236"/>
                  </a:lnTo>
                  <a:lnTo>
                    <a:pt x="190" y="236"/>
                  </a:lnTo>
                  <a:lnTo>
                    <a:pt x="193" y="236"/>
                  </a:lnTo>
                  <a:lnTo>
                    <a:pt x="194" y="236"/>
                  </a:lnTo>
                  <a:lnTo>
                    <a:pt x="197" y="236"/>
                  </a:lnTo>
                  <a:lnTo>
                    <a:pt x="199" y="237"/>
                  </a:lnTo>
                  <a:lnTo>
                    <a:pt x="201" y="237"/>
                  </a:lnTo>
                  <a:lnTo>
                    <a:pt x="204" y="237"/>
                  </a:lnTo>
                  <a:lnTo>
                    <a:pt x="205" y="237"/>
                  </a:lnTo>
                  <a:lnTo>
                    <a:pt x="216" y="237"/>
                  </a:lnTo>
                  <a:lnTo>
                    <a:pt x="218" y="237"/>
                  </a:lnTo>
                  <a:lnTo>
                    <a:pt x="220" y="237"/>
                  </a:lnTo>
                  <a:lnTo>
                    <a:pt x="222" y="237"/>
                  </a:lnTo>
                  <a:lnTo>
                    <a:pt x="224" y="236"/>
                  </a:lnTo>
                  <a:lnTo>
                    <a:pt x="226" y="236"/>
                  </a:lnTo>
                  <a:lnTo>
                    <a:pt x="228" y="236"/>
                  </a:lnTo>
                  <a:lnTo>
                    <a:pt x="229" y="236"/>
                  </a:lnTo>
                  <a:lnTo>
                    <a:pt x="231" y="236"/>
                  </a:lnTo>
                  <a:lnTo>
                    <a:pt x="234" y="236"/>
                  </a:lnTo>
                  <a:lnTo>
                    <a:pt x="236" y="235"/>
                  </a:lnTo>
                  <a:lnTo>
                    <a:pt x="237" y="235"/>
                  </a:lnTo>
                  <a:lnTo>
                    <a:pt x="239" y="235"/>
                  </a:lnTo>
                  <a:lnTo>
                    <a:pt x="241" y="234"/>
                  </a:lnTo>
                  <a:lnTo>
                    <a:pt x="242" y="233"/>
                  </a:lnTo>
                  <a:lnTo>
                    <a:pt x="244" y="233"/>
                  </a:lnTo>
                  <a:lnTo>
                    <a:pt x="246" y="232"/>
                  </a:lnTo>
                  <a:lnTo>
                    <a:pt x="248" y="232"/>
                  </a:lnTo>
                  <a:lnTo>
                    <a:pt x="249" y="231"/>
                  </a:lnTo>
                  <a:lnTo>
                    <a:pt x="251" y="230"/>
                  </a:lnTo>
                  <a:lnTo>
                    <a:pt x="253" y="230"/>
                  </a:lnTo>
                  <a:lnTo>
                    <a:pt x="254" y="229"/>
                  </a:lnTo>
                  <a:lnTo>
                    <a:pt x="255" y="228"/>
                  </a:lnTo>
                  <a:lnTo>
                    <a:pt x="257" y="228"/>
                  </a:lnTo>
                  <a:lnTo>
                    <a:pt x="259" y="227"/>
                  </a:lnTo>
                  <a:lnTo>
                    <a:pt x="261" y="226"/>
                  </a:lnTo>
                  <a:lnTo>
                    <a:pt x="261" y="225"/>
                  </a:lnTo>
                  <a:lnTo>
                    <a:pt x="263" y="225"/>
                  </a:lnTo>
                  <a:lnTo>
                    <a:pt x="265" y="224"/>
                  </a:lnTo>
                  <a:lnTo>
                    <a:pt x="266" y="224"/>
                  </a:lnTo>
                  <a:lnTo>
                    <a:pt x="267" y="223"/>
                  </a:lnTo>
                  <a:lnTo>
                    <a:pt x="268" y="221"/>
                  </a:lnTo>
                  <a:lnTo>
                    <a:pt x="270" y="220"/>
                  </a:lnTo>
                  <a:lnTo>
                    <a:pt x="271" y="219"/>
                  </a:lnTo>
                  <a:lnTo>
                    <a:pt x="272" y="218"/>
                  </a:lnTo>
                  <a:lnTo>
                    <a:pt x="273" y="217"/>
                  </a:lnTo>
                  <a:lnTo>
                    <a:pt x="276" y="215"/>
                  </a:lnTo>
                  <a:lnTo>
                    <a:pt x="277" y="214"/>
                  </a:lnTo>
                  <a:lnTo>
                    <a:pt x="278" y="213"/>
                  </a:lnTo>
                  <a:lnTo>
                    <a:pt x="279" y="212"/>
                  </a:lnTo>
                  <a:lnTo>
                    <a:pt x="280" y="211"/>
                  </a:lnTo>
                  <a:lnTo>
                    <a:pt x="281" y="209"/>
                  </a:lnTo>
                  <a:lnTo>
                    <a:pt x="282" y="208"/>
                  </a:lnTo>
                  <a:lnTo>
                    <a:pt x="283" y="207"/>
                  </a:lnTo>
                  <a:lnTo>
                    <a:pt x="284" y="205"/>
                  </a:lnTo>
                  <a:lnTo>
                    <a:pt x="284" y="204"/>
                  </a:lnTo>
                  <a:lnTo>
                    <a:pt x="285" y="203"/>
                  </a:lnTo>
                  <a:lnTo>
                    <a:pt x="285" y="202"/>
                  </a:lnTo>
                  <a:lnTo>
                    <a:pt x="286" y="200"/>
                  </a:lnTo>
                  <a:lnTo>
                    <a:pt x="287" y="200"/>
                  </a:lnTo>
                  <a:lnTo>
                    <a:pt x="288" y="198"/>
                  </a:lnTo>
                  <a:lnTo>
                    <a:pt x="289" y="196"/>
                  </a:lnTo>
                  <a:lnTo>
                    <a:pt x="289" y="195"/>
                  </a:lnTo>
                  <a:lnTo>
                    <a:pt x="290" y="193"/>
                  </a:lnTo>
                  <a:lnTo>
                    <a:pt x="291" y="192"/>
                  </a:lnTo>
                  <a:lnTo>
                    <a:pt x="291" y="191"/>
                  </a:lnTo>
                  <a:lnTo>
                    <a:pt x="291" y="189"/>
                  </a:lnTo>
                  <a:lnTo>
                    <a:pt x="291" y="187"/>
                  </a:lnTo>
                  <a:lnTo>
                    <a:pt x="292" y="186"/>
                  </a:lnTo>
                  <a:lnTo>
                    <a:pt x="292" y="184"/>
                  </a:lnTo>
                  <a:lnTo>
                    <a:pt x="292" y="183"/>
                  </a:lnTo>
                  <a:lnTo>
                    <a:pt x="293" y="181"/>
                  </a:lnTo>
                  <a:lnTo>
                    <a:pt x="293" y="180"/>
                  </a:lnTo>
                  <a:lnTo>
                    <a:pt x="293" y="178"/>
                  </a:lnTo>
                  <a:lnTo>
                    <a:pt x="293" y="176"/>
                  </a:lnTo>
                  <a:lnTo>
                    <a:pt x="293" y="175"/>
                  </a:lnTo>
                  <a:lnTo>
                    <a:pt x="294" y="173"/>
                  </a:lnTo>
                  <a:lnTo>
                    <a:pt x="294" y="168"/>
                  </a:lnTo>
                  <a:lnTo>
                    <a:pt x="293" y="166"/>
                  </a:lnTo>
                  <a:lnTo>
                    <a:pt x="293" y="164"/>
                  </a:lnTo>
                  <a:lnTo>
                    <a:pt x="293" y="162"/>
                  </a:lnTo>
                  <a:lnTo>
                    <a:pt x="293" y="159"/>
                  </a:lnTo>
                  <a:lnTo>
                    <a:pt x="292" y="158"/>
                  </a:lnTo>
                  <a:lnTo>
                    <a:pt x="292" y="156"/>
                  </a:lnTo>
                  <a:lnTo>
                    <a:pt x="292" y="154"/>
                  </a:lnTo>
                  <a:lnTo>
                    <a:pt x="291" y="152"/>
                  </a:lnTo>
                  <a:lnTo>
                    <a:pt x="291" y="150"/>
                  </a:lnTo>
                  <a:lnTo>
                    <a:pt x="291" y="149"/>
                  </a:lnTo>
                  <a:lnTo>
                    <a:pt x="291" y="147"/>
                  </a:lnTo>
                  <a:lnTo>
                    <a:pt x="290" y="146"/>
                  </a:lnTo>
                  <a:lnTo>
                    <a:pt x="290" y="144"/>
                  </a:lnTo>
                  <a:lnTo>
                    <a:pt x="289" y="141"/>
                  </a:lnTo>
                  <a:lnTo>
                    <a:pt x="288" y="139"/>
                  </a:lnTo>
                  <a:lnTo>
                    <a:pt x="287" y="138"/>
                  </a:lnTo>
                  <a:lnTo>
                    <a:pt x="287" y="136"/>
                  </a:lnTo>
                  <a:lnTo>
                    <a:pt x="286" y="135"/>
                  </a:lnTo>
                  <a:lnTo>
                    <a:pt x="285" y="133"/>
                  </a:lnTo>
                  <a:lnTo>
                    <a:pt x="284" y="131"/>
                  </a:lnTo>
                  <a:lnTo>
                    <a:pt x="284" y="128"/>
                  </a:lnTo>
                  <a:lnTo>
                    <a:pt x="283" y="127"/>
                  </a:lnTo>
                  <a:lnTo>
                    <a:pt x="282" y="125"/>
                  </a:lnTo>
                  <a:lnTo>
                    <a:pt x="281" y="124"/>
                  </a:lnTo>
                  <a:lnTo>
                    <a:pt x="280" y="122"/>
                  </a:lnTo>
                  <a:lnTo>
                    <a:pt x="280" y="119"/>
                  </a:lnTo>
                  <a:lnTo>
                    <a:pt x="279" y="117"/>
                  </a:lnTo>
                  <a:lnTo>
                    <a:pt x="278" y="115"/>
                  </a:lnTo>
                  <a:lnTo>
                    <a:pt x="276" y="114"/>
                  </a:lnTo>
                  <a:lnTo>
                    <a:pt x="275" y="112"/>
                  </a:lnTo>
                  <a:lnTo>
                    <a:pt x="274" y="111"/>
                  </a:lnTo>
                  <a:lnTo>
                    <a:pt x="272" y="109"/>
                  </a:lnTo>
                  <a:lnTo>
                    <a:pt x="272" y="106"/>
                  </a:lnTo>
                  <a:lnTo>
                    <a:pt x="270" y="104"/>
                  </a:lnTo>
                  <a:lnTo>
                    <a:pt x="269" y="103"/>
                  </a:lnTo>
                  <a:lnTo>
                    <a:pt x="267" y="101"/>
                  </a:lnTo>
                  <a:lnTo>
                    <a:pt x="267" y="100"/>
                  </a:lnTo>
                  <a:lnTo>
                    <a:pt x="265" y="98"/>
                  </a:lnTo>
                  <a:lnTo>
                    <a:pt x="264" y="95"/>
                  </a:lnTo>
                  <a:lnTo>
                    <a:pt x="262" y="93"/>
                  </a:lnTo>
                  <a:lnTo>
                    <a:pt x="261" y="92"/>
                  </a:lnTo>
                  <a:lnTo>
                    <a:pt x="260" y="90"/>
                  </a:lnTo>
                  <a:lnTo>
                    <a:pt x="258" y="88"/>
                  </a:lnTo>
                  <a:lnTo>
                    <a:pt x="256" y="87"/>
                  </a:lnTo>
                  <a:lnTo>
                    <a:pt x="254" y="85"/>
                  </a:lnTo>
                  <a:lnTo>
                    <a:pt x="253" y="83"/>
                  </a:lnTo>
                  <a:lnTo>
                    <a:pt x="252" y="81"/>
                  </a:lnTo>
                  <a:lnTo>
                    <a:pt x="250" y="79"/>
                  </a:lnTo>
                  <a:lnTo>
                    <a:pt x="249" y="77"/>
                  </a:lnTo>
                  <a:lnTo>
                    <a:pt x="241" y="71"/>
                  </a:lnTo>
                  <a:lnTo>
                    <a:pt x="240" y="69"/>
                  </a:lnTo>
                  <a:lnTo>
                    <a:pt x="238" y="68"/>
                  </a:lnTo>
                  <a:lnTo>
                    <a:pt x="236" y="66"/>
                  </a:lnTo>
                  <a:lnTo>
                    <a:pt x="235" y="64"/>
                  </a:lnTo>
                  <a:lnTo>
                    <a:pt x="232" y="62"/>
                  </a:lnTo>
                  <a:lnTo>
                    <a:pt x="230" y="61"/>
                  </a:lnTo>
                  <a:lnTo>
                    <a:pt x="229" y="59"/>
                  </a:lnTo>
                  <a:lnTo>
                    <a:pt x="227" y="57"/>
                  </a:lnTo>
                  <a:lnTo>
                    <a:pt x="225" y="56"/>
                  </a:lnTo>
                  <a:lnTo>
                    <a:pt x="223" y="54"/>
                  </a:lnTo>
                  <a:lnTo>
                    <a:pt x="221" y="53"/>
                  </a:lnTo>
                  <a:lnTo>
                    <a:pt x="218" y="51"/>
                  </a:lnTo>
                  <a:lnTo>
                    <a:pt x="217" y="50"/>
                  </a:lnTo>
                  <a:lnTo>
                    <a:pt x="215" y="48"/>
                  </a:lnTo>
                  <a:lnTo>
                    <a:pt x="213" y="46"/>
                  </a:lnTo>
                  <a:lnTo>
                    <a:pt x="211" y="45"/>
                  </a:lnTo>
                  <a:lnTo>
                    <a:pt x="208" y="44"/>
                  </a:lnTo>
                  <a:lnTo>
                    <a:pt x="206" y="42"/>
                  </a:lnTo>
                  <a:lnTo>
                    <a:pt x="205" y="41"/>
                  </a:lnTo>
                  <a:lnTo>
                    <a:pt x="202" y="39"/>
                  </a:lnTo>
                  <a:lnTo>
                    <a:pt x="200" y="37"/>
                  </a:lnTo>
                  <a:lnTo>
                    <a:pt x="198" y="37"/>
                  </a:lnTo>
                  <a:lnTo>
                    <a:pt x="194" y="44"/>
                  </a:lnTo>
                  <a:lnTo>
                    <a:pt x="191" y="42"/>
                  </a:lnTo>
                  <a:lnTo>
                    <a:pt x="189" y="41"/>
                  </a:lnTo>
                  <a:lnTo>
                    <a:pt x="187" y="39"/>
                  </a:lnTo>
                  <a:lnTo>
                    <a:pt x="185" y="38"/>
                  </a:lnTo>
                  <a:lnTo>
                    <a:pt x="183" y="37"/>
                  </a:lnTo>
                  <a:lnTo>
                    <a:pt x="181" y="36"/>
                  </a:lnTo>
                  <a:lnTo>
                    <a:pt x="179" y="35"/>
                  </a:lnTo>
                  <a:lnTo>
                    <a:pt x="176" y="34"/>
                  </a:lnTo>
                  <a:lnTo>
                    <a:pt x="175" y="33"/>
                  </a:lnTo>
                  <a:lnTo>
                    <a:pt x="172" y="32"/>
                  </a:lnTo>
                  <a:lnTo>
                    <a:pt x="171" y="31"/>
                  </a:lnTo>
                  <a:lnTo>
                    <a:pt x="168" y="29"/>
                  </a:lnTo>
                  <a:lnTo>
                    <a:pt x="166" y="28"/>
                  </a:lnTo>
                  <a:lnTo>
                    <a:pt x="164" y="27"/>
                  </a:lnTo>
                  <a:lnTo>
                    <a:pt x="162" y="26"/>
                  </a:lnTo>
                  <a:lnTo>
                    <a:pt x="160" y="26"/>
                  </a:lnTo>
                  <a:lnTo>
                    <a:pt x="158" y="25"/>
                  </a:lnTo>
                  <a:lnTo>
                    <a:pt x="155" y="24"/>
                  </a:lnTo>
                  <a:lnTo>
                    <a:pt x="153" y="23"/>
                  </a:lnTo>
                  <a:lnTo>
                    <a:pt x="151" y="22"/>
                  </a:lnTo>
                  <a:lnTo>
                    <a:pt x="148" y="22"/>
                  </a:lnTo>
                  <a:lnTo>
                    <a:pt x="147" y="21"/>
                  </a:lnTo>
                  <a:lnTo>
                    <a:pt x="145" y="20"/>
                  </a:lnTo>
                  <a:lnTo>
                    <a:pt x="142" y="19"/>
                  </a:lnTo>
                  <a:lnTo>
                    <a:pt x="141" y="18"/>
                  </a:lnTo>
                  <a:lnTo>
                    <a:pt x="138" y="17"/>
                  </a:lnTo>
                  <a:lnTo>
                    <a:pt x="135" y="16"/>
                  </a:lnTo>
                  <a:lnTo>
                    <a:pt x="134" y="16"/>
                  </a:lnTo>
                  <a:lnTo>
                    <a:pt x="131" y="15"/>
                  </a:lnTo>
                  <a:lnTo>
                    <a:pt x="130" y="14"/>
                  </a:lnTo>
                  <a:lnTo>
                    <a:pt x="127" y="14"/>
                  </a:lnTo>
                  <a:lnTo>
                    <a:pt x="125" y="14"/>
                  </a:lnTo>
                  <a:lnTo>
                    <a:pt x="122" y="13"/>
                  </a:lnTo>
                  <a:lnTo>
                    <a:pt x="121" y="12"/>
                  </a:lnTo>
                  <a:lnTo>
                    <a:pt x="118" y="12"/>
                  </a:lnTo>
                  <a:lnTo>
                    <a:pt x="116" y="12"/>
                  </a:lnTo>
                  <a:lnTo>
                    <a:pt x="114" y="11"/>
                  </a:lnTo>
                  <a:lnTo>
                    <a:pt x="112" y="11"/>
                  </a:lnTo>
                  <a:lnTo>
                    <a:pt x="110" y="11"/>
                  </a:lnTo>
                  <a:lnTo>
                    <a:pt x="108" y="11"/>
                  </a:lnTo>
                  <a:lnTo>
                    <a:pt x="106" y="10"/>
                  </a:lnTo>
                  <a:lnTo>
                    <a:pt x="104" y="10"/>
                  </a:lnTo>
                  <a:lnTo>
                    <a:pt x="102" y="10"/>
                  </a:lnTo>
                  <a:lnTo>
                    <a:pt x="99" y="9"/>
                  </a:lnTo>
                  <a:lnTo>
                    <a:pt x="97" y="9"/>
                  </a:lnTo>
                  <a:lnTo>
                    <a:pt x="96" y="9"/>
                  </a:lnTo>
                  <a:lnTo>
                    <a:pt x="94" y="9"/>
                  </a:lnTo>
                  <a:lnTo>
                    <a:pt x="92" y="9"/>
                  </a:lnTo>
                  <a:lnTo>
                    <a:pt x="89" y="8"/>
                  </a:lnTo>
                  <a:lnTo>
                    <a:pt x="87" y="8"/>
                  </a:lnTo>
                  <a:lnTo>
                    <a:pt x="85" y="8"/>
                  </a:lnTo>
                  <a:lnTo>
                    <a:pt x="80" y="8"/>
                  </a:lnTo>
                  <a:lnTo>
                    <a:pt x="78" y="8"/>
                  </a:lnTo>
                  <a:lnTo>
                    <a:pt x="74" y="8"/>
                  </a:lnTo>
                  <a:lnTo>
                    <a:pt x="72" y="9"/>
                  </a:lnTo>
                  <a:lnTo>
                    <a:pt x="70" y="9"/>
                  </a:lnTo>
                  <a:lnTo>
                    <a:pt x="68" y="9"/>
                  </a:lnTo>
                  <a:lnTo>
                    <a:pt x="67" y="9"/>
                  </a:lnTo>
                  <a:lnTo>
                    <a:pt x="65" y="10"/>
                  </a:lnTo>
                  <a:lnTo>
                    <a:pt x="63" y="10"/>
                  </a:lnTo>
                  <a:lnTo>
                    <a:pt x="62" y="10"/>
                  </a:lnTo>
                  <a:lnTo>
                    <a:pt x="60" y="11"/>
                  </a:lnTo>
                  <a:lnTo>
                    <a:pt x="58" y="11"/>
                  </a:lnTo>
                  <a:lnTo>
                    <a:pt x="56" y="11"/>
                  </a:lnTo>
                  <a:lnTo>
                    <a:pt x="55" y="11"/>
                  </a:lnTo>
                  <a:lnTo>
                    <a:pt x="53" y="12"/>
                  </a:lnTo>
                  <a:lnTo>
                    <a:pt x="51" y="12"/>
                  </a:lnTo>
                  <a:lnTo>
                    <a:pt x="49" y="13"/>
                  </a:lnTo>
                  <a:lnTo>
                    <a:pt x="47" y="14"/>
                  </a:lnTo>
                  <a:lnTo>
                    <a:pt x="45" y="14"/>
                  </a:lnTo>
                  <a:lnTo>
                    <a:pt x="44" y="14"/>
                  </a:lnTo>
                  <a:lnTo>
                    <a:pt x="43" y="15"/>
                  </a:lnTo>
                  <a:lnTo>
                    <a:pt x="41" y="15"/>
                  </a:lnTo>
                  <a:lnTo>
                    <a:pt x="40" y="16"/>
                  </a:lnTo>
                  <a:lnTo>
                    <a:pt x="39" y="17"/>
                  </a:lnTo>
                  <a:lnTo>
                    <a:pt x="37" y="18"/>
                  </a:lnTo>
                  <a:lnTo>
                    <a:pt x="36" y="19"/>
                  </a:lnTo>
                  <a:lnTo>
                    <a:pt x="34" y="20"/>
                  </a:lnTo>
                  <a:lnTo>
                    <a:pt x="33" y="21"/>
                  </a:lnTo>
                  <a:lnTo>
                    <a:pt x="32" y="22"/>
                  </a:lnTo>
                  <a:lnTo>
                    <a:pt x="31" y="22"/>
                  </a:lnTo>
                  <a:lnTo>
                    <a:pt x="29" y="23"/>
                  </a:lnTo>
                  <a:lnTo>
                    <a:pt x="28" y="24"/>
                  </a:lnTo>
                  <a:lnTo>
                    <a:pt x="27" y="25"/>
                  </a:lnTo>
                  <a:lnTo>
                    <a:pt x="26" y="26"/>
                  </a:lnTo>
                  <a:lnTo>
                    <a:pt x="25" y="26"/>
                  </a:lnTo>
                  <a:lnTo>
                    <a:pt x="24" y="27"/>
                  </a:lnTo>
                  <a:lnTo>
                    <a:pt x="23" y="28"/>
                  </a:lnTo>
                  <a:lnTo>
                    <a:pt x="22" y="29"/>
                  </a:lnTo>
                  <a:lnTo>
                    <a:pt x="21" y="31"/>
                  </a:lnTo>
                  <a:lnTo>
                    <a:pt x="21" y="32"/>
                  </a:lnTo>
                  <a:lnTo>
                    <a:pt x="20" y="33"/>
                  </a:lnTo>
                  <a:lnTo>
                    <a:pt x="19" y="34"/>
                  </a:lnTo>
                  <a:lnTo>
                    <a:pt x="18" y="35"/>
                  </a:lnTo>
                  <a:lnTo>
                    <a:pt x="17" y="36"/>
                  </a:lnTo>
                  <a:lnTo>
                    <a:pt x="16" y="37"/>
                  </a:lnTo>
                  <a:lnTo>
                    <a:pt x="15" y="38"/>
                  </a:lnTo>
                  <a:lnTo>
                    <a:pt x="14" y="39"/>
                  </a:lnTo>
                  <a:lnTo>
                    <a:pt x="13" y="41"/>
                  </a:lnTo>
                  <a:lnTo>
                    <a:pt x="13" y="42"/>
                  </a:lnTo>
                  <a:lnTo>
                    <a:pt x="13" y="44"/>
                  </a:lnTo>
                  <a:lnTo>
                    <a:pt x="12" y="45"/>
                  </a:lnTo>
                  <a:lnTo>
                    <a:pt x="12" y="46"/>
                  </a:lnTo>
                  <a:lnTo>
                    <a:pt x="11" y="47"/>
                  </a:lnTo>
                  <a:lnTo>
                    <a:pt x="11" y="49"/>
                  </a:lnTo>
                  <a:lnTo>
                    <a:pt x="10" y="50"/>
                  </a:lnTo>
                  <a:lnTo>
                    <a:pt x="10" y="51"/>
                  </a:lnTo>
                  <a:lnTo>
                    <a:pt x="9" y="53"/>
                  </a:lnTo>
                  <a:lnTo>
                    <a:pt x="9" y="54"/>
                  </a:lnTo>
                  <a:lnTo>
                    <a:pt x="8" y="56"/>
                  </a:lnTo>
                  <a:lnTo>
                    <a:pt x="8" y="57"/>
                  </a:lnTo>
                  <a:lnTo>
                    <a:pt x="8" y="58"/>
                  </a:lnTo>
                  <a:lnTo>
                    <a:pt x="8" y="60"/>
                  </a:lnTo>
                  <a:lnTo>
                    <a:pt x="8" y="62"/>
                  </a:lnTo>
                  <a:lnTo>
                    <a:pt x="8" y="64"/>
                  </a:lnTo>
                  <a:lnTo>
                    <a:pt x="8" y="71"/>
                  </a:lnTo>
                  <a:lnTo>
                    <a:pt x="8" y="72"/>
                  </a:lnTo>
                  <a:lnTo>
                    <a:pt x="8" y="74"/>
                  </a:lnTo>
                  <a:lnTo>
                    <a:pt x="8" y="75"/>
                  </a:lnTo>
                  <a:lnTo>
                    <a:pt x="8" y="77"/>
                  </a:lnTo>
                  <a:lnTo>
                    <a:pt x="8" y="79"/>
                  </a:lnTo>
                  <a:lnTo>
                    <a:pt x="8" y="80"/>
                  </a:lnTo>
                  <a:lnTo>
                    <a:pt x="9" y="82"/>
                  </a:lnTo>
                  <a:lnTo>
                    <a:pt x="9" y="84"/>
                  </a:lnTo>
                  <a:lnTo>
                    <a:pt x="10" y="86"/>
                  </a:lnTo>
                  <a:lnTo>
                    <a:pt x="10" y="87"/>
                  </a:lnTo>
                  <a:lnTo>
                    <a:pt x="11" y="88"/>
                  </a:lnTo>
                  <a:lnTo>
                    <a:pt x="11" y="90"/>
                  </a:lnTo>
                  <a:lnTo>
                    <a:pt x="12" y="92"/>
                  </a:lnTo>
                  <a:lnTo>
                    <a:pt x="12" y="93"/>
                  </a:lnTo>
                  <a:lnTo>
                    <a:pt x="13" y="95"/>
                  </a:lnTo>
                  <a:lnTo>
                    <a:pt x="13" y="97"/>
                  </a:lnTo>
                  <a:lnTo>
                    <a:pt x="13" y="99"/>
                  </a:lnTo>
                  <a:lnTo>
                    <a:pt x="14" y="100"/>
                  </a:lnTo>
                  <a:lnTo>
                    <a:pt x="15" y="102"/>
                  </a:lnTo>
                  <a:lnTo>
                    <a:pt x="16" y="104"/>
                  </a:lnTo>
                  <a:lnTo>
                    <a:pt x="17" y="105"/>
                  </a:lnTo>
                  <a:lnTo>
                    <a:pt x="18" y="107"/>
                  </a:lnTo>
                  <a:lnTo>
                    <a:pt x="19" y="109"/>
                  </a:lnTo>
                  <a:lnTo>
                    <a:pt x="20" y="111"/>
                  </a:lnTo>
                  <a:lnTo>
                    <a:pt x="21" y="112"/>
                  </a:lnTo>
                  <a:lnTo>
                    <a:pt x="21" y="114"/>
                  </a:lnTo>
                  <a:lnTo>
                    <a:pt x="22" y="116"/>
                  </a:lnTo>
                  <a:lnTo>
                    <a:pt x="23" y="117"/>
                  </a:lnTo>
                  <a:lnTo>
                    <a:pt x="24" y="119"/>
                  </a:lnTo>
                  <a:lnTo>
                    <a:pt x="25" y="121"/>
                  </a:lnTo>
                  <a:lnTo>
                    <a:pt x="26" y="123"/>
                  </a:lnTo>
                  <a:lnTo>
                    <a:pt x="27" y="124"/>
                  </a:lnTo>
                  <a:lnTo>
                    <a:pt x="28" y="127"/>
                  </a:lnTo>
                  <a:lnTo>
                    <a:pt x="29" y="128"/>
                  </a:lnTo>
                  <a:lnTo>
                    <a:pt x="31" y="130"/>
                  </a:lnTo>
                  <a:lnTo>
                    <a:pt x="32" y="132"/>
                  </a:lnTo>
                  <a:lnTo>
                    <a:pt x="33" y="133"/>
                  </a:lnTo>
                  <a:lnTo>
                    <a:pt x="34" y="135"/>
                  </a:lnTo>
                  <a:lnTo>
                    <a:pt x="36" y="137"/>
                  </a:lnTo>
                  <a:lnTo>
                    <a:pt x="37" y="139"/>
                  </a:lnTo>
                  <a:lnTo>
                    <a:pt x="39" y="140"/>
                  </a:lnTo>
                  <a:lnTo>
                    <a:pt x="40" y="142"/>
                  </a:lnTo>
                  <a:lnTo>
                    <a:pt x="41" y="144"/>
                  </a:lnTo>
                  <a:lnTo>
                    <a:pt x="43" y="146"/>
                  </a:lnTo>
                  <a:lnTo>
                    <a:pt x="44" y="147"/>
                  </a:lnTo>
                  <a:lnTo>
                    <a:pt x="45" y="148"/>
                  </a:lnTo>
                  <a:lnTo>
                    <a:pt x="47" y="150"/>
                  </a:lnTo>
                  <a:lnTo>
                    <a:pt x="49" y="151"/>
                  </a:lnTo>
                  <a:lnTo>
                    <a:pt x="50" y="153"/>
                  </a:lnTo>
                  <a:lnTo>
                    <a:pt x="51" y="155"/>
                  </a:lnTo>
                  <a:lnTo>
                    <a:pt x="53" y="157"/>
                  </a:lnTo>
                  <a:lnTo>
                    <a:pt x="56" y="160"/>
                  </a:lnTo>
                  <a:lnTo>
                    <a:pt x="58" y="162"/>
                  </a:lnTo>
                  <a:lnTo>
                    <a:pt x="60" y="163"/>
                  </a:lnTo>
                  <a:lnTo>
                    <a:pt x="62" y="164"/>
                  </a:lnTo>
                  <a:lnTo>
                    <a:pt x="63" y="166"/>
                  </a:lnTo>
                  <a:lnTo>
                    <a:pt x="65" y="168"/>
                  </a:lnTo>
                  <a:lnTo>
                    <a:pt x="67" y="169"/>
                  </a:lnTo>
                  <a:lnTo>
                    <a:pt x="68" y="171"/>
                  </a:lnTo>
                  <a:lnTo>
                    <a:pt x="70" y="173"/>
                  </a:lnTo>
                  <a:lnTo>
                    <a:pt x="72" y="174"/>
                  </a:lnTo>
                  <a:lnTo>
                    <a:pt x="74" y="175"/>
                  </a:lnTo>
                  <a:lnTo>
                    <a:pt x="76" y="177"/>
                  </a:lnTo>
                  <a:lnTo>
                    <a:pt x="78" y="178"/>
                  </a:lnTo>
                  <a:lnTo>
                    <a:pt x="80" y="180"/>
                  </a:lnTo>
                  <a:lnTo>
                    <a:pt x="81" y="181"/>
                  </a:lnTo>
                  <a:lnTo>
                    <a:pt x="84" y="183"/>
                  </a:lnTo>
                  <a:lnTo>
                    <a:pt x="85" y="184"/>
                  </a:lnTo>
                  <a:lnTo>
                    <a:pt x="87" y="186"/>
                  </a:lnTo>
                  <a:lnTo>
                    <a:pt x="89" y="187"/>
                  </a:lnTo>
                  <a:lnTo>
                    <a:pt x="92" y="188"/>
                  </a:lnTo>
                  <a:lnTo>
                    <a:pt x="94" y="190"/>
                  </a:lnTo>
                  <a:lnTo>
                    <a:pt x="95" y="191"/>
                  </a:lnTo>
                  <a:lnTo>
                    <a:pt x="97" y="192"/>
                  </a:lnTo>
                  <a:lnTo>
                    <a:pt x="99" y="193"/>
                  </a:lnTo>
                  <a:lnTo>
                    <a:pt x="101" y="195"/>
                  </a:lnTo>
                  <a:lnTo>
                    <a:pt x="104" y="196"/>
                  </a:lnTo>
                  <a:lnTo>
                    <a:pt x="105" y="198"/>
                  </a:lnTo>
                  <a:lnTo>
                    <a:pt x="108" y="199"/>
                  </a:lnTo>
                  <a:lnTo>
                    <a:pt x="110" y="200"/>
                  </a:lnTo>
                  <a:lnTo>
                    <a:pt x="112" y="201"/>
                  </a:lnTo>
                  <a:lnTo>
                    <a:pt x="114" y="202"/>
                  </a:lnTo>
                  <a:lnTo>
                    <a:pt x="116" y="203"/>
                  </a:lnTo>
                  <a:lnTo>
                    <a:pt x="118" y="204"/>
                  </a:lnTo>
                  <a:lnTo>
                    <a:pt x="121" y="205"/>
                  </a:lnTo>
                  <a:lnTo>
                    <a:pt x="122" y="206"/>
                  </a:lnTo>
                  <a:lnTo>
                    <a:pt x="125" y="208"/>
                  </a:lnTo>
                  <a:lnTo>
                    <a:pt x="127" y="209"/>
                  </a:lnTo>
                  <a:lnTo>
                    <a:pt x="130" y="210"/>
                  </a:lnTo>
                  <a:lnTo>
                    <a:pt x="131" y="211"/>
                  </a:lnTo>
                  <a:lnTo>
                    <a:pt x="134" y="212"/>
                  </a:lnTo>
                  <a:lnTo>
                    <a:pt x="135" y="212"/>
                  </a:lnTo>
                  <a:lnTo>
                    <a:pt x="138" y="213"/>
                  </a:lnTo>
                  <a:lnTo>
                    <a:pt x="140" y="214"/>
                  </a:lnTo>
                  <a:lnTo>
                    <a:pt x="142" y="215"/>
                  </a:lnTo>
                  <a:lnTo>
                    <a:pt x="145" y="216"/>
                  </a:lnTo>
                  <a:lnTo>
                    <a:pt x="147" y="216"/>
                  </a:lnTo>
                  <a:lnTo>
                    <a:pt x="148" y="217"/>
                  </a:lnTo>
                  <a:lnTo>
                    <a:pt x="151" y="218"/>
                  </a:lnTo>
                  <a:lnTo>
                    <a:pt x="152" y="219"/>
                  </a:lnTo>
                  <a:lnTo>
                    <a:pt x="155" y="220"/>
                  </a:lnTo>
                  <a:lnTo>
                    <a:pt x="158" y="221"/>
                  </a:lnTo>
                  <a:lnTo>
                    <a:pt x="160" y="221"/>
                  </a:lnTo>
                  <a:lnTo>
                    <a:pt x="161" y="222"/>
                  </a:lnTo>
                  <a:lnTo>
                    <a:pt x="164" y="223"/>
                  </a:lnTo>
                  <a:lnTo>
                    <a:pt x="166" y="224"/>
                  </a:lnTo>
                  <a:lnTo>
                    <a:pt x="168" y="224"/>
                  </a:lnTo>
                  <a:lnTo>
                    <a:pt x="171" y="225"/>
                  </a:lnTo>
                  <a:lnTo>
                    <a:pt x="172" y="225"/>
                  </a:lnTo>
                  <a:lnTo>
                    <a:pt x="175" y="225"/>
                  </a:lnTo>
                  <a:lnTo>
                    <a:pt x="176" y="225"/>
                  </a:lnTo>
                  <a:lnTo>
                    <a:pt x="179" y="226"/>
                  </a:lnTo>
                  <a:lnTo>
                    <a:pt x="181" y="226"/>
                  </a:lnTo>
                  <a:lnTo>
                    <a:pt x="183" y="227"/>
                  </a:lnTo>
                  <a:lnTo>
                    <a:pt x="185" y="227"/>
                  </a:lnTo>
                  <a:lnTo>
                    <a:pt x="187" y="228"/>
                  </a:lnTo>
                  <a:lnTo>
                    <a:pt x="189" y="228"/>
                  </a:lnTo>
                  <a:lnTo>
                    <a:pt x="191" y="228"/>
                  </a:lnTo>
                  <a:lnTo>
                    <a:pt x="194" y="228"/>
                  </a:lnTo>
                  <a:lnTo>
                    <a:pt x="195" y="228"/>
                  </a:lnTo>
                  <a:lnTo>
                    <a:pt x="197" y="228"/>
                  </a:lnTo>
                  <a:lnTo>
                    <a:pt x="200" y="228"/>
                  </a:lnTo>
                  <a:lnTo>
                    <a:pt x="201" y="228"/>
                  </a:lnTo>
                  <a:lnTo>
                    <a:pt x="204" y="229"/>
                  </a:lnTo>
                  <a:lnTo>
                    <a:pt x="205" y="229"/>
                  </a:lnTo>
                  <a:lnTo>
                    <a:pt x="207" y="229"/>
                  </a:lnTo>
                  <a:lnTo>
                    <a:pt x="213" y="229"/>
                  </a:lnTo>
                  <a:lnTo>
                    <a:pt x="215" y="229"/>
                  </a:lnTo>
                  <a:lnTo>
                    <a:pt x="218" y="229"/>
                  </a:lnTo>
                  <a:lnTo>
                    <a:pt x="220" y="228"/>
                  </a:lnTo>
                  <a:lnTo>
                    <a:pt x="223" y="228"/>
                  </a:lnTo>
                  <a:lnTo>
                    <a:pt x="225" y="228"/>
                  </a:lnTo>
                  <a:lnTo>
                    <a:pt x="226" y="228"/>
                  </a:lnTo>
                  <a:lnTo>
                    <a:pt x="228" y="228"/>
                  </a:lnTo>
                  <a:lnTo>
                    <a:pt x="229" y="228"/>
                  </a:lnTo>
                  <a:lnTo>
                    <a:pt x="231" y="228"/>
                  </a:lnTo>
                  <a:lnTo>
                    <a:pt x="233" y="227"/>
                  </a:lnTo>
                  <a:lnTo>
                    <a:pt x="235" y="227"/>
                  </a:lnTo>
                  <a:lnTo>
                    <a:pt x="237" y="226"/>
                  </a:lnTo>
                  <a:lnTo>
                    <a:pt x="238" y="226"/>
                  </a:lnTo>
                  <a:lnTo>
                    <a:pt x="240" y="225"/>
                  </a:lnTo>
                  <a:lnTo>
                    <a:pt x="241" y="225"/>
                  </a:lnTo>
                  <a:lnTo>
                    <a:pt x="242" y="225"/>
                  </a:lnTo>
                  <a:lnTo>
                    <a:pt x="244" y="225"/>
                  </a:lnTo>
                  <a:lnTo>
                    <a:pt x="246" y="224"/>
                  </a:lnTo>
                  <a:lnTo>
                    <a:pt x="248" y="224"/>
                  </a:lnTo>
                  <a:lnTo>
                    <a:pt x="249" y="223"/>
                  </a:lnTo>
                  <a:lnTo>
                    <a:pt x="250" y="222"/>
                  </a:lnTo>
                  <a:lnTo>
                    <a:pt x="252" y="222"/>
                  </a:lnTo>
                  <a:lnTo>
                    <a:pt x="253" y="221"/>
                  </a:lnTo>
                  <a:lnTo>
                    <a:pt x="254" y="220"/>
                  </a:lnTo>
                  <a:lnTo>
                    <a:pt x="256" y="219"/>
                  </a:lnTo>
                  <a:lnTo>
                    <a:pt x="257" y="218"/>
                  </a:lnTo>
                  <a:lnTo>
                    <a:pt x="259" y="217"/>
                  </a:lnTo>
                  <a:lnTo>
                    <a:pt x="260" y="216"/>
                  </a:lnTo>
                  <a:lnTo>
                    <a:pt x="261" y="216"/>
                  </a:lnTo>
                  <a:lnTo>
                    <a:pt x="262" y="215"/>
                  </a:lnTo>
                  <a:lnTo>
                    <a:pt x="264" y="214"/>
                  </a:lnTo>
                  <a:lnTo>
                    <a:pt x="265" y="213"/>
                  </a:lnTo>
                  <a:lnTo>
                    <a:pt x="266" y="212"/>
                  </a:lnTo>
                  <a:lnTo>
                    <a:pt x="267" y="212"/>
                  </a:lnTo>
                  <a:lnTo>
                    <a:pt x="268" y="211"/>
                  </a:lnTo>
                  <a:lnTo>
                    <a:pt x="269" y="210"/>
                  </a:lnTo>
                  <a:lnTo>
                    <a:pt x="270" y="209"/>
                  </a:lnTo>
                  <a:lnTo>
                    <a:pt x="271" y="208"/>
                  </a:lnTo>
                  <a:lnTo>
                    <a:pt x="272" y="206"/>
                  </a:lnTo>
                  <a:lnTo>
                    <a:pt x="272" y="205"/>
                  </a:lnTo>
                  <a:lnTo>
                    <a:pt x="273" y="204"/>
                  </a:lnTo>
                  <a:lnTo>
                    <a:pt x="274" y="203"/>
                  </a:lnTo>
                  <a:lnTo>
                    <a:pt x="275" y="202"/>
                  </a:lnTo>
                  <a:lnTo>
                    <a:pt x="276" y="201"/>
                  </a:lnTo>
                  <a:lnTo>
                    <a:pt x="277" y="200"/>
                  </a:lnTo>
                  <a:lnTo>
                    <a:pt x="278" y="199"/>
                  </a:lnTo>
                  <a:lnTo>
                    <a:pt x="279" y="198"/>
                  </a:lnTo>
                  <a:lnTo>
                    <a:pt x="280" y="196"/>
                  </a:lnTo>
                  <a:lnTo>
                    <a:pt x="280" y="195"/>
                  </a:lnTo>
                  <a:lnTo>
                    <a:pt x="280" y="193"/>
                  </a:lnTo>
                  <a:lnTo>
                    <a:pt x="281" y="192"/>
                  </a:lnTo>
                  <a:lnTo>
                    <a:pt x="281" y="191"/>
                  </a:lnTo>
                  <a:lnTo>
                    <a:pt x="282" y="190"/>
                  </a:lnTo>
                  <a:lnTo>
                    <a:pt x="282" y="188"/>
                  </a:lnTo>
                  <a:lnTo>
                    <a:pt x="283" y="187"/>
                  </a:lnTo>
                  <a:lnTo>
                    <a:pt x="283" y="186"/>
                  </a:lnTo>
                  <a:lnTo>
                    <a:pt x="284" y="184"/>
                  </a:lnTo>
                  <a:lnTo>
                    <a:pt x="284" y="183"/>
                  </a:lnTo>
                  <a:lnTo>
                    <a:pt x="284" y="181"/>
                  </a:lnTo>
                  <a:lnTo>
                    <a:pt x="284" y="180"/>
                  </a:lnTo>
                  <a:lnTo>
                    <a:pt x="284" y="179"/>
                  </a:lnTo>
                  <a:lnTo>
                    <a:pt x="284" y="177"/>
                  </a:lnTo>
                  <a:lnTo>
                    <a:pt x="284" y="175"/>
                  </a:lnTo>
                  <a:lnTo>
                    <a:pt x="285" y="173"/>
                  </a:lnTo>
                  <a:lnTo>
                    <a:pt x="285" y="166"/>
                  </a:lnTo>
                  <a:lnTo>
                    <a:pt x="284" y="165"/>
                  </a:lnTo>
                  <a:lnTo>
                    <a:pt x="284" y="163"/>
                  </a:lnTo>
                  <a:lnTo>
                    <a:pt x="284" y="162"/>
                  </a:lnTo>
                  <a:lnTo>
                    <a:pt x="284" y="160"/>
                  </a:lnTo>
                  <a:lnTo>
                    <a:pt x="284" y="158"/>
                  </a:lnTo>
                  <a:lnTo>
                    <a:pt x="284" y="157"/>
                  </a:lnTo>
                  <a:lnTo>
                    <a:pt x="284" y="155"/>
                  </a:lnTo>
                  <a:lnTo>
                    <a:pt x="284" y="153"/>
                  </a:lnTo>
                  <a:lnTo>
                    <a:pt x="283" y="151"/>
                  </a:lnTo>
                  <a:lnTo>
                    <a:pt x="283" y="150"/>
                  </a:lnTo>
                  <a:lnTo>
                    <a:pt x="282" y="149"/>
                  </a:lnTo>
                  <a:lnTo>
                    <a:pt x="282" y="147"/>
                  </a:lnTo>
                  <a:lnTo>
                    <a:pt x="281" y="146"/>
                  </a:lnTo>
                  <a:lnTo>
                    <a:pt x="281" y="144"/>
                  </a:lnTo>
                  <a:lnTo>
                    <a:pt x="280" y="142"/>
                  </a:lnTo>
                  <a:lnTo>
                    <a:pt x="280" y="140"/>
                  </a:lnTo>
                  <a:lnTo>
                    <a:pt x="280" y="139"/>
                  </a:lnTo>
                  <a:lnTo>
                    <a:pt x="279" y="137"/>
                  </a:lnTo>
                  <a:lnTo>
                    <a:pt x="278" y="135"/>
                  </a:lnTo>
                  <a:lnTo>
                    <a:pt x="277" y="134"/>
                  </a:lnTo>
                  <a:lnTo>
                    <a:pt x="276" y="132"/>
                  </a:lnTo>
                  <a:lnTo>
                    <a:pt x="275" y="130"/>
                  </a:lnTo>
                  <a:lnTo>
                    <a:pt x="274" y="128"/>
                  </a:lnTo>
                  <a:lnTo>
                    <a:pt x="273" y="127"/>
                  </a:lnTo>
                  <a:lnTo>
                    <a:pt x="272" y="125"/>
                  </a:lnTo>
                  <a:lnTo>
                    <a:pt x="272" y="124"/>
                  </a:lnTo>
                  <a:lnTo>
                    <a:pt x="271" y="121"/>
                  </a:lnTo>
                  <a:lnTo>
                    <a:pt x="270" y="119"/>
                  </a:lnTo>
                  <a:lnTo>
                    <a:pt x="269" y="117"/>
                  </a:lnTo>
                  <a:lnTo>
                    <a:pt x="268" y="116"/>
                  </a:lnTo>
                  <a:lnTo>
                    <a:pt x="267" y="115"/>
                  </a:lnTo>
                  <a:lnTo>
                    <a:pt x="266" y="113"/>
                  </a:lnTo>
                  <a:lnTo>
                    <a:pt x="265" y="111"/>
                  </a:lnTo>
                  <a:lnTo>
                    <a:pt x="264" y="109"/>
                  </a:lnTo>
                  <a:lnTo>
                    <a:pt x="262" y="107"/>
                  </a:lnTo>
                  <a:lnTo>
                    <a:pt x="261" y="105"/>
                  </a:lnTo>
                  <a:lnTo>
                    <a:pt x="260" y="104"/>
                  </a:lnTo>
                  <a:lnTo>
                    <a:pt x="259" y="102"/>
                  </a:lnTo>
                  <a:lnTo>
                    <a:pt x="257" y="100"/>
                  </a:lnTo>
                  <a:lnTo>
                    <a:pt x="256" y="99"/>
                  </a:lnTo>
                  <a:lnTo>
                    <a:pt x="254" y="97"/>
                  </a:lnTo>
                  <a:lnTo>
                    <a:pt x="254" y="95"/>
                  </a:lnTo>
                  <a:lnTo>
                    <a:pt x="252" y="93"/>
                  </a:lnTo>
                  <a:lnTo>
                    <a:pt x="250" y="92"/>
                  </a:lnTo>
                  <a:lnTo>
                    <a:pt x="249" y="90"/>
                  </a:lnTo>
                  <a:lnTo>
                    <a:pt x="248" y="88"/>
                  </a:lnTo>
                  <a:lnTo>
                    <a:pt x="246" y="87"/>
                  </a:lnTo>
                  <a:lnTo>
                    <a:pt x="244" y="86"/>
                  </a:lnTo>
                  <a:lnTo>
                    <a:pt x="243" y="84"/>
                  </a:lnTo>
                  <a:lnTo>
                    <a:pt x="241" y="82"/>
                  </a:lnTo>
                  <a:lnTo>
                    <a:pt x="240" y="80"/>
                  </a:lnTo>
                  <a:lnTo>
                    <a:pt x="237" y="77"/>
                  </a:lnTo>
                  <a:lnTo>
                    <a:pt x="235" y="75"/>
                  </a:lnTo>
                  <a:lnTo>
                    <a:pt x="233" y="74"/>
                  </a:lnTo>
                  <a:lnTo>
                    <a:pt x="231" y="72"/>
                  </a:lnTo>
                  <a:lnTo>
                    <a:pt x="229" y="71"/>
                  </a:lnTo>
                  <a:lnTo>
                    <a:pt x="228" y="69"/>
                  </a:lnTo>
                  <a:lnTo>
                    <a:pt x="226" y="68"/>
                  </a:lnTo>
                  <a:lnTo>
                    <a:pt x="225" y="66"/>
                  </a:lnTo>
                  <a:lnTo>
                    <a:pt x="223" y="64"/>
                  </a:lnTo>
                  <a:lnTo>
                    <a:pt x="221" y="63"/>
                  </a:lnTo>
                  <a:lnTo>
                    <a:pt x="219" y="62"/>
                  </a:lnTo>
                  <a:lnTo>
                    <a:pt x="217" y="60"/>
                  </a:lnTo>
                  <a:lnTo>
                    <a:pt x="215" y="58"/>
                  </a:lnTo>
                  <a:lnTo>
                    <a:pt x="213" y="57"/>
                  </a:lnTo>
                  <a:lnTo>
                    <a:pt x="212" y="56"/>
                  </a:lnTo>
                  <a:lnTo>
                    <a:pt x="209" y="54"/>
                  </a:lnTo>
                  <a:lnTo>
                    <a:pt x="207" y="53"/>
                  </a:lnTo>
                  <a:lnTo>
                    <a:pt x="205" y="51"/>
                  </a:lnTo>
                  <a:lnTo>
                    <a:pt x="204" y="50"/>
                  </a:lnTo>
                  <a:lnTo>
                    <a:pt x="201" y="49"/>
                  </a:lnTo>
                  <a:lnTo>
                    <a:pt x="200" y="47"/>
                  </a:lnTo>
                  <a:lnTo>
                    <a:pt x="198" y="46"/>
                  </a:lnTo>
                  <a:lnTo>
                    <a:pt x="195" y="45"/>
                  </a:lnTo>
                  <a:lnTo>
                    <a:pt x="194" y="44"/>
                  </a:lnTo>
                  <a:lnTo>
                    <a:pt x="198" y="37"/>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8450" name="Freeform 147"/>
            <p:cNvSpPr>
              <a:spLocks noChangeAspect="1"/>
            </p:cNvSpPr>
            <p:nvPr/>
          </p:nvSpPr>
          <p:spPr bwMode="auto">
            <a:xfrm>
              <a:off x="926" y="1365"/>
              <a:ext cx="705" cy="556"/>
            </a:xfrm>
            <a:custGeom>
              <a:avLst/>
              <a:gdLst>
                <a:gd name="T0" fmla="*/ 696 w 705"/>
                <a:gd name="T1" fmla="*/ 392 h 556"/>
                <a:gd name="T2" fmla="*/ 688 w 705"/>
                <a:gd name="T3" fmla="*/ 424 h 556"/>
                <a:gd name="T4" fmla="*/ 676 w 705"/>
                <a:gd name="T5" fmla="*/ 452 h 556"/>
                <a:gd name="T6" fmla="*/ 658 w 705"/>
                <a:gd name="T7" fmla="*/ 477 h 556"/>
                <a:gd name="T8" fmla="*/ 630 w 705"/>
                <a:gd name="T9" fmla="*/ 504 h 556"/>
                <a:gd name="T10" fmla="*/ 602 w 705"/>
                <a:gd name="T11" fmla="*/ 521 h 556"/>
                <a:gd name="T12" fmla="*/ 570 w 705"/>
                <a:gd name="T13" fmla="*/ 534 h 556"/>
                <a:gd name="T14" fmla="*/ 535 w 705"/>
                <a:gd name="T15" fmla="*/ 543 h 556"/>
                <a:gd name="T16" fmla="*/ 497 w 705"/>
                <a:gd name="T17" fmla="*/ 547 h 556"/>
                <a:gd name="T18" fmla="*/ 441 w 705"/>
                <a:gd name="T19" fmla="*/ 544 h 556"/>
                <a:gd name="T20" fmla="*/ 399 w 705"/>
                <a:gd name="T21" fmla="*/ 539 h 556"/>
                <a:gd name="T22" fmla="*/ 354 w 705"/>
                <a:gd name="T23" fmla="*/ 527 h 556"/>
                <a:gd name="T24" fmla="*/ 311 w 705"/>
                <a:gd name="T25" fmla="*/ 512 h 556"/>
                <a:gd name="T26" fmla="*/ 269 w 705"/>
                <a:gd name="T27" fmla="*/ 492 h 556"/>
                <a:gd name="T28" fmla="*/ 227 w 705"/>
                <a:gd name="T29" fmla="*/ 469 h 556"/>
                <a:gd name="T30" fmla="*/ 189 w 705"/>
                <a:gd name="T31" fmla="*/ 443 h 556"/>
                <a:gd name="T32" fmla="*/ 151 w 705"/>
                <a:gd name="T33" fmla="*/ 414 h 556"/>
                <a:gd name="T34" fmla="*/ 118 w 705"/>
                <a:gd name="T35" fmla="*/ 382 h 556"/>
                <a:gd name="T36" fmla="*/ 88 w 705"/>
                <a:gd name="T37" fmla="*/ 349 h 556"/>
                <a:gd name="T38" fmla="*/ 63 w 705"/>
                <a:gd name="T39" fmla="*/ 314 h 556"/>
                <a:gd name="T40" fmla="*/ 41 w 705"/>
                <a:gd name="T41" fmla="*/ 278 h 556"/>
                <a:gd name="T42" fmla="*/ 26 w 705"/>
                <a:gd name="T43" fmla="*/ 242 h 556"/>
                <a:gd name="T44" fmla="*/ 15 w 705"/>
                <a:gd name="T45" fmla="*/ 206 h 556"/>
                <a:gd name="T46" fmla="*/ 8 w 705"/>
                <a:gd name="T47" fmla="*/ 171 h 556"/>
                <a:gd name="T48" fmla="*/ 8 w 705"/>
                <a:gd name="T49" fmla="*/ 137 h 556"/>
                <a:gd name="T50" fmla="*/ 14 w 705"/>
                <a:gd name="T51" fmla="*/ 105 h 556"/>
                <a:gd name="T52" fmla="*/ 24 w 705"/>
                <a:gd name="T53" fmla="*/ 76 h 556"/>
                <a:gd name="T54" fmla="*/ 39 w 705"/>
                <a:gd name="T55" fmla="*/ 49 h 556"/>
                <a:gd name="T56" fmla="*/ 66 w 705"/>
                <a:gd name="T57" fmla="*/ 20 h 556"/>
                <a:gd name="T58" fmla="*/ 92 w 705"/>
                <a:gd name="T59" fmla="*/ 2 h 556"/>
                <a:gd name="T60" fmla="*/ 65 w 705"/>
                <a:gd name="T61" fmla="*/ 11 h 556"/>
                <a:gd name="T62" fmla="*/ 38 w 705"/>
                <a:gd name="T63" fmla="*/ 37 h 556"/>
                <a:gd name="T64" fmla="*/ 20 w 705"/>
                <a:gd name="T65" fmla="*/ 64 h 556"/>
                <a:gd name="T66" fmla="*/ 8 w 705"/>
                <a:gd name="T67" fmla="*/ 93 h 556"/>
                <a:gd name="T68" fmla="*/ 1 w 705"/>
                <a:gd name="T69" fmla="*/ 125 h 556"/>
                <a:gd name="T70" fmla="*/ 0 w 705"/>
                <a:gd name="T71" fmla="*/ 163 h 556"/>
                <a:gd name="T72" fmla="*/ 5 w 705"/>
                <a:gd name="T73" fmla="*/ 199 h 556"/>
                <a:gd name="T74" fmla="*/ 15 w 705"/>
                <a:gd name="T75" fmla="*/ 236 h 556"/>
                <a:gd name="T76" fmla="*/ 30 w 705"/>
                <a:gd name="T77" fmla="*/ 273 h 556"/>
                <a:gd name="T78" fmla="*/ 50 w 705"/>
                <a:gd name="T79" fmla="*/ 310 h 556"/>
                <a:gd name="T80" fmla="*/ 77 w 705"/>
                <a:gd name="T81" fmla="*/ 346 h 556"/>
                <a:gd name="T82" fmla="*/ 106 w 705"/>
                <a:gd name="T83" fmla="*/ 381 h 556"/>
                <a:gd name="T84" fmla="*/ 144 w 705"/>
                <a:gd name="T85" fmla="*/ 418 h 556"/>
                <a:gd name="T86" fmla="*/ 181 w 705"/>
                <a:gd name="T87" fmla="*/ 448 h 556"/>
                <a:gd name="T88" fmla="*/ 221 w 705"/>
                <a:gd name="T89" fmla="*/ 474 h 556"/>
                <a:gd name="T90" fmla="*/ 264 w 705"/>
                <a:gd name="T91" fmla="*/ 499 h 556"/>
                <a:gd name="T92" fmla="*/ 307 w 705"/>
                <a:gd name="T93" fmla="*/ 519 h 556"/>
                <a:gd name="T94" fmla="*/ 351 w 705"/>
                <a:gd name="T95" fmla="*/ 534 h 556"/>
                <a:gd name="T96" fmla="*/ 395 w 705"/>
                <a:gd name="T97" fmla="*/ 545 h 556"/>
                <a:gd name="T98" fmla="*/ 439 w 705"/>
                <a:gd name="T99" fmla="*/ 552 h 556"/>
                <a:gd name="T100" fmla="*/ 497 w 705"/>
                <a:gd name="T101" fmla="*/ 555 h 556"/>
                <a:gd name="T102" fmla="*/ 536 w 705"/>
                <a:gd name="T103" fmla="*/ 551 h 556"/>
                <a:gd name="T104" fmla="*/ 573 w 705"/>
                <a:gd name="T105" fmla="*/ 542 h 556"/>
                <a:gd name="T106" fmla="*/ 606 w 705"/>
                <a:gd name="T107" fmla="*/ 528 h 556"/>
                <a:gd name="T108" fmla="*/ 635 w 705"/>
                <a:gd name="T109" fmla="*/ 511 h 556"/>
                <a:gd name="T110" fmla="*/ 662 w 705"/>
                <a:gd name="T111" fmla="*/ 487 h 556"/>
                <a:gd name="T112" fmla="*/ 681 w 705"/>
                <a:gd name="T113" fmla="*/ 461 h 556"/>
                <a:gd name="T114" fmla="*/ 695 w 705"/>
                <a:gd name="T115" fmla="*/ 432 h 556"/>
                <a:gd name="T116" fmla="*/ 704 w 705"/>
                <a:gd name="T117" fmla="*/ 400 h 5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05"/>
                <a:gd name="T178" fmla="*/ 0 h 556"/>
                <a:gd name="T179" fmla="*/ 705 w 705"/>
                <a:gd name="T180" fmla="*/ 556 h 5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05" h="556">
                  <a:moveTo>
                    <a:pt x="704" y="395"/>
                  </a:moveTo>
                  <a:lnTo>
                    <a:pt x="698" y="376"/>
                  </a:lnTo>
                  <a:lnTo>
                    <a:pt x="698" y="375"/>
                  </a:lnTo>
                  <a:lnTo>
                    <a:pt x="698" y="376"/>
                  </a:lnTo>
                  <a:lnTo>
                    <a:pt x="697" y="380"/>
                  </a:lnTo>
                  <a:lnTo>
                    <a:pt x="697" y="384"/>
                  </a:lnTo>
                  <a:lnTo>
                    <a:pt x="696" y="388"/>
                  </a:lnTo>
                  <a:lnTo>
                    <a:pt x="696" y="392"/>
                  </a:lnTo>
                  <a:lnTo>
                    <a:pt x="695" y="396"/>
                  </a:lnTo>
                  <a:lnTo>
                    <a:pt x="695" y="400"/>
                  </a:lnTo>
                  <a:lnTo>
                    <a:pt x="694" y="405"/>
                  </a:lnTo>
                  <a:lnTo>
                    <a:pt x="693" y="408"/>
                  </a:lnTo>
                  <a:lnTo>
                    <a:pt x="692" y="412"/>
                  </a:lnTo>
                  <a:lnTo>
                    <a:pt x="691" y="416"/>
                  </a:lnTo>
                  <a:lnTo>
                    <a:pt x="690" y="419"/>
                  </a:lnTo>
                  <a:lnTo>
                    <a:pt x="688" y="424"/>
                  </a:lnTo>
                  <a:lnTo>
                    <a:pt x="688" y="427"/>
                  </a:lnTo>
                  <a:lnTo>
                    <a:pt x="686" y="431"/>
                  </a:lnTo>
                  <a:lnTo>
                    <a:pt x="684" y="434"/>
                  </a:lnTo>
                  <a:lnTo>
                    <a:pt x="684" y="439"/>
                  </a:lnTo>
                  <a:lnTo>
                    <a:pt x="682" y="442"/>
                  </a:lnTo>
                  <a:lnTo>
                    <a:pt x="680" y="444"/>
                  </a:lnTo>
                  <a:lnTo>
                    <a:pt x="678" y="449"/>
                  </a:lnTo>
                  <a:lnTo>
                    <a:pt x="676" y="452"/>
                  </a:lnTo>
                  <a:lnTo>
                    <a:pt x="675" y="455"/>
                  </a:lnTo>
                  <a:lnTo>
                    <a:pt x="672" y="458"/>
                  </a:lnTo>
                  <a:lnTo>
                    <a:pt x="670" y="461"/>
                  </a:lnTo>
                  <a:lnTo>
                    <a:pt x="668" y="465"/>
                  </a:lnTo>
                  <a:lnTo>
                    <a:pt x="666" y="468"/>
                  </a:lnTo>
                  <a:lnTo>
                    <a:pt x="664" y="471"/>
                  </a:lnTo>
                  <a:lnTo>
                    <a:pt x="661" y="474"/>
                  </a:lnTo>
                  <a:lnTo>
                    <a:pt x="658" y="477"/>
                  </a:lnTo>
                  <a:lnTo>
                    <a:pt x="656" y="480"/>
                  </a:lnTo>
                  <a:lnTo>
                    <a:pt x="654" y="483"/>
                  </a:lnTo>
                  <a:lnTo>
                    <a:pt x="646" y="491"/>
                  </a:lnTo>
                  <a:lnTo>
                    <a:pt x="642" y="493"/>
                  </a:lnTo>
                  <a:lnTo>
                    <a:pt x="639" y="496"/>
                  </a:lnTo>
                  <a:lnTo>
                    <a:pt x="637" y="499"/>
                  </a:lnTo>
                  <a:lnTo>
                    <a:pt x="634" y="501"/>
                  </a:lnTo>
                  <a:lnTo>
                    <a:pt x="630" y="504"/>
                  </a:lnTo>
                  <a:lnTo>
                    <a:pt x="626" y="506"/>
                  </a:lnTo>
                  <a:lnTo>
                    <a:pt x="623" y="508"/>
                  </a:lnTo>
                  <a:lnTo>
                    <a:pt x="620" y="511"/>
                  </a:lnTo>
                  <a:lnTo>
                    <a:pt x="617" y="512"/>
                  </a:lnTo>
                  <a:lnTo>
                    <a:pt x="614" y="515"/>
                  </a:lnTo>
                  <a:lnTo>
                    <a:pt x="609" y="517"/>
                  </a:lnTo>
                  <a:lnTo>
                    <a:pt x="606" y="520"/>
                  </a:lnTo>
                  <a:lnTo>
                    <a:pt x="602" y="521"/>
                  </a:lnTo>
                  <a:lnTo>
                    <a:pt x="598" y="523"/>
                  </a:lnTo>
                  <a:lnTo>
                    <a:pt x="594" y="524"/>
                  </a:lnTo>
                  <a:lnTo>
                    <a:pt x="591" y="526"/>
                  </a:lnTo>
                  <a:lnTo>
                    <a:pt x="587" y="528"/>
                  </a:lnTo>
                  <a:lnTo>
                    <a:pt x="582" y="530"/>
                  </a:lnTo>
                  <a:lnTo>
                    <a:pt x="578" y="531"/>
                  </a:lnTo>
                  <a:lnTo>
                    <a:pt x="574" y="532"/>
                  </a:lnTo>
                  <a:lnTo>
                    <a:pt x="570" y="534"/>
                  </a:lnTo>
                  <a:lnTo>
                    <a:pt x="566" y="535"/>
                  </a:lnTo>
                  <a:lnTo>
                    <a:pt x="562" y="537"/>
                  </a:lnTo>
                  <a:lnTo>
                    <a:pt x="557" y="538"/>
                  </a:lnTo>
                  <a:lnTo>
                    <a:pt x="553" y="539"/>
                  </a:lnTo>
                  <a:lnTo>
                    <a:pt x="549" y="539"/>
                  </a:lnTo>
                  <a:lnTo>
                    <a:pt x="544" y="541"/>
                  </a:lnTo>
                  <a:lnTo>
                    <a:pt x="539" y="542"/>
                  </a:lnTo>
                  <a:lnTo>
                    <a:pt x="535" y="543"/>
                  </a:lnTo>
                  <a:lnTo>
                    <a:pt x="531" y="543"/>
                  </a:lnTo>
                  <a:lnTo>
                    <a:pt x="525" y="543"/>
                  </a:lnTo>
                  <a:lnTo>
                    <a:pt x="521" y="544"/>
                  </a:lnTo>
                  <a:lnTo>
                    <a:pt x="516" y="545"/>
                  </a:lnTo>
                  <a:lnTo>
                    <a:pt x="512" y="545"/>
                  </a:lnTo>
                  <a:lnTo>
                    <a:pt x="506" y="546"/>
                  </a:lnTo>
                  <a:lnTo>
                    <a:pt x="501" y="546"/>
                  </a:lnTo>
                  <a:lnTo>
                    <a:pt x="497" y="547"/>
                  </a:lnTo>
                  <a:lnTo>
                    <a:pt x="492" y="547"/>
                  </a:lnTo>
                  <a:lnTo>
                    <a:pt x="472" y="547"/>
                  </a:lnTo>
                  <a:lnTo>
                    <a:pt x="467" y="547"/>
                  </a:lnTo>
                  <a:lnTo>
                    <a:pt x="462" y="546"/>
                  </a:lnTo>
                  <a:lnTo>
                    <a:pt x="456" y="546"/>
                  </a:lnTo>
                  <a:lnTo>
                    <a:pt x="451" y="546"/>
                  </a:lnTo>
                  <a:lnTo>
                    <a:pt x="446" y="545"/>
                  </a:lnTo>
                  <a:lnTo>
                    <a:pt x="441" y="544"/>
                  </a:lnTo>
                  <a:lnTo>
                    <a:pt x="436" y="544"/>
                  </a:lnTo>
                  <a:lnTo>
                    <a:pt x="431" y="543"/>
                  </a:lnTo>
                  <a:lnTo>
                    <a:pt x="424" y="543"/>
                  </a:lnTo>
                  <a:lnTo>
                    <a:pt x="419" y="542"/>
                  </a:lnTo>
                  <a:lnTo>
                    <a:pt x="414" y="541"/>
                  </a:lnTo>
                  <a:lnTo>
                    <a:pt x="409" y="540"/>
                  </a:lnTo>
                  <a:lnTo>
                    <a:pt x="404" y="539"/>
                  </a:lnTo>
                  <a:lnTo>
                    <a:pt x="399" y="539"/>
                  </a:lnTo>
                  <a:lnTo>
                    <a:pt x="393" y="537"/>
                  </a:lnTo>
                  <a:lnTo>
                    <a:pt x="387" y="536"/>
                  </a:lnTo>
                  <a:lnTo>
                    <a:pt x="382" y="535"/>
                  </a:lnTo>
                  <a:lnTo>
                    <a:pt x="377" y="533"/>
                  </a:lnTo>
                  <a:lnTo>
                    <a:pt x="371" y="531"/>
                  </a:lnTo>
                  <a:lnTo>
                    <a:pt x="366" y="531"/>
                  </a:lnTo>
                  <a:lnTo>
                    <a:pt x="360" y="529"/>
                  </a:lnTo>
                  <a:lnTo>
                    <a:pt x="354" y="527"/>
                  </a:lnTo>
                  <a:lnTo>
                    <a:pt x="349" y="525"/>
                  </a:lnTo>
                  <a:lnTo>
                    <a:pt x="344" y="523"/>
                  </a:lnTo>
                  <a:lnTo>
                    <a:pt x="339" y="522"/>
                  </a:lnTo>
                  <a:lnTo>
                    <a:pt x="333" y="520"/>
                  </a:lnTo>
                  <a:lnTo>
                    <a:pt x="328" y="519"/>
                  </a:lnTo>
                  <a:lnTo>
                    <a:pt x="322" y="516"/>
                  </a:lnTo>
                  <a:lnTo>
                    <a:pt x="318" y="514"/>
                  </a:lnTo>
                  <a:lnTo>
                    <a:pt x="311" y="512"/>
                  </a:lnTo>
                  <a:lnTo>
                    <a:pt x="306" y="510"/>
                  </a:lnTo>
                  <a:lnTo>
                    <a:pt x="301" y="507"/>
                  </a:lnTo>
                  <a:lnTo>
                    <a:pt x="296" y="506"/>
                  </a:lnTo>
                  <a:lnTo>
                    <a:pt x="290" y="503"/>
                  </a:lnTo>
                  <a:lnTo>
                    <a:pt x="285" y="500"/>
                  </a:lnTo>
                  <a:lnTo>
                    <a:pt x="279" y="498"/>
                  </a:lnTo>
                  <a:lnTo>
                    <a:pt x="274" y="495"/>
                  </a:lnTo>
                  <a:lnTo>
                    <a:pt x="269" y="492"/>
                  </a:lnTo>
                  <a:lnTo>
                    <a:pt x="264" y="490"/>
                  </a:lnTo>
                  <a:lnTo>
                    <a:pt x="259" y="488"/>
                  </a:lnTo>
                  <a:lnTo>
                    <a:pt x="253" y="485"/>
                  </a:lnTo>
                  <a:lnTo>
                    <a:pt x="248" y="481"/>
                  </a:lnTo>
                  <a:lnTo>
                    <a:pt x="243" y="479"/>
                  </a:lnTo>
                  <a:lnTo>
                    <a:pt x="238" y="475"/>
                  </a:lnTo>
                  <a:lnTo>
                    <a:pt x="233" y="473"/>
                  </a:lnTo>
                  <a:lnTo>
                    <a:pt x="227" y="469"/>
                  </a:lnTo>
                  <a:lnTo>
                    <a:pt x="222" y="467"/>
                  </a:lnTo>
                  <a:lnTo>
                    <a:pt x="218" y="463"/>
                  </a:lnTo>
                  <a:lnTo>
                    <a:pt x="213" y="460"/>
                  </a:lnTo>
                  <a:lnTo>
                    <a:pt x="208" y="457"/>
                  </a:lnTo>
                  <a:lnTo>
                    <a:pt x="202" y="454"/>
                  </a:lnTo>
                  <a:lnTo>
                    <a:pt x="198" y="450"/>
                  </a:lnTo>
                  <a:lnTo>
                    <a:pt x="193" y="447"/>
                  </a:lnTo>
                  <a:lnTo>
                    <a:pt x="189" y="443"/>
                  </a:lnTo>
                  <a:lnTo>
                    <a:pt x="184" y="440"/>
                  </a:lnTo>
                  <a:lnTo>
                    <a:pt x="179" y="437"/>
                  </a:lnTo>
                  <a:lnTo>
                    <a:pt x="174" y="433"/>
                  </a:lnTo>
                  <a:lnTo>
                    <a:pt x="170" y="429"/>
                  </a:lnTo>
                  <a:lnTo>
                    <a:pt x="165" y="425"/>
                  </a:lnTo>
                  <a:lnTo>
                    <a:pt x="160" y="422"/>
                  </a:lnTo>
                  <a:lnTo>
                    <a:pt x="156" y="418"/>
                  </a:lnTo>
                  <a:lnTo>
                    <a:pt x="151" y="414"/>
                  </a:lnTo>
                  <a:lnTo>
                    <a:pt x="148" y="410"/>
                  </a:lnTo>
                  <a:lnTo>
                    <a:pt x="143" y="406"/>
                  </a:lnTo>
                  <a:lnTo>
                    <a:pt x="139" y="403"/>
                  </a:lnTo>
                  <a:lnTo>
                    <a:pt x="134" y="398"/>
                  </a:lnTo>
                  <a:lnTo>
                    <a:pt x="130" y="394"/>
                  </a:lnTo>
                  <a:lnTo>
                    <a:pt x="126" y="391"/>
                  </a:lnTo>
                  <a:lnTo>
                    <a:pt x="122" y="387"/>
                  </a:lnTo>
                  <a:lnTo>
                    <a:pt x="118" y="382"/>
                  </a:lnTo>
                  <a:lnTo>
                    <a:pt x="115" y="378"/>
                  </a:lnTo>
                  <a:lnTo>
                    <a:pt x="110" y="374"/>
                  </a:lnTo>
                  <a:lnTo>
                    <a:pt x="107" y="370"/>
                  </a:lnTo>
                  <a:lnTo>
                    <a:pt x="102" y="366"/>
                  </a:lnTo>
                  <a:lnTo>
                    <a:pt x="99" y="361"/>
                  </a:lnTo>
                  <a:lnTo>
                    <a:pt x="96" y="357"/>
                  </a:lnTo>
                  <a:lnTo>
                    <a:pt x="92" y="353"/>
                  </a:lnTo>
                  <a:lnTo>
                    <a:pt x="88" y="349"/>
                  </a:lnTo>
                  <a:lnTo>
                    <a:pt x="85" y="344"/>
                  </a:lnTo>
                  <a:lnTo>
                    <a:pt x="82" y="340"/>
                  </a:lnTo>
                  <a:lnTo>
                    <a:pt x="79" y="336"/>
                  </a:lnTo>
                  <a:lnTo>
                    <a:pt x="75" y="331"/>
                  </a:lnTo>
                  <a:lnTo>
                    <a:pt x="71" y="327"/>
                  </a:lnTo>
                  <a:lnTo>
                    <a:pt x="69" y="323"/>
                  </a:lnTo>
                  <a:lnTo>
                    <a:pt x="65" y="318"/>
                  </a:lnTo>
                  <a:lnTo>
                    <a:pt x="63" y="314"/>
                  </a:lnTo>
                  <a:lnTo>
                    <a:pt x="59" y="310"/>
                  </a:lnTo>
                  <a:lnTo>
                    <a:pt x="57" y="306"/>
                  </a:lnTo>
                  <a:lnTo>
                    <a:pt x="54" y="300"/>
                  </a:lnTo>
                  <a:lnTo>
                    <a:pt x="51" y="296"/>
                  </a:lnTo>
                  <a:lnTo>
                    <a:pt x="49" y="292"/>
                  </a:lnTo>
                  <a:lnTo>
                    <a:pt x="46" y="287"/>
                  </a:lnTo>
                  <a:lnTo>
                    <a:pt x="44" y="282"/>
                  </a:lnTo>
                  <a:lnTo>
                    <a:pt x="41" y="278"/>
                  </a:lnTo>
                  <a:lnTo>
                    <a:pt x="39" y="273"/>
                  </a:lnTo>
                  <a:lnTo>
                    <a:pt x="37" y="269"/>
                  </a:lnTo>
                  <a:lnTo>
                    <a:pt x="35" y="264"/>
                  </a:lnTo>
                  <a:lnTo>
                    <a:pt x="33" y="260"/>
                  </a:lnTo>
                  <a:lnTo>
                    <a:pt x="31" y="255"/>
                  </a:lnTo>
                  <a:lnTo>
                    <a:pt x="29" y="251"/>
                  </a:lnTo>
                  <a:lnTo>
                    <a:pt x="27" y="246"/>
                  </a:lnTo>
                  <a:lnTo>
                    <a:pt x="26" y="242"/>
                  </a:lnTo>
                  <a:lnTo>
                    <a:pt x="24" y="237"/>
                  </a:lnTo>
                  <a:lnTo>
                    <a:pt x="22" y="233"/>
                  </a:lnTo>
                  <a:lnTo>
                    <a:pt x="20" y="229"/>
                  </a:lnTo>
                  <a:lnTo>
                    <a:pt x="19" y="223"/>
                  </a:lnTo>
                  <a:lnTo>
                    <a:pt x="18" y="219"/>
                  </a:lnTo>
                  <a:lnTo>
                    <a:pt x="16" y="214"/>
                  </a:lnTo>
                  <a:lnTo>
                    <a:pt x="15" y="211"/>
                  </a:lnTo>
                  <a:lnTo>
                    <a:pt x="15" y="206"/>
                  </a:lnTo>
                  <a:lnTo>
                    <a:pt x="13" y="201"/>
                  </a:lnTo>
                  <a:lnTo>
                    <a:pt x="12" y="197"/>
                  </a:lnTo>
                  <a:lnTo>
                    <a:pt x="12" y="192"/>
                  </a:lnTo>
                  <a:lnTo>
                    <a:pt x="11" y="188"/>
                  </a:lnTo>
                  <a:lnTo>
                    <a:pt x="10" y="184"/>
                  </a:lnTo>
                  <a:lnTo>
                    <a:pt x="9" y="180"/>
                  </a:lnTo>
                  <a:lnTo>
                    <a:pt x="9" y="175"/>
                  </a:lnTo>
                  <a:lnTo>
                    <a:pt x="8" y="171"/>
                  </a:lnTo>
                  <a:lnTo>
                    <a:pt x="8" y="166"/>
                  </a:lnTo>
                  <a:lnTo>
                    <a:pt x="8" y="162"/>
                  </a:lnTo>
                  <a:lnTo>
                    <a:pt x="8" y="158"/>
                  </a:lnTo>
                  <a:lnTo>
                    <a:pt x="8" y="153"/>
                  </a:lnTo>
                  <a:lnTo>
                    <a:pt x="8" y="149"/>
                  </a:lnTo>
                  <a:lnTo>
                    <a:pt x="8" y="146"/>
                  </a:lnTo>
                  <a:lnTo>
                    <a:pt x="8" y="141"/>
                  </a:lnTo>
                  <a:lnTo>
                    <a:pt x="8" y="137"/>
                  </a:lnTo>
                  <a:lnTo>
                    <a:pt x="8" y="132"/>
                  </a:lnTo>
                  <a:lnTo>
                    <a:pt x="9" y="128"/>
                  </a:lnTo>
                  <a:lnTo>
                    <a:pt x="9" y="125"/>
                  </a:lnTo>
                  <a:lnTo>
                    <a:pt x="10" y="120"/>
                  </a:lnTo>
                  <a:lnTo>
                    <a:pt x="11" y="117"/>
                  </a:lnTo>
                  <a:lnTo>
                    <a:pt x="12" y="113"/>
                  </a:lnTo>
                  <a:lnTo>
                    <a:pt x="12" y="109"/>
                  </a:lnTo>
                  <a:lnTo>
                    <a:pt x="14" y="105"/>
                  </a:lnTo>
                  <a:lnTo>
                    <a:pt x="15" y="101"/>
                  </a:lnTo>
                  <a:lnTo>
                    <a:pt x="15" y="97"/>
                  </a:lnTo>
                  <a:lnTo>
                    <a:pt x="16" y="94"/>
                  </a:lnTo>
                  <a:lnTo>
                    <a:pt x="18" y="90"/>
                  </a:lnTo>
                  <a:lnTo>
                    <a:pt x="19" y="86"/>
                  </a:lnTo>
                  <a:lnTo>
                    <a:pt x="20" y="82"/>
                  </a:lnTo>
                  <a:lnTo>
                    <a:pt x="22" y="79"/>
                  </a:lnTo>
                  <a:lnTo>
                    <a:pt x="24" y="76"/>
                  </a:lnTo>
                  <a:lnTo>
                    <a:pt x="26" y="72"/>
                  </a:lnTo>
                  <a:lnTo>
                    <a:pt x="27" y="69"/>
                  </a:lnTo>
                  <a:lnTo>
                    <a:pt x="29" y="65"/>
                  </a:lnTo>
                  <a:lnTo>
                    <a:pt x="31" y="62"/>
                  </a:lnTo>
                  <a:lnTo>
                    <a:pt x="34" y="59"/>
                  </a:lnTo>
                  <a:lnTo>
                    <a:pt x="35" y="56"/>
                  </a:lnTo>
                  <a:lnTo>
                    <a:pt x="37" y="52"/>
                  </a:lnTo>
                  <a:lnTo>
                    <a:pt x="39" y="49"/>
                  </a:lnTo>
                  <a:lnTo>
                    <a:pt x="42" y="47"/>
                  </a:lnTo>
                  <a:lnTo>
                    <a:pt x="44" y="43"/>
                  </a:lnTo>
                  <a:lnTo>
                    <a:pt x="46" y="40"/>
                  </a:lnTo>
                  <a:lnTo>
                    <a:pt x="49" y="37"/>
                  </a:lnTo>
                  <a:lnTo>
                    <a:pt x="51" y="34"/>
                  </a:lnTo>
                  <a:lnTo>
                    <a:pt x="60" y="26"/>
                  </a:lnTo>
                  <a:lnTo>
                    <a:pt x="63" y="23"/>
                  </a:lnTo>
                  <a:lnTo>
                    <a:pt x="66" y="20"/>
                  </a:lnTo>
                  <a:lnTo>
                    <a:pt x="69" y="18"/>
                  </a:lnTo>
                  <a:lnTo>
                    <a:pt x="72" y="16"/>
                  </a:lnTo>
                  <a:lnTo>
                    <a:pt x="76" y="14"/>
                  </a:lnTo>
                  <a:lnTo>
                    <a:pt x="79" y="11"/>
                  </a:lnTo>
                  <a:lnTo>
                    <a:pt x="82" y="9"/>
                  </a:lnTo>
                  <a:lnTo>
                    <a:pt x="85" y="6"/>
                  </a:lnTo>
                  <a:lnTo>
                    <a:pt x="89" y="4"/>
                  </a:lnTo>
                  <a:lnTo>
                    <a:pt x="92" y="2"/>
                  </a:lnTo>
                  <a:lnTo>
                    <a:pt x="96" y="0"/>
                  </a:lnTo>
                  <a:lnTo>
                    <a:pt x="97" y="0"/>
                  </a:lnTo>
                  <a:lnTo>
                    <a:pt x="76" y="2"/>
                  </a:lnTo>
                  <a:lnTo>
                    <a:pt x="76" y="3"/>
                  </a:lnTo>
                  <a:lnTo>
                    <a:pt x="74" y="4"/>
                  </a:lnTo>
                  <a:lnTo>
                    <a:pt x="71" y="6"/>
                  </a:lnTo>
                  <a:lnTo>
                    <a:pt x="68" y="9"/>
                  </a:lnTo>
                  <a:lnTo>
                    <a:pt x="65" y="11"/>
                  </a:lnTo>
                  <a:lnTo>
                    <a:pt x="61" y="14"/>
                  </a:lnTo>
                  <a:lnTo>
                    <a:pt x="59" y="17"/>
                  </a:lnTo>
                  <a:lnTo>
                    <a:pt x="55" y="20"/>
                  </a:lnTo>
                  <a:lnTo>
                    <a:pt x="52" y="22"/>
                  </a:lnTo>
                  <a:lnTo>
                    <a:pt x="46" y="28"/>
                  </a:lnTo>
                  <a:lnTo>
                    <a:pt x="44" y="31"/>
                  </a:lnTo>
                  <a:lnTo>
                    <a:pt x="41" y="33"/>
                  </a:lnTo>
                  <a:lnTo>
                    <a:pt x="38" y="37"/>
                  </a:lnTo>
                  <a:lnTo>
                    <a:pt x="36" y="40"/>
                  </a:lnTo>
                  <a:lnTo>
                    <a:pt x="34" y="43"/>
                  </a:lnTo>
                  <a:lnTo>
                    <a:pt x="32" y="47"/>
                  </a:lnTo>
                  <a:lnTo>
                    <a:pt x="29" y="50"/>
                  </a:lnTo>
                  <a:lnTo>
                    <a:pt x="27" y="53"/>
                  </a:lnTo>
                  <a:lnTo>
                    <a:pt x="25" y="56"/>
                  </a:lnTo>
                  <a:lnTo>
                    <a:pt x="23" y="60"/>
                  </a:lnTo>
                  <a:lnTo>
                    <a:pt x="20" y="64"/>
                  </a:lnTo>
                  <a:lnTo>
                    <a:pt x="19" y="66"/>
                  </a:lnTo>
                  <a:lnTo>
                    <a:pt x="17" y="70"/>
                  </a:lnTo>
                  <a:lnTo>
                    <a:pt x="15" y="74"/>
                  </a:lnTo>
                  <a:lnTo>
                    <a:pt x="14" y="78"/>
                  </a:lnTo>
                  <a:lnTo>
                    <a:pt x="13" y="81"/>
                  </a:lnTo>
                  <a:lnTo>
                    <a:pt x="11" y="85"/>
                  </a:lnTo>
                  <a:lnTo>
                    <a:pt x="9" y="89"/>
                  </a:lnTo>
                  <a:lnTo>
                    <a:pt x="8" y="93"/>
                  </a:lnTo>
                  <a:lnTo>
                    <a:pt x="8" y="97"/>
                  </a:lnTo>
                  <a:lnTo>
                    <a:pt x="6" y="100"/>
                  </a:lnTo>
                  <a:lnTo>
                    <a:pt x="5" y="104"/>
                  </a:lnTo>
                  <a:lnTo>
                    <a:pt x="4" y="109"/>
                  </a:lnTo>
                  <a:lnTo>
                    <a:pt x="3" y="112"/>
                  </a:lnTo>
                  <a:lnTo>
                    <a:pt x="2" y="116"/>
                  </a:lnTo>
                  <a:lnTo>
                    <a:pt x="1" y="120"/>
                  </a:lnTo>
                  <a:lnTo>
                    <a:pt x="1" y="125"/>
                  </a:lnTo>
                  <a:lnTo>
                    <a:pt x="0" y="129"/>
                  </a:lnTo>
                  <a:lnTo>
                    <a:pt x="0" y="132"/>
                  </a:lnTo>
                  <a:lnTo>
                    <a:pt x="0" y="137"/>
                  </a:lnTo>
                  <a:lnTo>
                    <a:pt x="0" y="141"/>
                  </a:lnTo>
                  <a:lnTo>
                    <a:pt x="0" y="146"/>
                  </a:lnTo>
                  <a:lnTo>
                    <a:pt x="0" y="154"/>
                  </a:lnTo>
                  <a:lnTo>
                    <a:pt x="0" y="159"/>
                  </a:lnTo>
                  <a:lnTo>
                    <a:pt x="0" y="163"/>
                  </a:lnTo>
                  <a:lnTo>
                    <a:pt x="0" y="168"/>
                  </a:lnTo>
                  <a:lnTo>
                    <a:pt x="0" y="173"/>
                  </a:lnTo>
                  <a:lnTo>
                    <a:pt x="0" y="177"/>
                  </a:lnTo>
                  <a:lnTo>
                    <a:pt x="1" y="181"/>
                  </a:lnTo>
                  <a:lnTo>
                    <a:pt x="2" y="185"/>
                  </a:lnTo>
                  <a:lnTo>
                    <a:pt x="3" y="190"/>
                  </a:lnTo>
                  <a:lnTo>
                    <a:pt x="3" y="195"/>
                  </a:lnTo>
                  <a:lnTo>
                    <a:pt x="5" y="199"/>
                  </a:lnTo>
                  <a:lnTo>
                    <a:pt x="6" y="203"/>
                  </a:lnTo>
                  <a:lnTo>
                    <a:pt x="7" y="209"/>
                  </a:lnTo>
                  <a:lnTo>
                    <a:pt x="8" y="213"/>
                  </a:lnTo>
                  <a:lnTo>
                    <a:pt x="9" y="217"/>
                  </a:lnTo>
                  <a:lnTo>
                    <a:pt x="10" y="222"/>
                  </a:lnTo>
                  <a:lnTo>
                    <a:pt x="12" y="227"/>
                  </a:lnTo>
                  <a:lnTo>
                    <a:pt x="13" y="231"/>
                  </a:lnTo>
                  <a:lnTo>
                    <a:pt x="15" y="236"/>
                  </a:lnTo>
                  <a:lnTo>
                    <a:pt x="16" y="241"/>
                  </a:lnTo>
                  <a:lnTo>
                    <a:pt x="18" y="245"/>
                  </a:lnTo>
                  <a:lnTo>
                    <a:pt x="19" y="250"/>
                  </a:lnTo>
                  <a:lnTo>
                    <a:pt x="22" y="254"/>
                  </a:lnTo>
                  <a:lnTo>
                    <a:pt x="24" y="260"/>
                  </a:lnTo>
                  <a:lnTo>
                    <a:pt x="26" y="264"/>
                  </a:lnTo>
                  <a:lnTo>
                    <a:pt x="28" y="268"/>
                  </a:lnTo>
                  <a:lnTo>
                    <a:pt x="30" y="273"/>
                  </a:lnTo>
                  <a:lnTo>
                    <a:pt x="33" y="278"/>
                  </a:lnTo>
                  <a:lnTo>
                    <a:pt x="35" y="282"/>
                  </a:lnTo>
                  <a:lnTo>
                    <a:pt x="38" y="287"/>
                  </a:lnTo>
                  <a:lnTo>
                    <a:pt x="40" y="292"/>
                  </a:lnTo>
                  <a:lnTo>
                    <a:pt x="42" y="297"/>
                  </a:lnTo>
                  <a:lnTo>
                    <a:pt x="46" y="301"/>
                  </a:lnTo>
                  <a:lnTo>
                    <a:pt x="48" y="306"/>
                  </a:lnTo>
                  <a:lnTo>
                    <a:pt x="50" y="310"/>
                  </a:lnTo>
                  <a:lnTo>
                    <a:pt x="54" y="315"/>
                  </a:lnTo>
                  <a:lnTo>
                    <a:pt x="57" y="319"/>
                  </a:lnTo>
                  <a:lnTo>
                    <a:pt x="60" y="324"/>
                  </a:lnTo>
                  <a:lnTo>
                    <a:pt x="63" y="328"/>
                  </a:lnTo>
                  <a:lnTo>
                    <a:pt x="66" y="333"/>
                  </a:lnTo>
                  <a:lnTo>
                    <a:pt x="70" y="337"/>
                  </a:lnTo>
                  <a:lnTo>
                    <a:pt x="73" y="342"/>
                  </a:lnTo>
                  <a:lnTo>
                    <a:pt x="77" y="346"/>
                  </a:lnTo>
                  <a:lnTo>
                    <a:pt x="80" y="351"/>
                  </a:lnTo>
                  <a:lnTo>
                    <a:pt x="84" y="355"/>
                  </a:lnTo>
                  <a:lnTo>
                    <a:pt x="87" y="359"/>
                  </a:lnTo>
                  <a:lnTo>
                    <a:pt x="90" y="364"/>
                  </a:lnTo>
                  <a:lnTo>
                    <a:pt x="95" y="368"/>
                  </a:lnTo>
                  <a:lnTo>
                    <a:pt x="98" y="373"/>
                  </a:lnTo>
                  <a:lnTo>
                    <a:pt x="102" y="377"/>
                  </a:lnTo>
                  <a:lnTo>
                    <a:pt x="106" y="381"/>
                  </a:lnTo>
                  <a:lnTo>
                    <a:pt x="110" y="386"/>
                  </a:lnTo>
                  <a:lnTo>
                    <a:pt x="114" y="390"/>
                  </a:lnTo>
                  <a:lnTo>
                    <a:pt x="118" y="393"/>
                  </a:lnTo>
                  <a:lnTo>
                    <a:pt x="127" y="402"/>
                  </a:lnTo>
                  <a:lnTo>
                    <a:pt x="131" y="406"/>
                  </a:lnTo>
                  <a:lnTo>
                    <a:pt x="135" y="409"/>
                  </a:lnTo>
                  <a:lnTo>
                    <a:pt x="140" y="414"/>
                  </a:lnTo>
                  <a:lnTo>
                    <a:pt x="144" y="418"/>
                  </a:lnTo>
                  <a:lnTo>
                    <a:pt x="148" y="422"/>
                  </a:lnTo>
                  <a:lnTo>
                    <a:pt x="153" y="425"/>
                  </a:lnTo>
                  <a:lnTo>
                    <a:pt x="158" y="430"/>
                  </a:lnTo>
                  <a:lnTo>
                    <a:pt x="162" y="433"/>
                  </a:lnTo>
                  <a:lnTo>
                    <a:pt x="168" y="437"/>
                  </a:lnTo>
                  <a:lnTo>
                    <a:pt x="171" y="441"/>
                  </a:lnTo>
                  <a:lnTo>
                    <a:pt x="177" y="444"/>
                  </a:lnTo>
                  <a:lnTo>
                    <a:pt x="181" y="448"/>
                  </a:lnTo>
                  <a:lnTo>
                    <a:pt x="186" y="451"/>
                  </a:lnTo>
                  <a:lnTo>
                    <a:pt x="191" y="455"/>
                  </a:lnTo>
                  <a:lnTo>
                    <a:pt x="196" y="459"/>
                  </a:lnTo>
                  <a:lnTo>
                    <a:pt x="201" y="461"/>
                  </a:lnTo>
                  <a:lnTo>
                    <a:pt x="206" y="465"/>
                  </a:lnTo>
                  <a:lnTo>
                    <a:pt x="211" y="469"/>
                  </a:lnTo>
                  <a:lnTo>
                    <a:pt x="216" y="472"/>
                  </a:lnTo>
                  <a:lnTo>
                    <a:pt x="221" y="474"/>
                  </a:lnTo>
                  <a:lnTo>
                    <a:pt x="227" y="478"/>
                  </a:lnTo>
                  <a:lnTo>
                    <a:pt x="232" y="481"/>
                  </a:lnTo>
                  <a:lnTo>
                    <a:pt x="237" y="484"/>
                  </a:lnTo>
                  <a:lnTo>
                    <a:pt x="242" y="488"/>
                  </a:lnTo>
                  <a:lnTo>
                    <a:pt x="248" y="490"/>
                  </a:lnTo>
                  <a:lnTo>
                    <a:pt x="252" y="492"/>
                  </a:lnTo>
                  <a:lnTo>
                    <a:pt x="258" y="496"/>
                  </a:lnTo>
                  <a:lnTo>
                    <a:pt x="264" y="499"/>
                  </a:lnTo>
                  <a:lnTo>
                    <a:pt x="269" y="501"/>
                  </a:lnTo>
                  <a:lnTo>
                    <a:pt x="274" y="504"/>
                  </a:lnTo>
                  <a:lnTo>
                    <a:pt x="279" y="506"/>
                  </a:lnTo>
                  <a:lnTo>
                    <a:pt x="285" y="509"/>
                  </a:lnTo>
                  <a:lnTo>
                    <a:pt x="290" y="512"/>
                  </a:lnTo>
                  <a:lnTo>
                    <a:pt x="296" y="514"/>
                  </a:lnTo>
                  <a:lnTo>
                    <a:pt x="302" y="516"/>
                  </a:lnTo>
                  <a:lnTo>
                    <a:pt x="307" y="519"/>
                  </a:lnTo>
                  <a:lnTo>
                    <a:pt x="313" y="520"/>
                  </a:lnTo>
                  <a:lnTo>
                    <a:pt x="318" y="523"/>
                  </a:lnTo>
                  <a:lnTo>
                    <a:pt x="323" y="524"/>
                  </a:lnTo>
                  <a:lnTo>
                    <a:pt x="329" y="527"/>
                  </a:lnTo>
                  <a:lnTo>
                    <a:pt x="335" y="529"/>
                  </a:lnTo>
                  <a:lnTo>
                    <a:pt x="340" y="531"/>
                  </a:lnTo>
                  <a:lnTo>
                    <a:pt x="346" y="532"/>
                  </a:lnTo>
                  <a:lnTo>
                    <a:pt x="351" y="534"/>
                  </a:lnTo>
                  <a:lnTo>
                    <a:pt x="357" y="536"/>
                  </a:lnTo>
                  <a:lnTo>
                    <a:pt x="362" y="538"/>
                  </a:lnTo>
                  <a:lnTo>
                    <a:pt x="368" y="539"/>
                  </a:lnTo>
                  <a:lnTo>
                    <a:pt x="373" y="540"/>
                  </a:lnTo>
                  <a:lnTo>
                    <a:pt x="379" y="542"/>
                  </a:lnTo>
                  <a:lnTo>
                    <a:pt x="385" y="543"/>
                  </a:lnTo>
                  <a:lnTo>
                    <a:pt x="390" y="544"/>
                  </a:lnTo>
                  <a:lnTo>
                    <a:pt x="395" y="545"/>
                  </a:lnTo>
                  <a:lnTo>
                    <a:pt x="401" y="547"/>
                  </a:lnTo>
                  <a:lnTo>
                    <a:pt x="406" y="548"/>
                  </a:lnTo>
                  <a:lnTo>
                    <a:pt x="412" y="549"/>
                  </a:lnTo>
                  <a:lnTo>
                    <a:pt x="418" y="550"/>
                  </a:lnTo>
                  <a:lnTo>
                    <a:pt x="423" y="551"/>
                  </a:lnTo>
                  <a:lnTo>
                    <a:pt x="429" y="551"/>
                  </a:lnTo>
                  <a:lnTo>
                    <a:pt x="434" y="552"/>
                  </a:lnTo>
                  <a:lnTo>
                    <a:pt x="439" y="552"/>
                  </a:lnTo>
                  <a:lnTo>
                    <a:pt x="444" y="553"/>
                  </a:lnTo>
                  <a:lnTo>
                    <a:pt x="450" y="553"/>
                  </a:lnTo>
                  <a:lnTo>
                    <a:pt x="455" y="554"/>
                  </a:lnTo>
                  <a:lnTo>
                    <a:pt x="461" y="554"/>
                  </a:lnTo>
                  <a:lnTo>
                    <a:pt x="466" y="555"/>
                  </a:lnTo>
                  <a:lnTo>
                    <a:pt x="471" y="555"/>
                  </a:lnTo>
                  <a:lnTo>
                    <a:pt x="492" y="555"/>
                  </a:lnTo>
                  <a:lnTo>
                    <a:pt x="497" y="555"/>
                  </a:lnTo>
                  <a:lnTo>
                    <a:pt x="502" y="554"/>
                  </a:lnTo>
                  <a:lnTo>
                    <a:pt x="506" y="554"/>
                  </a:lnTo>
                  <a:lnTo>
                    <a:pt x="512" y="553"/>
                  </a:lnTo>
                  <a:lnTo>
                    <a:pt x="517" y="553"/>
                  </a:lnTo>
                  <a:lnTo>
                    <a:pt x="522" y="552"/>
                  </a:lnTo>
                  <a:lnTo>
                    <a:pt x="526" y="551"/>
                  </a:lnTo>
                  <a:lnTo>
                    <a:pt x="532" y="551"/>
                  </a:lnTo>
                  <a:lnTo>
                    <a:pt x="536" y="551"/>
                  </a:lnTo>
                  <a:lnTo>
                    <a:pt x="541" y="550"/>
                  </a:lnTo>
                  <a:lnTo>
                    <a:pt x="545" y="549"/>
                  </a:lnTo>
                  <a:lnTo>
                    <a:pt x="551" y="548"/>
                  </a:lnTo>
                  <a:lnTo>
                    <a:pt x="555" y="546"/>
                  </a:lnTo>
                  <a:lnTo>
                    <a:pt x="559" y="545"/>
                  </a:lnTo>
                  <a:lnTo>
                    <a:pt x="563" y="544"/>
                  </a:lnTo>
                  <a:lnTo>
                    <a:pt x="568" y="543"/>
                  </a:lnTo>
                  <a:lnTo>
                    <a:pt x="573" y="542"/>
                  </a:lnTo>
                  <a:lnTo>
                    <a:pt x="576" y="540"/>
                  </a:lnTo>
                  <a:lnTo>
                    <a:pt x="581" y="539"/>
                  </a:lnTo>
                  <a:lnTo>
                    <a:pt x="585" y="537"/>
                  </a:lnTo>
                  <a:lnTo>
                    <a:pt x="589" y="536"/>
                  </a:lnTo>
                  <a:lnTo>
                    <a:pt x="593" y="534"/>
                  </a:lnTo>
                  <a:lnTo>
                    <a:pt x="597" y="532"/>
                  </a:lnTo>
                  <a:lnTo>
                    <a:pt x="601" y="530"/>
                  </a:lnTo>
                  <a:lnTo>
                    <a:pt x="606" y="528"/>
                  </a:lnTo>
                  <a:lnTo>
                    <a:pt x="609" y="526"/>
                  </a:lnTo>
                  <a:lnTo>
                    <a:pt x="613" y="524"/>
                  </a:lnTo>
                  <a:lnTo>
                    <a:pt x="617" y="522"/>
                  </a:lnTo>
                  <a:lnTo>
                    <a:pt x="620" y="520"/>
                  </a:lnTo>
                  <a:lnTo>
                    <a:pt x="624" y="518"/>
                  </a:lnTo>
                  <a:lnTo>
                    <a:pt x="627" y="516"/>
                  </a:lnTo>
                  <a:lnTo>
                    <a:pt x="631" y="513"/>
                  </a:lnTo>
                  <a:lnTo>
                    <a:pt x="635" y="511"/>
                  </a:lnTo>
                  <a:lnTo>
                    <a:pt x="637" y="508"/>
                  </a:lnTo>
                  <a:lnTo>
                    <a:pt x="641" y="506"/>
                  </a:lnTo>
                  <a:lnTo>
                    <a:pt x="644" y="503"/>
                  </a:lnTo>
                  <a:lnTo>
                    <a:pt x="647" y="500"/>
                  </a:lnTo>
                  <a:lnTo>
                    <a:pt x="651" y="498"/>
                  </a:lnTo>
                  <a:lnTo>
                    <a:pt x="654" y="495"/>
                  </a:lnTo>
                  <a:lnTo>
                    <a:pt x="659" y="489"/>
                  </a:lnTo>
                  <a:lnTo>
                    <a:pt x="662" y="487"/>
                  </a:lnTo>
                  <a:lnTo>
                    <a:pt x="665" y="483"/>
                  </a:lnTo>
                  <a:lnTo>
                    <a:pt x="667" y="480"/>
                  </a:lnTo>
                  <a:lnTo>
                    <a:pt x="670" y="477"/>
                  </a:lnTo>
                  <a:lnTo>
                    <a:pt x="671" y="474"/>
                  </a:lnTo>
                  <a:lnTo>
                    <a:pt x="674" y="471"/>
                  </a:lnTo>
                  <a:lnTo>
                    <a:pt x="676" y="468"/>
                  </a:lnTo>
                  <a:lnTo>
                    <a:pt x="678" y="464"/>
                  </a:lnTo>
                  <a:lnTo>
                    <a:pt x="681" y="461"/>
                  </a:lnTo>
                  <a:lnTo>
                    <a:pt x="683" y="457"/>
                  </a:lnTo>
                  <a:lnTo>
                    <a:pt x="684" y="454"/>
                  </a:lnTo>
                  <a:lnTo>
                    <a:pt x="686" y="450"/>
                  </a:lnTo>
                  <a:lnTo>
                    <a:pt x="688" y="447"/>
                  </a:lnTo>
                  <a:lnTo>
                    <a:pt x="690" y="443"/>
                  </a:lnTo>
                  <a:lnTo>
                    <a:pt x="691" y="440"/>
                  </a:lnTo>
                  <a:lnTo>
                    <a:pt x="693" y="436"/>
                  </a:lnTo>
                  <a:lnTo>
                    <a:pt x="695" y="432"/>
                  </a:lnTo>
                  <a:lnTo>
                    <a:pt x="696" y="429"/>
                  </a:lnTo>
                  <a:lnTo>
                    <a:pt x="697" y="424"/>
                  </a:lnTo>
                  <a:lnTo>
                    <a:pt x="698" y="421"/>
                  </a:lnTo>
                  <a:lnTo>
                    <a:pt x="699" y="417"/>
                  </a:lnTo>
                  <a:lnTo>
                    <a:pt x="701" y="413"/>
                  </a:lnTo>
                  <a:lnTo>
                    <a:pt x="702" y="409"/>
                  </a:lnTo>
                  <a:lnTo>
                    <a:pt x="703" y="405"/>
                  </a:lnTo>
                  <a:lnTo>
                    <a:pt x="704" y="400"/>
                  </a:lnTo>
                  <a:lnTo>
                    <a:pt x="704" y="397"/>
                  </a:lnTo>
                  <a:lnTo>
                    <a:pt x="704" y="396"/>
                  </a:lnTo>
                  <a:lnTo>
                    <a:pt x="704" y="395"/>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8451" name="Freeform 148"/>
            <p:cNvSpPr>
              <a:spLocks noChangeAspect="1"/>
            </p:cNvSpPr>
            <p:nvPr/>
          </p:nvSpPr>
          <p:spPr bwMode="auto">
            <a:xfrm>
              <a:off x="791" y="1412"/>
              <a:ext cx="836" cy="583"/>
            </a:xfrm>
            <a:custGeom>
              <a:avLst/>
              <a:gdLst>
                <a:gd name="T0" fmla="*/ 15 w 836"/>
                <a:gd name="T1" fmla="*/ 66 h 583"/>
                <a:gd name="T2" fmla="*/ 44 w 836"/>
                <a:gd name="T3" fmla="*/ 50 h 583"/>
                <a:gd name="T4" fmla="*/ 75 w 836"/>
                <a:gd name="T5" fmla="*/ 37 h 583"/>
                <a:gd name="T6" fmla="*/ 108 w 836"/>
                <a:gd name="T7" fmla="*/ 26 h 583"/>
                <a:gd name="T8" fmla="*/ 142 w 836"/>
                <a:gd name="T9" fmla="*/ 17 h 583"/>
                <a:gd name="T10" fmla="*/ 177 w 836"/>
                <a:gd name="T11" fmla="*/ 12 h 583"/>
                <a:gd name="T12" fmla="*/ 212 w 836"/>
                <a:gd name="T13" fmla="*/ 8 h 583"/>
                <a:gd name="T14" fmla="*/ 284 w 836"/>
                <a:gd name="T15" fmla="*/ 9 h 583"/>
                <a:gd name="T16" fmla="*/ 320 w 836"/>
                <a:gd name="T17" fmla="*/ 13 h 583"/>
                <a:gd name="T18" fmla="*/ 358 w 836"/>
                <a:gd name="T19" fmla="*/ 19 h 583"/>
                <a:gd name="T20" fmla="*/ 395 w 836"/>
                <a:gd name="T21" fmla="*/ 28 h 583"/>
                <a:gd name="T22" fmla="*/ 431 w 836"/>
                <a:gd name="T23" fmla="*/ 40 h 583"/>
                <a:gd name="T24" fmla="*/ 467 w 836"/>
                <a:gd name="T25" fmla="*/ 54 h 583"/>
                <a:gd name="T26" fmla="*/ 504 w 836"/>
                <a:gd name="T27" fmla="*/ 70 h 583"/>
                <a:gd name="T28" fmla="*/ 539 w 836"/>
                <a:gd name="T29" fmla="*/ 90 h 583"/>
                <a:gd name="T30" fmla="*/ 574 w 836"/>
                <a:gd name="T31" fmla="*/ 111 h 583"/>
                <a:gd name="T32" fmla="*/ 607 w 836"/>
                <a:gd name="T33" fmla="*/ 133 h 583"/>
                <a:gd name="T34" fmla="*/ 637 w 836"/>
                <a:gd name="T35" fmla="*/ 159 h 583"/>
                <a:gd name="T36" fmla="*/ 680 w 836"/>
                <a:gd name="T37" fmla="*/ 198 h 583"/>
                <a:gd name="T38" fmla="*/ 706 w 836"/>
                <a:gd name="T39" fmla="*/ 226 h 583"/>
                <a:gd name="T40" fmla="*/ 728 w 836"/>
                <a:gd name="T41" fmla="*/ 256 h 583"/>
                <a:gd name="T42" fmla="*/ 750 w 836"/>
                <a:gd name="T43" fmla="*/ 286 h 583"/>
                <a:gd name="T44" fmla="*/ 769 w 836"/>
                <a:gd name="T45" fmla="*/ 317 h 583"/>
                <a:gd name="T46" fmla="*/ 785 w 836"/>
                <a:gd name="T47" fmla="*/ 349 h 583"/>
                <a:gd name="T48" fmla="*/ 799 w 836"/>
                <a:gd name="T49" fmla="*/ 382 h 583"/>
                <a:gd name="T50" fmla="*/ 810 w 836"/>
                <a:gd name="T51" fmla="*/ 415 h 583"/>
                <a:gd name="T52" fmla="*/ 819 w 836"/>
                <a:gd name="T53" fmla="*/ 449 h 583"/>
                <a:gd name="T54" fmla="*/ 825 w 836"/>
                <a:gd name="T55" fmla="*/ 482 h 583"/>
                <a:gd name="T56" fmla="*/ 827 w 836"/>
                <a:gd name="T57" fmla="*/ 516 h 583"/>
                <a:gd name="T58" fmla="*/ 827 w 836"/>
                <a:gd name="T59" fmla="*/ 557 h 583"/>
                <a:gd name="T60" fmla="*/ 824 w 836"/>
                <a:gd name="T61" fmla="*/ 582 h 583"/>
                <a:gd name="T62" fmla="*/ 835 w 836"/>
                <a:gd name="T63" fmla="*/ 555 h 583"/>
                <a:gd name="T64" fmla="*/ 833 w 836"/>
                <a:gd name="T65" fmla="*/ 486 h 583"/>
                <a:gd name="T66" fmla="*/ 827 w 836"/>
                <a:gd name="T67" fmla="*/ 453 h 583"/>
                <a:gd name="T68" fmla="*/ 819 w 836"/>
                <a:gd name="T69" fmla="*/ 419 h 583"/>
                <a:gd name="T70" fmla="*/ 808 w 836"/>
                <a:gd name="T71" fmla="*/ 386 h 583"/>
                <a:gd name="T72" fmla="*/ 795 w 836"/>
                <a:gd name="T73" fmla="*/ 353 h 583"/>
                <a:gd name="T74" fmla="*/ 779 w 836"/>
                <a:gd name="T75" fmla="*/ 321 h 583"/>
                <a:gd name="T76" fmla="*/ 761 w 836"/>
                <a:gd name="T77" fmla="*/ 289 h 583"/>
                <a:gd name="T78" fmla="*/ 740 w 836"/>
                <a:gd name="T79" fmla="*/ 258 h 583"/>
                <a:gd name="T80" fmla="*/ 717 w 836"/>
                <a:gd name="T81" fmla="*/ 228 h 583"/>
                <a:gd name="T82" fmla="*/ 692 w 836"/>
                <a:gd name="T83" fmla="*/ 200 h 583"/>
                <a:gd name="T84" fmla="*/ 641 w 836"/>
                <a:gd name="T85" fmla="*/ 153 h 583"/>
                <a:gd name="T86" fmla="*/ 610 w 836"/>
                <a:gd name="T87" fmla="*/ 129 h 583"/>
                <a:gd name="T88" fmla="*/ 577 w 836"/>
                <a:gd name="T89" fmla="*/ 105 h 583"/>
                <a:gd name="T90" fmla="*/ 543 w 836"/>
                <a:gd name="T91" fmla="*/ 83 h 583"/>
                <a:gd name="T92" fmla="*/ 508 w 836"/>
                <a:gd name="T93" fmla="*/ 65 h 583"/>
                <a:gd name="T94" fmla="*/ 472 w 836"/>
                <a:gd name="T95" fmla="*/ 48 h 583"/>
                <a:gd name="T96" fmla="*/ 436 w 836"/>
                <a:gd name="T97" fmla="*/ 34 h 583"/>
                <a:gd name="T98" fmla="*/ 399 w 836"/>
                <a:gd name="T99" fmla="*/ 22 h 583"/>
                <a:gd name="T100" fmla="*/ 362 w 836"/>
                <a:gd name="T101" fmla="*/ 14 h 583"/>
                <a:gd name="T102" fmla="*/ 326 w 836"/>
                <a:gd name="T103" fmla="*/ 7 h 583"/>
                <a:gd name="T104" fmla="*/ 289 w 836"/>
                <a:gd name="T105" fmla="*/ 2 h 583"/>
                <a:gd name="T106" fmla="*/ 252 w 836"/>
                <a:gd name="T107" fmla="*/ 0 h 583"/>
                <a:gd name="T108" fmla="*/ 199 w 836"/>
                <a:gd name="T109" fmla="*/ 1 h 583"/>
                <a:gd name="T110" fmla="*/ 164 w 836"/>
                <a:gd name="T111" fmla="*/ 6 h 583"/>
                <a:gd name="T112" fmla="*/ 130 w 836"/>
                <a:gd name="T113" fmla="*/ 13 h 583"/>
                <a:gd name="T114" fmla="*/ 97 w 836"/>
                <a:gd name="T115" fmla="*/ 21 h 583"/>
                <a:gd name="T116" fmla="*/ 64 w 836"/>
                <a:gd name="T117" fmla="*/ 33 h 583"/>
                <a:gd name="T118" fmla="*/ 33 w 836"/>
                <a:gd name="T119" fmla="*/ 47 h 583"/>
                <a:gd name="T120" fmla="*/ 3 w 836"/>
                <a:gd name="T121" fmla="*/ 64 h 58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36"/>
                <a:gd name="T184" fmla="*/ 0 h 583"/>
                <a:gd name="T185" fmla="*/ 836 w 836"/>
                <a:gd name="T186" fmla="*/ 583 h 58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36" h="583">
                  <a:moveTo>
                    <a:pt x="4" y="63"/>
                  </a:moveTo>
                  <a:lnTo>
                    <a:pt x="0" y="75"/>
                  </a:lnTo>
                  <a:lnTo>
                    <a:pt x="7" y="70"/>
                  </a:lnTo>
                  <a:lnTo>
                    <a:pt x="15" y="66"/>
                  </a:lnTo>
                  <a:lnTo>
                    <a:pt x="21" y="62"/>
                  </a:lnTo>
                  <a:lnTo>
                    <a:pt x="29" y="58"/>
                  </a:lnTo>
                  <a:lnTo>
                    <a:pt x="36" y="54"/>
                  </a:lnTo>
                  <a:lnTo>
                    <a:pt x="44" y="50"/>
                  </a:lnTo>
                  <a:lnTo>
                    <a:pt x="52" y="46"/>
                  </a:lnTo>
                  <a:lnTo>
                    <a:pt x="60" y="43"/>
                  </a:lnTo>
                  <a:lnTo>
                    <a:pt x="68" y="39"/>
                  </a:lnTo>
                  <a:lnTo>
                    <a:pt x="75" y="37"/>
                  </a:lnTo>
                  <a:lnTo>
                    <a:pt x="83" y="33"/>
                  </a:lnTo>
                  <a:lnTo>
                    <a:pt x="91" y="31"/>
                  </a:lnTo>
                  <a:lnTo>
                    <a:pt x="99" y="28"/>
                  </a:lnTo>
                  <a:lnTo>
                    <a:pt x="108" y="26"/>
                  </a:lnTo>
                  <a:lnTo>
                    <a:pt x="116" y="23"/>
                  </a:lnTo>
                  <a:lnTo>
                    <a:pt x="124" y="21"/>
                  </a:lnTo>
                  <a:lnTo>
                    <a:pt x="133" y="19"/>
                  </a:lnTo>
                  <a:lnTo>
                    <a:pt x="142" y="17"/>
                  </a:lnTo>
                  <a:lnTo>
                    <a:pt x="150" y="16"/>
                  </a:lnTo>
                  <a:lnTo>
                    <a:pt x="159" y="15"/>
                  </a:lnTo>
                  <a:lnTo>
                    <a:pt x="168" y="13"/>
                  </a:lnTo>
                  <a:lnTo>
                    <a:pt x="177" y="12"/>
                  </a:lnTo>
                  <a:lnTo>
                    <a:pt x="185" y="10"/>
                  </a:lnTo>
                  <a:lnTo>
                    <a:pt x="194" y="9"/>
                  </a:lnTo>
                  <a:lnTo>
                    <a:pt x="202" y="8"/>
                  </a:lnTo>
                  <a:lnTo>
                    <a:pt x="212" y="8"/>
                  </a:lnTo>
                  <a:lnTo>
                    <a:pt x="221" y="8"/>
                  </a:lnTo>
                  <a:lnTo>
                    <a:pt x="266" y="8"/>
                  </a:lnTo>
                  <a:lnTo>
                    <a:pt x="275" y="8"/>
                  </a:lnTo>
                  <a:lnTo>
                    <a:pt x="284" y="9"/>
                  </a:lnTo>
                  <a:lnTo>
                    <a:pt x="293" y="9"/>
                  </a:lnTo>
                  <a:lnTo>
                    <a:pt x="302" y="11"/>
                  </a:lnTo>
                  <a:lnTo>
                    <a:pt x="311" y="12"/>
                  </a:lnTo>
                  <a:lnTo>
                    <a:pt x="320" y="13"/>
                  </a:lnTo>
                  <a:lnTo>
                    <a:pt x="330" y="15"/>
                  </a:lnTo>
                  <a:lnTo>
                    <a:pt x="339" y="16"/>
                  </a:lnTo>
                  <a:lnTo>
                    <a:pt x="348" y="18"/>
                  </a:lnTo>
                  <a:lnTo>
                    <a:pt x="358" y="19"/>
                  </a:lnTo>
                  <a:lnTo>
                    <a:pt x="367" y="21"/>
                  </a:lnTo>
                  <a:lnTo>
                    <a:pt x="376" y="24"/>
                  </a:lnTo>
                  <a:lnTo>
                    <a:pt x="386" y="27"/>
                  </a:lnTo>
                  <a:lnTo>
                    <a:pt x="395" y="28"/>
                  </a:lnTo>
                  <a:lnTo>
                    <a:pt x="404" y="31"/>
                  </a:lnTo>
                  <a:lnTo>
                    <a:pt x="413" y="34"/>
                  </a:lnTo>
                  <a:lnTo>
                    <a:pt x="423" y="37"/>
                  </a:lnTo>
                  <a:lnTo>
                    <a:pt x="431" y="40"/>
                  </a:lnTo>
                  <a:lnTo>
                    <a:pt x="441" y="44"/>
                  </a:lnTo>
                  <a:lnTo>
                    <a:pt x="449" y="47"/>
                  </a:lnTo>
                  <a:lnTo>
                    <a:pt x="459" y="50"/>
                  </a:lnTo>
                  <a:lnTo>
                    <a:pt x="467" y="54"/>
                  </a:lnTo>
                  <a:lnTo>
                    <a:pt x="477" y="58"/>
                  </a:lnTo>
                  <a:lnTo>
                    <a:pt x="486" y="62"/>
                  </a:lnTo>
                  <a:lnTo>
                    <a:pt x="495" y="66"/>
                  </a:lnTo>
                  <a:lnTo>
                    <a:pt x="504" y="70"/>
                  </a:lnTo>
                  <a:lnTo>
                    <a:pt x="513" y="75"/>
                  </a:lnTo>
                  <a:lnTo>
                    <a:pt x="522" y="80"/>
                  </a:lnTo>
                  <a:lnTo>
                    <a:pt x="531" y="84"/>
                  </a:lnTo>
                  <a:lnTo>
                    <a:pt x="539" y="90"/>
                  </a:lnTo>
                  <a:lnTo>
                    <a:pt x="548" y="95"/>
                  </a:lnTo>
                  <a:lnTo>
                    <a:pt x="557" y="100"/>
                  </a:lnTo>
                  <a:lnTo>
                    <a:pt x="566" y="105"/>
                  </a:lnTo>
                  <a:lnTo>
                    <a:pt x="574" y="111"/>
                  </a:lnTo>
                  <a:lnTo>
                    <a:pt x="582" y="116"/>
                  </a:lnTo>
                  <a:lnTo>
                    <a:pt x="590" y="122"/>
                  </a:lnTo>
                  <a:lnTo>
                    <a:pt x="598" y="128"/>
                  </a:lnTo>
                  <a:lnTo>
                    <a:pt x="607" y="133"/>
                  </a:lnTo>
                  <a:lnTo>
                    <a:pt x="615" y="140"/>
                  </a:lnTo>
                  <a:lnTo>
                    <a:pt x="622" y="146"/>
                  </a:lnTo>
                  <a:lnTo>
                    <a:pt x="630" y="152"/>
                  </a:lnTo>
                  <a:lnTo>
                    <a:pt x="637" y="159"/>
                  </a:lnTo>
                  <a:lnTo>
                    <a:pt x="645" y="164"/>
                  </a:lnTo>
                  <a:lnTo>
                    <a:pt x="652" y="172"/>
                  </a:lnTo>
                  <a:lnTo>
                    <a:pt x="660" y="178"/>
                  </a:lnTo>
                  <a:lnTo>
                    <a:pt x="680" y="198"/>
                  </a:lnTo>
                  <a:lnTo>
                    <a:pt x="687" y="205"/>
                  </a:lnTo>
                  <a:lnTo>
                    <a:pt x="693" y="212"/>
                  </a:lnTo>
                  <a:lnTo>
                    <a:pt x="699" y="219"/>
                  </a:lnTo>
                  <a:lnTo>
                    <a:pt x="706" y="226"/>
                  </a:lnTo>
                  <a:lnTo>
                    <a:pt x="711" y="234"/>
                  </a:lnTo>
                  <a:lnTo>
                    <a:pt x="717" y="241"/>
                  </a:lnTo>
                  <a:lnTo>
                    <a:pt x="724" y="248"/>
                  </a:lnTo>
                  <a:lnTo>
                    <a:pt x="728" y="256"/>
                  </a:lnTo>
                  <a:lnTo>
                    <a:pt x="735" y="263"/>
                  </a:lnTo>
                  <a:lnTo>
                    <a:pt x="740" y="271"/>
                  </a:lnTo>
                  <a:lnTo>
                    <a:pt x="745" y="278"/>
                  </a:lnTo>
                  <a:lnTo>
                    <a:pt x="750" y="286"/>
                  </a:lnTo>
                  <a:lnTo>
                    <a:pt x="755" y="294"/>
                  </a:lnTo>
                  <a:lnTo>
                    <a:pt x="760" y="302"/>
                  </a:lnTo>
                  <a:lnTo>
                    <a:pt x="764" y="309"/>
                  </a:lnTo>
                  <a:lnTo>
                    <a:pt x="769" y="317"/>
                  </a:lnTo>
                  <a:lnTo>
                    <a:pt x="773" y="325"/>
                  </a:lnTo>
                  <a:lnTo>
                    <a:pt x="778" y="334"/>
                  </a:lnTo>
                  <a:lnTo>
                    <a:pt x="782" y="341"/>
                  </a:lnTo>
                  <a:lnTo>
                    <a:pt x="785" y="349"/>
                  </a:lnTo>
                  <a:lnTo>
                    <a:pt x="789" y="358"/>
                  </a:lnTo>
                  <a:lnTo>
                    <a:pt x="793" y="366"/>
                  </a:lnTo>
                  <a:lnTo>
                    <a:pt x="796" y="374"/>
                  </a:lnTo>
                  <a:lnTo>
                    <a:pt x="799" y="382"/>
                  </a:lnTo>
                  <a:lnTo>
                    <a:pt x="802" y="390"/>
                  </a:lnTo>
                  <a:lnTo>
                    <a:pt x="805" y="399"/>
                  </a:lnTo>
                  <a:lnTo>
                    <a:pt x="808" y="407"/>
                  </a:lnTo>
                  <a:lnTo>
                    <a:pt x="810" y="415"/>
                  </a:lnTo>
                  <a:lnTo>
                    <a:pt x="813" y="423"/>
                  </a:lnTo>
                  <a:lnTo>
                    <a:pt x="815" y="432"/>
                  </a:lnTo>
                  <a:lnTo>
                    <a:pt x="817" y="440"/>
                  </a:lnTo>
                  <a:lnTo>
                    <a:pt x="819" y="449"/>
                  </a:lnTo>
                  <a:lnTo>
                    <a:pt x="820" y="457"/>
                  </a:lnTo>
                  <a:lnTo>
                    <a:pt x="822" y="465"/>
                  </a:lnTo>
                  <a:lnTo>
                    <a:pt x="823" y="473"/>
                  </a:lnTo>
                  <a:lnTo>
                    <a:pt x="825" y="482"/>
                  </a:lnTo>
                  <a:lnTo>
                    <a:pt x="826" y="491"/>
                  </a:lnTo>
                  <a:lnTo>
                    <a:pt x="827" y="499"/>
                  </a:lnTo>
                  <a:lnTo>
                    <a:pt x="827" y="507"/>
                  </a:lnTo>
                  <a:lnTo>
                    <a:pt x="827" y="516"/>
                  </a:lnTo>
                  <a:lnTo>
                    <a:pt x="828" y="524"/>
                  </a:lnTo>
                  <a:lnTo>
                    <a:pt x="828" y="541"/>
                  </a:lnTo>
                  <a:lnTo>
                    <a:pt x="827" y="550"/>
                  </a:lnTo>
                  <a:lnTo>
                    <a:pt x="827" y="557"/>
                  </a:lnTo>
                  <a:lnTo>
                    <a:pt x="827" y="566"/>
                  </a:lnTo>
                  <a:lnTo>
                    <a:pt x="826" y="574"/>
                  </a:lnTo>
                  <a:lnTo>
                    <a:pt x="825" y="582"/>
                  </a:lnTo>
                  <a:lnTo>
                    <a:pt x="824" y="582"/>
                  </a:lnTo>
                  <a:lnTo>
                    <a:pt x="833" y="580"/>
                  </a:lnTo>
                  <a:lnTo>
                    <a:pt x="834" y="571"/>
                  </a:lnTo>
                  <a:lnTo>
                    <a:pt x="835" y="563"/>
                  </a:lnTo>
                  <a:lnTo>
                    <a:pt x="835" y="555"/>
                  </a:lnTo>
                  <a:lnTo>
                    <a:pt x="835" y="513"/>
                  </a:lnTo>
                  <a:lnTo>
                    <a:pt x="835" y="504"/>
                  </a:lnTo>
                  <a:lnTo>
                    <a:pt x="834" y="495"/>
                  </a:lnTo>
                  <a:lnTo>
                    <a:pt x="833" y="486"/>
                  </a:lnTo>
                  <a:lnTo>
                    <a:pt x="832" y="478"/>
                  </a:lnTo>
                  <a:lnTo>
                    <a:pt x="830" y="469"/>
                  </a:lnTo>
                  <a:lnTo>
                    <a:pt x="829" y="461"/>
                  </a:lnTo>
                  <a:lnTo>
                    <a:pt x="827" y="453"/>
                  </a:lnTo>
                  <a:lnTo>
                    <a:pt x="826" y="444"/>
                  </a:lnTo>
                  <a:lnTo>
                    <a:pt x="823" y="436"/>
                  </a:lnTo>
                  <a:lnTo>
                    <a:pt x="821" y="427"/>
                  </a:lnTo>
                  <a:lnTo>
                    <a:pt x="819" y="419"/>
                  </a:lnTo>
                  <a:lnTo>
                    <a:pt x="817" y="411"/>
                  </a:lnTo>
                  <a:lnTo>
                    <a:pt x="814" y="402"/>
                  </a:lnTo>
                  <a:lnTo>
                    <a:pt x="811" y="394"/>
                  </a:lnTo>
                  <a:lnTo>
                    <a:pt x="808" y="386"/>
                  </a:lnTo>
                  <a:lnTo>
                    <a:pt x="805" y="378"/>
                  </a:lnTo>
                  <a:lnTo>
                    <a:pt x="801" y="369"/>
                  </a:lnTo>
                  <a:lnTo>
                    <a:pt x="799" y="360"/>
                  </a:lnTo>
                  <a:lnTo>
                    <a:pt x="795" y="353"/>
                  </a:lnTo>
                  <a:lnTo>
                    <a:pt x="791" y="345"/>
                  </a:lnTo>
                  <a:lnTo>
                    <a:pt x="788" y="336"/>
                  </a:lnTo>
                  <a:lnTo>
                    <a:pt x="783" y="328"/>
                  </a:lnTo>
                  <a:lnTo>
                    <a:pt x="779" y="321"/>
                  </a:lnTo>
                  <a:lnTo>
                    <a:pt x="775" y="312"/>
                  </a:lnTo>
                  <a:lnTo>
                    <a:pt x="770" y="305"/>
                  </a:lnTo>
                  <a:lnTo>
                    <a:pt x="765" y="297"/>
                  </a:lnTo>
                  <a:lnTo>
                    <a:pt x="761" y="289"/>
                  </a:lnTo>
                  <a:lnTo>
                    <a:pt x="756" y="281"/>
                  </a:lnTo>
                  <a:lnTo>
                    <a:pt x="750" y="274"/>
                  </a:lnTo>
                  <a:lnTo>
                    <a:pt x="745" y="266"/>
                  </a:lnTo>
                  <a:lnTo>
                    <a:pt x="740" y="258"/>
                  </a:lnTo>
                  <a:lnTo>
                    <a:pt x="734" y="251"/>
                  </a:lnTo>
                  <a:lnTo>
                    <a:pt x="728" y="243"/>
                  </a:lnTo>
                  <a:lnTo>
                    <a:pt x="723" y="236"/>
                  </a:lnTo>
                  <a:lnTo>
                    <a:pt x="717" y="228"/>
                  </a:lnTo>
                  <a:lnTo>
                    <a:pt x="711" y="222"/>
                  </a:lnTo>
                  <a:lnTo>
                    <a:pt x="705" y="214"/>
                  </a:lnTo>
                  <a:lnTo>
                    <a:pt x="698" y="207"/>
                  </a:lnTo>
                  <a:lnTo>
                    <a:pt x="692" y="200"/>
                  </a:lnTo>
                  <a:lnTo>
                    <a:pt x="664" y="172"/>
                  </a:lnTo>
                  <a:lnTo>
                    <a:pt x="656" y="166"/>
                  </a:lnTo>
                  <a:lnTo>
                    <a:pt x="649" y="160"/>
                  </a:lnTo>
                  <a:lnTo>
                    <a:pt x="641" y="153"/>
                  </a:lnTo>
                  <a:lnTo>
                    <a:pt x="635" y="146"/>
                  </a:lnTo>
                  <a:lnTo>
                    <a:pt x="627" y="141"/>
                  </a:lnTo>
                  <a:lnTo>
                    <a:pt x="618" y="134"/>
                  </a:lnTo>
                  <a:lnTo>
                    <a:pt x="610" y="129"/>
                  </a:lnTo>
                  <a:lnTo>
                    <a:pt x="603" y="122"/>
                  </a:lnTo>
                  <a:lnTo>
                    <a:pt x="594" y="116"/>
                  </a:lnTo>
                  <a:lnTo>
                    <a:pt x="586" y="110"/>
                  </a:lnTo>
                  <a:lnTo>
                    <a:pt x="577" y="105"/>
                  </a:lnTo>
                  <a:lnTo>
                    <a:pt x="569" y="99"/>
                  </a:lnTo>
                  <a:lnTo>
                    <a:pt x="560" y="94"/>
                  </a:lnTo>
                  <a:lnTo>
                    <a:pt x="551" y="89"/>
                  </a:lnTo>
                  <a:lnTo>
                    <a:pt x="543" y="83"/>
                  </a:lnTo>
                  <a:lnTo>
                    <a:pt x="534" y="79"/>
                  </a:lnTo>
                  <a:lnTo>
                    <a:pt x="526" y="74"/>
                  </a:lnTo>
                  <a:lnTo>
                    <a:pt x="516" y="69"/>
                  </a:lnTo>
                  <a:lnTo>
                    <a:pt x="508" y="65"/>
                  </a:lnTo>
                  <a:lnTo>
                    <a:pt x="499" y="60"/>
                  </a:lnTo>
                  <a:lnTo>
                    <a:pt x="490" y="56"/>
                  </a:lnTo>
                  <a:lnTo>
                    <a:pt x="480" y="52"/>
                  </a:lnTo>
                  <a:lnTo>
                    <a:pt x="472" y="48"/>
                  </a:lnTo>
                  <a:lnTo>
                    <a:pt x="462" y="45"/>
                  </a:lnTo>
                  <a:lnTo>
                    <a:pt x="454" y="41"/>
                  </a:lnTo>
                  <a:lnTo>
                    <a:pt x="444" y="38"/>
                  </a:lnTo>
                  <a:lnTo>
                    <a:pt x="436" y="34"/>
                  </a:lnTo>
                  <a:lnTo>
                    <a:pt x="426" y="31"/>
                  </a:lnTo>
                  <a:lnTo>
                    <a:pt x="418" y="28"/>
                  </a:lnTo>
                  <a:lnTo>
                    <a:pt x="408" y="26"/>
                  </a:lnTo>
                  <a:lnTo>
                    <a:pt x="399" y="22"/>
                  </a:lnTo>
                  <a:lnTo>
                    <a:pt x="390" y="19"/>
                  </a:lnTo>
                  <a:lnTo>
                    <a:pt x="380" y="18"/>
                  </a:lnTo>
                  <a:lnTo>
                    <a:pt x="372" y="16"/>
                  </a:lnTo>
                  <a:lnTo>
                    <a:pt x="362" y="14"/>
                  </a:lnTo>
                  <a:lnTo>
                    <a:pt x="353" y="11"/>
                  </a:lnTo>
                  <a:lnTo>
                    <a:pt x="344" y="9"/>
                  </a:lnTo>
                  <a:lnTo>
                    <a:pt x="335" y="8"/>
                  </a:lnTo>
                  <a:lnTo>
                    <a:pt x="326" y="7"/>
                  </a:lnTo>
                  <a:lnTo>
                    <a:pt x="316" y="5"/>
                  </a:lnTo>
                  <a:lnTo>
                    <a:pt x="307" y="4"/>
                  </a:lnTo>
                  <a:lnTo>
                    <a:pt x="298" y="3"/>
                  </a:lnTo>
                  <a:lnTo>
                    <a:pt x="289" y="2"/>
                  </a:lnTo>
                  <a:lnTo>
                    <a:pt x="280" y="1"/>
                  </a:lnTo>
                  <a:lnTo>
                    <a:pt x="271" y="0"/>
                  </a:lnTo>
                  <a:lnTo>
                    <a:pt x="262" y="0"/>
                  </a:lnTo>
                  <a:lnTo>
                    <a:pt x="252" y="0"/>
                  </a:lnTo>
                  <a:lnTo>
                    <a:pt x="226" y="0"/>
                  </a:lnTo>
                  <a:lnTo>
                    <a:pt x="217" y="0"/>
                  </a:lnTo>
                  <a:lnTo>
                    <a:pt x="208" y="0"/>
                  </a:lnTo>
                  <a:lnTo>
                    <a:pt x="199" y="1"/>
                  </a:lnTo>
                  <a:lnTo>
                    <a:pt x="190" y="2"/>
                  </a:lnTo>
                  <a:lnTo>
                    <a:pt x="181" y="3"/>
                  </a:lnTo>
                  <a:lnTo>
                    <a:pt x="173" y="5"/>
                  </a:lnTo>
                  <a:lnTo>
                    <a:pt x="164" y="6"/>
                  </a:lnTo>
                  <a:lnTo>
                    <a:pt x="156" y="8"/>
                  </a:lnTo>
                  <a:lnTo>
                    <a:pt x="147" y="8"/>
                  </a:lnTo>
                  <a:lnTo>
                    <a:pt x="138" y="10"/>
                  </a:lnTo>
                  <a:lnTo>
                    <a:pt x="130" y="13"/>
                  </a:lnTo>
                  <a:lnTo>
                    <a:pt x="121" y="15"/>
                  </a:lnTo>
                  <a:lnTo>
                    <a:pt x="113" y="17"/>
                  </a:lnTo>
                  <a:lnTo>
                    <a:pt x="105" y="19"/>
                  </a:lnTo>
                  <a:lnTo>
                    <a:pt x="97" y="21"/>
                  </a:lnTo>
                  <a:lnTo>
                    <a:pt x="88" y="24"/>
                  </a:lnTo>
                  <a:lnTo>
                    <a:pt x="80" y="27"/>
                  </a:lnTo>
                  <a:lnTo>
                    <a:pt x="72" y="30"/>
                  </a:lnTo>
                  <a:lnTo>
                    <a:pt x="64" y="33"/>
                  </a:lnTo>
                  <a:lnTo>
                    <a:pt x="56" y="36"/>
                  </a:lnTo>
                  <a:lnTo>
                    <a:pt x="48" y="39"/>
                  </a:lnTo>
                  <a:lnTo>
                    <a:pt x="40" y="43"/>
                  </a:lnTo>
                  <a:lnTo>
                    <a:pt x="33" y="47"/>
                  </a:lnTo>
                  <a:lnTo>
                    <a:pt x="26" y="50"/>
                  </a:lnTo>
                  <a:lnTo>
                    <a:pt x="18" y="55"/>
                  </a:lnTo>
                  <a:lnTo>
                    <a:pt x="10" y="59"/>
                  </a:lnTo>
                  <a:lnTo>
                    <a:pt x="3" y="64"/>
                  </a:lnTo>
                  <a:lnTo>
                    <a:pt x="4" y="63"/>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8452" name="Freeform 149"/>
            <p:cNvSpPr>
              <a:spLocks noChangeAspect="1"/>
            </p:cNvSpPr>
            <p:nvPr/>
          </p:nvSpPr>
          <p:spPr bwMode="auto">
            <a:xfrm>
              <a:off x="618" y="1348"/>
              <a:ext cx="1024" cy="1025"/>
            </a:xfrm>
            <a:custGeom>
              <a:avLst/>
              <a:gdLst>
                <a:gd name="T0" fmla="*/ 694 w 1024"/>
                <a:gd name="T1" fmla="*/ 42 h 1025"/>
                <a:gd name="T2" fmla="*/ 594 w 1024"/>
                <a:gd name="T3" fmla="*/ 15 h 1025"/>
                <a:gd name="T4" fmla="*/ 492 w 1024"/>
                <a:gd name="T5" fmla="*/ 9 h 1025"/>
                <a:gd name="T6" fmla="*/ 391 w 1024"/>
                <a:gd name="T7" fmla="*/ 22 h 1025"/>
                <a:gd name="T8" fmla="*/ 294 w 1024"/>
                <a:gd name="T9" fmla="*/ 57 h 1025"/>
                <a:gd name="T10" fmla="*/ 207 w 1024"/>
                <a:gd name="T11" fmla="*/ 110 h 1025"/>
                <a:gd name="T12" fmla="*/ 131 w 1024"/>
                <a:gd name="T13" fmla="*/ 181 h 1025"/>
                <a:gd name="T14" fmla="*/ 72 w 1024"/>
                <a:gd name="T15" fmla="*/ 265 h 1025"/>
                <a:gd name="T16" fmla="*/ 31 w 1024"/>
                <a:gd name="T17" fmla="*/ 359 h 1025"/>
                <a:gd name="T18" fmla="*/ 10 w 1024"/>
                <a:gd name="T19" fmla="*/ 460 h 1025"/>
                <a:gd name="T20" fmla="*/ 12 w 1024"/>
                <a:gd name="T21" fmla="*/ 579 h 1025"/>
                <a:gd name="T22" fmla="*/ 36 w 1024"/>
                <a:gd name="T23" fmla="*/ 678 h 1025"/>
                <a:gd name="T24" fmla="*/ 79 w 1024"/>
                <a:gd name="T25" fmla="*/ 771 h 1025"/>
                <a:gd name="T26" fmla="*/ 141 w 1024"/>
                <a:gd name="T27" fmla="*/ 853 h 1025"/>
                <a:gd name="T28" fmla="*/ 219 w 1024"/>
                <a:gd name="T29" fmla="*/ 921 h 1025"/>
                <a:gd name="T30" fmla="*/ 308 w 1024"/>
                <a:gd name="T31" fmla="*/ 972 h 1025"/>
                <a:gd name="T32" fmla="*/ 406 w 1024"/>
                <a:gd name="T33" fmla="*/ 1004 h 1025"/>
                <a:gd name="T34" fmla="*/ 507 w 1024"/>
                <a:gd name="T35" fmla="*/ 1015 h 1025"/>
                <a:gd name="T36" fmla="*/ 610 w 1024"/>
                <a:gd name="T37" fmla="*/ 1006 h 1025"/>
                <a:gd name="T38" fmla="*/ 708 w 1024"/>
                <a:gd name="T39" fmla="*/ 975 h 1025"/>
                <a:gd name="T40" fmla="*/ 797 w 1024"/>
                <a:gd name="T41" fmla="*/ 926 h 1025"/>
                <a:gd name="T42" fmla="*/ 876 w 1024"/>
                <a:gd name="T43" fmla="*/ 860 h 1025"/>
                <a:gd name="T44" fmla="*/ 939 w 1024"/>
                <a:gd name="T45" fmla="*/ 778 h 1025"/>
                <a:gd name="T46" fmla="*/ 984 w 1024"/>
                <a:gd name="T47" fmla="*/ 687 h 1025"/>
                <a:gd name="T48" fmla="*/ 1010 w 1024"/>
                <a:gd name="T49" fmla="*/ 587 h 1025"/>
                <a:gd name="T50" fmla="*/ 1014 w 1024"/>
                <a:gd name="T51" fmla="*/ 469 h 1025"/>
                <a:gd name="T52" fmla="*/ 995 w 1024"/>
                <a:gd name="T53" fmla="*/ 369 h 1025"/>
                <a:gd name="T54" fmla="*/ 956 w 1024"/>
                <a:gd name="T55" fmla="*/ 273 h 1025"/>
                <a:gd name="T56" fmla="*/ 897 w 1024"/>
                <a:gd name="T57" fmla="*/ 188 h 1025"/>
                <a:gd name="T58" fmla="*/ 824 w 1024"/>
                <a:gd name="T59" fmla="*/ 117 h 1025"/>
                <a:gd name="T60" fmla="*/ 748 w 1024"/>
                <a:gd name="T61" fmla="*/ 58 h 1025"/>
                <a:gd name="T62" fmla="*/ 651 w 1024"/>
                <a:gd name="T63" fmla="*/ 20 h 1025"/>
                <a:gd name="T64" fmla="*/ 548 w 1024"/>
                <a:gd name="T65" fmla="*/ 1 h 1025"/>
                <a:gd name="T66" fmla="*/ 436 w 1024"/>
                <a:gd name="T67" fmla="*/ 6 h 1025"/>
                <a:gd name="T68" fmla="*/ 335 w 1024"/>
                <a:gd name="T69" fmla="*/ 32 h 1025"/>
                <a:gd name="T70" fmla="*/ 241 w 1024"/>
                <a:gd name="T71" fmla="*/ 78 h 1025"/>
                <a:gd name="T72" fmla="*/ 159 w 1024"/>
                <a:gd name="T73" fmla="*/ 141 h 1025"/>
                <a:gd name="T74" fmla="*/ 91 w 1024"/>
                <a:gd name="T75" fmla="*/ 221 h 1025"/>
                <a:gd name="T76" fmla="*/ 40 w 1024"/>
                <a:gd name="T77" fmla="*/ 312 h 1025"/>
                <a:gd name="T78" fmla="*/ 10 w 1024"/>
                <a:gd name="T79" fmla="*/ 412 h 1025"/>
                <a:gd name="T80" fmla="*/ 0 w 1024"/>
                <a:gd name="T81" fmla="*/ 532 h 1025"/>
                <a:gd name="T82" fmla="*/ 15 w 1024"/>
                <a:gd name="T83" fmla="*/ 635 h 1025"/>
                <a:gd name="T84" fmla="*/ 50 w 1024"/>
                <a:gd name="T85" fmla="*/ 733 h 1025"/>
                <a:gd name="T86" fmla="*/ 105 w 1024"/>
                <a:gd name="T87" fmla="*/ 823 h 1025"/>
                <a:gd name="T88" fmla="*/ 176 w 1024"/>
                <a:gd name="T89" fmla="*/ 899 h 1025"/>
                <a:gd name="T90" fmla="*/ 261 w 1024"/>
                <a:gd name="T91" fmla="*/ 958 h 1025"/>
                <a:gd name="T92" fmla="*/ 357 w 1024"/>
                <a:gd name="T93" fmla="*/ 1000 h 1025"/>
                <a:gd name="T94" fmla="*/ 459 w 1024"/>
                <a:gd name="T95" fmla="*/ 1022 h 1025"/>
                <a:gd name="T96" fmla="*/ 571 w 1024"/>
                <a:gd name="T97" fmla="*/ 1021 h 1025"/>
                <a:gd name="T98" fmla="*/ 673 w 1024"/>
                <a:gd name="T99" fmla="*/ 997 h 1025"/>
                <a:gd name="T100" fmla="*/ 768 w 1024"/>
                <a:gd name="T101" fmla="*/ 955 h 1025"/>
                <a:gd name="T102" fmla="*/ 853 w 1024"/>
                <a:gd name="T103" fmla="*/ 893 h 1025"/>
                <a:gd name="T104" fmla="*/ 923 w 1024"/>
                <a:gd name="T105" fmla="*/ 816 h 1025"/>
                <a:gd name="T106" fmla="*/ 976 w 1024"/>
                <a:gd name="T107" fmla="*/ 726 h 1025"/>
                <a:gd name="T108" fmla="*/ 1010 w 1024"/>
                <a:gd name="T109" fmla="*/ 628 h 1025"/>
                <a:gd name="T110" fmla="*/ 1023 w 1024"/>
                <a:gd name="T111" fmla="*/ 524 h 1025"/>
                <a:gd name="T112" fmla="*/ 1012 w 1024"/>
                <a:gd name="T113" fmla="*/ 405 h 1025"/>
                <a:gd name="T114" fmla="*/ 980 w 1024"/>
                <a:gd name="T115" fmla="*/ 305 h 1025"/>
                <a:gd name="T116" fmla="*/ 928 w 1024"/>
                <a:gd name="T117" fmla="*/ 214 h 1025"/>
                <a:gd name="T118" fmla="*/ 860 w 1024"/>
                <a:gd name="T119" fmla="*/ 137 h 1025"/>
                <a:gd name="T120" fmla="*/ 778 w 1024"/>
                <a:gd name="T121" fmla="*/ 85 h 10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24"/>
                <a:gd name="T184" fmla="*/ 0 h 1025"/>
                <a:gd name="T185" fmla="*/ 1024 w 1024"/>
                <a:gd name="T186" fmla="*/ 1025 h 102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24" h="1025">
                  <a:moveTo>
                    <a:pt x="778" y="85"/>
                  </a:moveTo>
                  <a:lnTo>
                    <a:pt x="772" y="80"/>
                  </a:lnTo>
                  <a:lnTo>
                    <a:pt x="765" y="76"/>
                  </a:lnTo>
                  <a:lnTo>
                    <a:pt x="758" y="72"/>
                  </a:lnTo>
                  <a:lnTo>
                    <a:pt x="752" y="69"/>
                  </a:lnTo>
                  <a:lnTo>
                    <a:pt x="745" y="65"/>
                  </a:lnTo>
                  <a:lnTo>
                    <a:pt x="737" y="61"/>
                  </a:lnTo>
                  <a:lnTo>
                    <a:pt x="730" y="58"/>
                  </a:lnTo>
                  <a:lnTo>
                    <a:pt x="723" y="54"/>
                  </a:lnTo>
                  <a:lnTo>
                    <a:pt x="716" y="51"/>
                  </a:lnTo>
                  <a:lnTo>
                    <a:pt x="708" y="49"/>
                  </a:lnTo>
                  <a:lnTo>
                    <a:pt x="701" y="45"/>
                  </a:lnTo>
                  <a:lnTo>
                    <a:pt x="694" y="42"/>
                  </a:lnTo>
                  <a:lnTo>
                    <a:pt x="686" y="39"/>
                  </a:lnTo>
                  <a:lnTo>
                    <a:pt x="679" y="36"/>
                  </a:lnTo>
                  <a:lnTo>
                    <a:pt x="671" y="34"/>
                  </a:lnTo>
                  <a:lnTo>
                    <a:pt x="664" y="32"/>
                  </a:lnTo>
                  <a:lnTo>
                    <a:pt x="656" y="29"/>
                  </a:lnTo>
                  <a:lnTo>
                    <a:pt x="648" y="27"/>
                  </a:lnTo>
                  <a:lnTo>
                    <a:pt x="641" y="25"/>
                  </a:lnTo>
                  <a:lnTo>
                    <a:pt x="633" y="22"/>
                  </a:lnTo>
                  <a:lnTo>
                    <a:pt x="625" y="21"/>
                  </a:lnTo>
                  <a:lnTo>
                    <a:pt x="618" y="19"/>
                  </a:lnTo>
                  <a:lnTo>
                    <a:pt x="610" y="18"/>
                  </a:lnTo>
                  <a:lnTo>
                    <a:pt x="603" y="16"/>
                  </a:lnTo>
                  <a:lnTo>
                    <a:pt x="594" y="15"/>
                  </a:lnTo>
                  <a:lnTo>
                    <a:pt x="587" y="14"/>
                  </a:lnTo>
                  <a:lnTo>
                    <a:pt x="578" y="12"/>
                  </a:lnTo>
                  <a:lnTo>
                    <a:pt x="571" y="11"/>
                  </a:lnTo>
                  <a:lnTo>
                    <a:pt x="563" y="10"/>
                  </a:lnTo>
                  <a:lnTo>
                    <a:pt x="555" y="9"/>
                  </a:lnTo>
                  <a:lnTo>
                    <a:pt x="547" y="9"/>
                  </a:lnTo>
                  <a:lnTo>
                    <a:pt x="539" y="9"/>
                  </a:lnTo>
                  <a:lnTo>
                    <a:pt x="532" y="9"/>
                  </a:lnTo>
                  <a:lnTo>
                    <a:pt x="524" y="8"/>
                  </a:lnTo>
                  <a:lnTo>
                    <a:pt x="516" y="8"/>
                  </a:lnTo>
                  <a:lnTo>
                    <a:pt x="507" y="8"/>
                  </a:lnTo>
                  <a:lnTo>
                    <a:pt x="500" y="8"/>
                  </a:lnTo>
                  <a:lnTo>
                    <a:pt x="492" y="9"/>
                  </a:lnTo>
                  <a:lnTo>
                    <a:pt x="485" y="9"/>
                  </a:lnTo>
                  <a:lnTo>
                    <a:pt x="477" y="9"/>
                  </a:lnTo>
                  <a:lnTo>
                    <a:pt x="469" y="9"/>
                  </a:lnTo>
                  <a:lnTo>
                    <a:pt x="461" y="10"/>
                  </a:lnTo>
                  <a:lnTo>
                    <a:pt x="453" y="11"/>
                  </a:lnTo>
                  <a:lnTo>
                    <a:pt x="445" y="12"/>
                  </a:lnTo>
                  <a:lnTo>
                    <a:pt x="437" y="14"/>
                  </a:lnTo>
                  <a:lnTo>
                    <a:pt x="429" y="15"/>
                  </a:lnTo>
                  <a:lnTo>
                    <a:pt x="421" y="16"/>
                  </a:lnTo>
                  <a:lnTo>
                    <a:pt x="413" y="18"/>
                  </a:lnTo>
                  <a:lnTo>
                    <a:pt x="406" y="19"/>
                  </a:lnTo>
                  <a:lnTo>
                    <a:pt x="398" y="21"/>
                  </a:lnTo>
                  <a:lnTo>
                    <a:pt x="391" y="22"/>
                  </a:lnTo>
                  <a:lnTo>
                    <a:pt x="383" y="24"/>
                  </a:lnTo>
                  <a:lnTo>
                    <a:pt x="376" y="27"/>
                  </a:lnTo>
                  <a:lnTo>
                    <a:pt x="368" y="29"/>
                  </a:lnTo>
                  <a:lnTo>
                    <a:pt x="360" y="31"/>
                  </a:lnTo>
                  <a:lnTo>
                    <a:pt x="353" y="34"/>
                  </a:lnTo>
                  <a:lnTo>
                    <a:pt x="345" y="36"/>
                  </a:lnTo>
                  <a:lnTo>
                    <a:pt x="337" y="39"/>
                  </a:lnTo>
                  <a:lnTo>
                    <a:pt x="330" y="41"/>
                  </a:lnTo>
                  <a:lnTo>
                    <a:pt x="323" y="45"/>
                  </a:lnTo>
                  <a:lnTo>
                    <a:pt x="316" y="48"/>
                  </a:lnTo>
                  <a:lnTo>
                    <a:pt x="308" y="51"/>
                  </a:lnTo>
                  <a:lnTo>
                    <a:pt x="301" y="53"/>
                  </a:lnTo>
                  <a:lnTo>
                    <a:pt x="294" y="57"/>
                  </a:lnTo>
                  <a:lnTo>
                    <a:pt x="287" y="60"/>
                  </a:lnTo>
                  <a:lnTo>
                    <a:pt x="280" y="65"/>
                  </a:lnTo>
                  <a:lnTo>
                    <a:pt x="272" y="69"/>
                  </a:lnTo>
                  <a:lnTo>
                    <a:pt x="266" y="72"/>
                  </a:lnTo>
                  <a:lnTo>
                    <a:pt x="259" y="76"/>
                  </a:lnTo>
                  <a:lnTo>
                    <a:pt x="252" y="80"/>
                  </a:lnTo>
                  <a:lnTo>
                    <a:pt x="246" y="84"/>
                  </a:lnTo>
                  <a:lnTo>
                    <a:pt x="238" y="88"/>
                  </a:lnTo>
                  <a:lnTo>
                    <a:pt x="232" y="92"/>
                  </a:lnTo>
                  <a:lnTo>
                    <a:pt x="226" y="97"/>
                  </a:lnTo>
                  <a:lnTo>
                    <a:pt x="219" y="101"/>
                  </a:lnTo>
                  <a:lnTo>
                    <a:pt x="213" y="106"/>
                  </a:lnTo>
                  <a:lnTo>
                    <a:pt x="207" y="110"/>
                  </a:lnTo>
                  <a:lnTo>
                    <a:pt x="200" y="116"/>
                  </a:lnTo>
                  <a:lnTo>
                    <a:pt x="194" y="121"/>
                  </a:lnTo>
                  <a:lnTo>
                    <a:pt x="188" y="126"/>
                  </a:lnTo>
                  <a:lnTo>
                    <a:pt x="182" y="130"/>
                  </a:lnTo>
                  <a:lnTo>
                    <a:pt x="176" y="136"/>
                  </a:lnTo>
                  <a:lnTo>
                    <a:pt x="170" y="141"/>
                  </a:lnTo>
                  <a:lnTo>
                    <a:pt x="164" y="147"/>
                  </a:lnTo>
                  <a:lnTo>
                    <a:pt x="158" y="152"/>
                  </a:lnTo>
                  <a:lnTo>
                    <a:pt x="153" y="158"/>
                  </a:lnTo>
                  <a:lnTo>
                    <a:pt x="147" y="163"/>
                  </a:lnTo>
                  <a:lnTo>
                    <a:pt x="142" y="170"/>
                  </a:lnTo>
                  <a:lnTo>
                    <a:pt x="137" y="176"/>
                  </a:lnTo>
                  <a:lnTo>
                    <a:pt x="131" y="181"/>
                  </a:lnTo>
                  <a:lnTo>
                    <a:pt x="126" y="188"/>
                  </a:lnTo>
                  <a:lnTo>
                    <a:pt x="121" y="193"/>
                  </a:lnTo>
                  <a:lnTo>
                    <a:pt x="116" y="200"/>
                  </a:lnTo>
                  <a:lnTo>
                    <a:pt x="111" y="206"/>
                  </a:lnTo>
                  <a:lnTo>
                    <a:pt x="107" y="212"/>
                  </a:lnTo>
                  <a:lnTo>
                    <a:pt x="102" y="219"/>
                  </a:lnTo>
                  <a:lnTo>
                    <a:pt x="98" y="225"/>
                  </a:lnTo>
                  <a:lnTo>
                    <a:pt x="92" y="232"/>
                  </a:lnTo>
                  <a:lnTo>
                    <a:pt x="88" y="238"/>
                  </a:lnTo>
                  <a:lnTo>
                    <a:pt x="85" y="245"/>
                  </a:lnTo>
                  <a:lnTo>
                    <a:pt x="80" y="252"/>
                  </a:lnTo>
                  <a:lnTo>
                    <a:pt x="76" y="259"/>
                  </a:lnTo>
                  <a:lnTo>
                    <a:pt x="72" y="265"/>
                  </a:lnTo>
                  <a:lnTo>
                    <a:pt x="68" y="272"/>
                  </a:lnTo>
                  <a:lnTo>
                    <a:pt x="65" y="280"/>
                  </a:lnTo>
                  <a:lnTo>
                    <a:pt x="61" y="286"/>
                  </a:lnTo>
                  <a:lnTo>
                    <a:pt x="58" y="293"/>
                  </a:lnTo>
                  <a:lnTo>
                    <a:pt x="54" y="300"/>
                  </a:lnTo>
                  <a:lnTo>
                    <a:pt x="51" y="308"/>
                  </a:lnTo>
                  <a:lnTo>
                    <a:pt x="48" y="315"/>
                  </a:lnTo>
                  <a:lnTo>
                    <a:pt x="45" y="323"/>
                  </a:lnTo>
                  <a:lnTo>
                    <a:pt x="41" y="330"/>
                  </a:lnTo>
                  <a:lnTo>
                    <a:pt x="39" y="337"/>
                  </a:lnTo>
                  <a:lnTo>
                    <a:pt x="36" y="344"/>
                  </a:lnTo>
                  <a:lnTo>
                    <a:pt x="34" y="352"/>
                  </a:lnTo>
                  <a:lnTo>
                    <a:pt x="31" y="359"/>
                  </a:lnTo>
                  <a:lnTo>
                    <a:pt x="29" y="367"/>
                  </a:lnTo>
                  <a:lnTo>
                    <a:pt x="27" y="374"/>
                  </a:lnTo>
                  <a:lnTo>
                    <a:pt x="25" y="382"/>
                  </a:lnTo>
                  <a:lnTo>
                    <a:pt x="22" y="390"/>
                  </a:lnTo>
                  <a:lnTo>
                    <a:pt x="20" y="398"/>
                  </a:lnTo>
                  <a:lnTo>
                    <a:pt x="19" y="405"/>
                  </a:lnTo>
                  <a:lnTo>
                    <a:pt x="18" y="413"/>
                  </a:lnTo>
                  <a:lnTo>
                    <a:pt x="16" y="421"/>
                  </a:lnTo>
                  <a:lnTo>
                    <a:pt x="15" y="429"/>
                  </a:lnTo>
                  <a:lnTo>
                    <a:pt x="13" y="436"/>
                  </a:lnTo>
                  <a:lnTo>
                    <a:pt x="12" y="444"/>
                  </a:lnTo>
                  <a:lnTo>
                    <a:pt x="11" y="453"/>
                  </a:lnTo>
                  <a:lnTo>
                    <a:pt x="10" y="460"/>
                  </a:lnTo>
                  <a:lnTo>
                    <a:pt x="9" y="468"/>
                  </a:lnTo>
                  <a:lnTo>
                    <a:pt x="9" y="476"/>
                  </a:lnTo>
                  <a:lnTo>
                    <a:pt x="9" y="484"/>
                  </a:lnTo>
                  <a:lnTo>
                    <a:pt x="9" y="492"/>
                  </a:lnTo>
                  <a:lnTo>
                    <a:pt x="8" y="499"/>
                  </a:lnTo>
                  <a:lnTo>
                    <a:pt x="8" y="523"/>
                  </a:lnTo>
                  <a:lnTo>
                    <a:pt x="8" y="531"/>
                  </a:lnTo>
                  <a:lnTo>
                    <a:pt x="9" y="539"/>
                  </a:lnTo>
                  <a:lnTo>
                    <a:pt x="9" y="547"/>
                  </a:lnTo>
                  <a:lnTo>
                    <a:pt x="9" y="554"/>
                  </a:lnTo>
                  <a:lnTo>
                    <a:pt x="10" y="562"/>
                  </a:lnTo>
                  <a:lnTo>
                    <a:pt x="11" y="570"/>
                  </a:lnTo>
                  <a:lnTo>
                    <a:pt x="12" y="579"/>
                  </a:lnTo>
                  <a:lnTo>
                    <a:pt x="13" y="586"/>
                  </a:lnTo>
                  <a:lnTo>
                    <a:pt x="15" y="594"/>
                  </a:lnTo>
                  <a:lnTo>
                    <a:pt x="16" y="602"/>
                  </a:lnTo>
                  <a:lnTo>
                    <a:pt x="18" y="610"/>
                  </a:lnTo>
                  <a:lnTo>
                    <a:pt x="19" y="618"/>
                  </a:lnTo>
                  <a:lnTo>
                    <a:pt x="20" y="625"/>
                  </a:lnTo>
                  <a:lnTo>
                    <a:pt x="22" y="632"/>
                  </a:lnTo>
                  <a:lnTo>
                    <a:pt x="24" y="640"/>
                  </a:lnTo>
                  <a:lnTo>
                    <a:pt x="27" y="648"/>
                  </a:lnTo>
                  <a:lnTo>
                    <a:pt x="29" y="655"/>
                  </a:lnTo>
                  <a:lnTo>
                    <a:pt x="31" y="663"/>
                  </a:lnTo>
                  <a:lnTo>
                    <a:pt x="34" y="670"/>
                  </a:lnTo>
                  <a:lnTo>
                    <a:pt x="36" y="678"/>
                  </a:lnTo>
                  <a:lnTo>
                    <a:pt x="39" y="686"/>
                  </a:lnTo>
                  <a:lnTo>
                    <a:pt x="41" y="693"/>
                  </a:lnTo>
                  <a:lnTo>
                    <a:pt x="44" y="701"/>
                  </a:lnTo>
                  <a:lnTo>
                    <a:pt x="48" y="707"/>
                  </a:lnTo>
                  <a:lnTo>
                    <a:pt x="51" y="715"/>
                  </a:lnTo>
                  <a:lnTo>
                    <a:pt x="54" y="722"/>
                  </a:lnTo>
                  <a:lnTo>
                    <a:pt x="57" y="729"/>
                  </a:lnTo>
                  <a:lnTo>
                    <a:pt x="61" y="737"/>
                  </a:lnTo>
                  <a:lnTo>
                    <a:pt x="64" y="744"/>
                  </a:lnTo>
                  <a:lnTo>
                    <a:pt x="68" y="751"/>
                  </a:lnTo>
                  <a:lnTo>
                    <a:pt x="72" y="758"/>
                  </a:lnTo>
                  <a:lnTo>
                    <a:pt x="75" y="764"/>
                  </a:lnTo>
                  <a:lnTo>
                    <a:pt x="79" y="771"/>
                  </a:lnTo>
                  <a:lnTo>
                    <a:pt x="84" y="777"/>
                  </a:lnTo>
                  <a:lnTo>
                    <a:pt x="88" y="784"/>
                  </a:lnTo>
                  <a:lnTo>
                    <a:pt x="92" y="792"/>
                  </a:lnTo>
                  <a:lnTo>
                    <a:pt x="97" y="797"/>
                  </a:lnTo>
                  <a:lnTo>
                    <a:pt x="101" y="804"/>
                  </a:lnTo>
                  <a:lnTo>
                    <a:pt x="107" y="811"/>
                  </a:lnTo>
                  <a:lnTo>
                    <a:pt x="110" y="816"/>
                  </a:lnTo>
                  <a:lnTo>
                    <a:pt x="116" y="823"/>
                  </a:lnTo>
                  <a:lnTo>
                    <a:pt x="120" y="830"/>
                  </a:lnTo>
                  <a:lnTo>
                    <a:pt x="126" y="835"/>
                  </a:lnTo>
                  <a:lnTo>
                    <a:pt x="130" y="842"/>
                  </a:lnTo>
                  <a:lnTo>
                    <a:pt x="136" y="847"/>
                  </a:lnTo>
                  <a:lnTo>
                    <a:pt x="141" y="853"/>
                  </a:lnTo>
                  <a:lnTo>
                    <a:pt x="147" y="859"/>
                  </a:lnTo>
                  <a:lnTo>
                    <a:pt x="152" y="865"/>
                  </a:lnTo>
                  <a:lnTo>
                    <a:pt x="158" y="870"/>
                  </a:lnTo>
                  <a:lnTo>
                    <a:pt x="163" y="876"/>
                  </a:lnTo>
                  <a:lnTo>
                    <a:pt x="170" y="881"/>
                  </a:lnTo>
                  <a:lnTo>
                    <a:pt x="176" y="886"/>
                  </a:lnTo>
                  <a:lnTo>
                    <a:pt x="181" y="892"/>
                  </a:lnTo>
                  <a:lnTo>
                    <a:pt x="187" y="897"/>
                  </a:lnTo>
                  <a:lnTo>
                    <a:pt x="194" y="902"/>
                  </a:lnTo>
                  <a:lnTo>
                    <a:pt x="200" y="907"/>
                  </a:lnTo>
                  <a:lnTo>
                    <a:pt x="206" y="912"/>
                  </a:lnTo>
                  <a:lnTo>
                    <a:pt x="212" y="917"/>
                  </a:lnTo>
                  <a:lnTo>
                    <a:pt x="219" y="921"/>
                  </a:lnTo>
                  <a:lnTo>
                    <a:pt x="225" y="926"/>
                  </a:lnTo>
                  <a:lnTo>
                    <a:pt x="232" y="931"/>
                  </a:lnTo>
                  <a:lnTo>
                    <a:pt x="238" y="935"/>
                  </a:lnTo>
                  <a:lnTo>
                    <a:pt x="245" y="939"/>
                  </a:lnTo>
                  <a:lnTo>
                    <a:pt x="251" y="943"/>
                  </a:lnTo>
                  <a:lnTo>
                    <a:pt x="259" y="947"/>
                  </a:lnTo>
                  <a:lnTo>
                    <a:pt x="266" y="952"/>
                  </a:lnTo>
                  <a:lnTo>
                    <a:pt x="272" y="955"/>
                  </a:lnTo>
                  <a:lnTo>
                    <a:pt x="280" y="958"/>
                  </a:lnTo>
                  <a:lnTo>
                    <a:pt x="287" y="963"/>
                  </a:lnTo>
                  <a:lnTo>
                    <a:pt x="293" y="966"/>
                  </a:lnTo>
                  <a:lnTo>
                    <a:pt x="300" y="969"/>
                  </a:lnTo>
                  <a:lnTo>
                    <a:pt x="308" y="972"/>
                  </a:lnTo>
                  <a:lnTo>
                    <a:pt x="315" y="975"/>
                  </a:lnTo>
                  <a:lnTo>
                    <a:pt x="322" y="978"/>
                  </a:lnTo>
                  <a:lnTo>
                    <a:pt x="329" y="982"/>
                  </a:lnTo>
                  <a:lnTo>
                    <a:pt x="337" y="984"/>
                  </a:lnTo>
                  <a:lnTo>
                    <a:pt x="344" y="987"/>
                  </a:lnTo>
                  <a:lnTo>
                    <a:pt x="352" y="989"/>
                  </a:lnTo>
                  <a:lnTo>
                    <a:pt x="360" y="992"/>
                  </a:lnTo>
                  <a:lnTo>
                    <a:pt x="367" y="995"/>
                  </a:lnTo>
                  <a:lnTo>
                    <a:pt x="375" y="996"/>
                  </a:lnTo>
                  <a:lnTo>
                    <a:pt x="382" y="998"/>
                  </a:lnTo>
                  <a:lnTo>
                    <a:pt x="390" y="1001"/>
                  </a:lnTo>
                  <a:lnTo>
                    <a:pt x="398" y="1002"/>
                  </a:lnTo>
                  <a:lnTo>
                    <a:pt x="406" y="1004"/>
                  </a:lnTo>
                  <a:lnTo>
                    <a:pt x="413" y="1006"/>
                  </a:lnTo>
                  <a:lnTo>
                    <a:pt x="421" y="1007"/>
                  </a:lnTo>
                  <a:lnTo>
                    <a:pt x="429" y="1008"/>
                  </a:lnTo>
                  <a:lnTo>
                    <a:pt x="437" y="1010"/>
                  </a:lnTo>
                  <a:lnTo>
                    <a:pt x="445" y="1011"/>
                  </a:lnTo>
                  <a:lnTo>
                    <a:pt x="452" y="1012"/>
                  </a:lnTo>
                  <a:lnTo>
                    <a:pt x="460" y="1013"/>
                  </a:lnTo>
                  <a:lnTo>
                    <a:pt x="468" y="1014"/>
                  </a:lnTo>
                  <a:lnTo>
                    <a:pt x="476" y="1015"/>
                  </a:lnTo>
                  <a:lnTo>
                    <a:pt x="484" y="1015"/>
                  </a:lnTo>
                  <a:lnTo>
                    <a:pt x="491" y="1015"/>
                  </a:lnTo>
                  <a:lnTo>
                    <a:pt x="500" y="1015"/>
                  </a:lnTo>
                  <a:lnTo>
                    <a:pt x="507" y="1015"/>
                  </a:lnTo>
                  <a:lnTo>
                    <a:pt x="515" y="1015"/>
                  </a:lnTo>
                  <a:lnTo>
                    <a:pt x="523" y="1015"/>
                  </a:lnTo>
                  <a:lnTo>
                    <a:pt x="531" y="1015"/>
                  </a:lnTo>
                  <a:lnTo>
                    <a:pt x="538" y="1015"/>
                  </a:lnTo>
                  <a:lnTo>
                    <a:pt x="546" y="1015"/>
                  </a:lnTo>
                  <a:lnTo>
                    <a:pt x="555" y="1014"/>
                  </a:lnTo>
                  <a:lnTo>
                    <a:pt x="562" y="1013"/>
                  </a:lnTo>
                  <a:lnTo>
                    <a:pt x="571" y="1012"/>
                  </a:lnTo>
                  <a:lnTo>
                    <a:pt x="578" y="1011"/>
                  </a:lnTo>
                  <a:lnTo>
                    <a:pt x="586" y="1010"/>
                  </a:lnTo>
                  <a:lnTo>
                    <a:pt x="594" y="1008"/>
                  </a:lnTo>
                  <a:lnTo>
                    <a:pt x="602" y="1007"/>
                  </a:lnTo>
                  <a:lnTo>
                    <a:pt x="610" y="1006"/>
                  </a:lnTo>
                  <a:lnTo>
                    <a:pt x="617" y="1004"/>
                  </a:lnTo>
                  <a:lnTo>
                    <a:pt x="625" y="1002"/>
                  </a:lnTo>
                  <a:lnTo>
                    <a:pt x="633" y="1001"/>
                  </a:lnTo>
                  <a:lnTo>
                    <a:pt x="640" y="999"/>
                  </a:lnTo>
                  <a:lnTo>
                    <a:pt x="647" y="997"/>
                  </a:lnTo>
                  <a:lnTo>
                    <a:pt x="655" y="995"/>
                  </a:lnTo>
                  <a:lnTo>
                    <a:pt x="664" y="992"/>
                  </a:lnTo>
                  <a:lnTo>
                    <a:pt x="670" y="989"/>
                  </a:lnTo>
                  <a:lnTo>
                    <a:pt x="678" y="987"/>
                  </a:lnTo>
                  <a:lnTo>
                    <a:pt x="686" y="984"/>
                  </a:lnTo>
                  <a:lnTo>
                    <a:pt x="693" y="982"/>
                  </a:lnTo>
                  <a:lnTo>
                    <a:pt x="700" y="979"/>
                  </a:lnTo>
                  <a:lnTo>
                    <a:pt x="708" y="975"/>
                  </a:lnTo>
                  <a:lnTo>
                    <a:pt x="716" y="973"/>
                  </a:lnTo>
                  <a:lnTo>
                    <a:pt x="722" y="970"/>
                  </a:lnTo>
                  <a:lnTo>
                    <a:pt x="729" y="966"/>
                  </a:lnTo>
                  <a:lnTo>
                    <a:pt x="737" y="963"/>
                  </a:lnTo>
                  <a:lnTo>
                    <a:pt x="744" y="959"/>
                  </a:lnTo>
                  <a:lnTo>
                    <a:pt x="751" y="956"/>
                  </a:lnTo>
                  <a:lnTo>
                    <a:pt x="757" y="952"/>
                  </a:lnTo>
                  <a:lnTo>
                    <a:pt x="765" y="948"/>
                  </a:lnTo>
                  <a:lnTo>
                    <a:pt x="772" y="944"/>
                  </a:lnTo>
                  <a:lnTo>
                    <a:pt x="777" y="939"/>
                  </a:lnTo>
                  <a:lnTo>
                    <a:pt x="784" y="936"/>
                  </a:lnTo>
                  <a:lnTo>
                    <a:pt x="791" y="931"/>
                  </a:lnTo>
                  <a:lnTo>
                    <a:pt x="797" y="926"/>
                  </a:lnTo>
                  <a:lnTo>
                    <a:pt x="805" y="922"/>
                  </a:lnTo>
                  <a:lnTo>
                    <a:pt x="810" y="918"/>
                  </a:lnTo>
                  <a:lnTo>
                    <a:pt x="817" y="912"/>
                  </a:lnTo>
                  <a:lnTo>
                    <a:pt x="824" y="907"/>
                  </a:lnTo>
                  <a:lnTo>
                    <a:pt x="829" y="903"/>
                  </a:lnTo>
                  <a:lnTo>
                    <a:pt x="836" y="898"/>
                  </a:lnTo>
                  <a:lnTo>
                    <a:pt x="842" y="893"/>
                  </a:lnTo>
                  <a:lnTo>
                    <a:pt x="848" y="887"/>
                  </a:lnTo>
                  <a:lnTo>
                    <a:pt x="854" y="882"/>
                  </a:lnTo>
                  <a:lnTo>
                    <a:pt x="859" y="877"/>
                  </a:lnTo>
                  <a:lnTo>
                    <a:pt x="865" y="871"/>
                  </a:lnTo>
                  <a:lnTo>
                    <a:pt x="870" y="865"/>
                  </a:lnTo>
                  <a:lnTo>
                    <a:pt x="876" y="860"/>
                  </a:lnTo>
                  <a:lnTo>
                    <a:pt x="881" y="854"/>
                  </a:lnTo>
                  <a:lnTo>
                    <a:pt x="886" y="848"/>
                  </a:lnTo>
                  <a:lnTo>
                    <a:pt x="892" y="842"/>
                  </a:lnTo>
                  <a:lnTo>
                    <a:pt x="897" y="836"/>
                  </a:lnTo>
                  <a:lnTo>
                    <a:pt x="902" y="830"/>
                  </a:lnTo>
                  <a:lnTo>
                    <a:pt x="907" y="824"/>
                  </a:lnTo>
                  <a:lnTo>
                    <a:pt x="913" y="817"/>
                  </a:lnTo>
                  <a:lnTo>
                    <a:pt x="917" y="812"/>
                  </a:lnTo>
                  <a:lnTo>
                    <a:pt x="921" y="805"/>
                  </a:lnTo>
                  <a:lnTo>
                    <a:pt x="926" y="798"/>
                  </a:lnTo>
                  <a:lnTo>
                    <a:pt x="931" y="792"/>
                  </a:lnTo>
                  <a:lnTo>
                    <a:pt x="935" y="785"/>
                  </a:lnTo>
                  <a:lnTo>
                    <a:pt x="939" y="778"/>
                  </a:lnTo>
                  <a:lnTo>
                    <a:pt x="944" y="773"/>
                  </a:lnTo>
                  <a:lnTo>
                    <a:pt x="947" y="765"/>
                  </a:lnTo>
                  <a:lnTo>
                    <a:pt x="951" y="759"/>
                  </a:lnTo>
                  <a:lnTo>
                    <a:pt x="955" y="751"/>
                  </a:lnTo>
                  <a:lnTo>
                    <a:pt x="958" y="744"/>
                  </a:lnTo>
                  <a:lnTo>
                    <a:pt x="962" y="738"/>
                  </a:lnTo>
                  <a:lnTo>
                    <a:pt x="966" y="730"/>
                  </a:lnTo>
                  <a:lnTo>
                    <a:pt x="969" y="723"/>
                  </a:lnTo>
                  <a:lnTo>
                    <a:pt x="972" y="716"/>
                  </a:lnTo>
                  <a:lnTo>
                    <a:pt x="976" y="708"/>
                  </a:lnTo>
                  <a:lnTo>
                    <a:pt x="978" y="701"/>
                  </a:lnTo>
                  <a:lnTo>
                    <a:pt x="982" y="693"/>
                  </a:lnTo>
                  <a:lnTo>
                    <a:pt x="984" y="687"/>
                  </a:lnTo>
                  <a:lnTo>
                    <a:pt x="987" y="679"/>
                  </a:lnTo>
                  <a:lnTo>
                    <a:pt x="989" y="672"/>
                  </a:lnTo>
                  <a:lnTo>
                    <a:pt x="992" y="664"/>
                  </a:lnTo>
                  <a:lnTo>
                    <a:pt x="995" y="656"/>
                  </a:lnTo>
                  <a:lnTo>
                    <a:pt x="996" y="649"/>
                  </a:lnTo>
                  <a:lnTo>
                    <a:pt x="999" y="642"/>
                  </a:lnTo>
                  <a:lnTo>
                    <a:pt x="1001" y="634"/>
                  </a:lnTo>
                  <a:lnTo>
                    <a:pt x="1003" y="626"/>
                  </a:lnTo>
                  <a:lnTo>
                    <a:pt x="1004" y="618"/>
                  </a:lnTo>
                  <a:lnTo>
                    <a:pt x="1006" y="611"/>
                  </a:lnTo>
                  <a:lnTo>
                    <a:pt x="1007" y="603"/>
                  </a:lnTo>
                  <a:lnTo>
                    <a:pt x="1008" y="595"/>
                  </a:lnTo>
                  <a:lnTo>
                    <a:pt x="1010" y="587"/>
                  </a:lnTo>
                  <a:lnTo>
                    <a:pt x="1011" y="580"/>
                  </a:lnTo>
                  <a:lnTo>
                    <a:pt x="1012" y="572"/>
                  </a:lnTo>
                  <a:lnTo>
                    <a:pt x="1013" y="564"/>
                  </a:lnTo>
                  <a:lnTo>
                    <a:pt x="1014" y="555"/>
                  </a:lnTo>
                  <a:lnTo>
                    <a:pt x="1015" y="547"/>
                  </a:lnTo>
                  <a:lnTo>
                    <a:pt x="1015" y="540"/>
                  </a:lnTo>
                  <a:lnTo>
                    <a:pt x="1015" y="532"/>
                  </a:lnTo>
                  <a:lnTo>
                    <a:pt x="1015" y="524"/>
                  </a:lnTo>
                  <a:lnTo>
                    <a:pt x="1015" y="501"/>
                  </a:lnTo>
                  <a:lnTo>
                    <a:pt x="1015" y="493"/>
                  </a:lnTo>
                  <a:lnTo>
                    <a:pt x="1015" y="484"/>
                  </a:lnTo>
                  <a:lnTo>
                    <a:pt x="1015" y="477"/>
                  </a:lnTo>
                  <a:lnTo>
                    <a:pt x="1014" y="469"/>
                  </a:lnTo>
                  <a:lnTo>
                    <a:pt x="1013" y="461"/>
                  </a:lnTo>
                  <a:lnTo>
                    <a:pt x="1012" y="453"/>
                  </a:lnTo>
                  <a:lnTo>
                    <a:pt x="1011" y="445"/>
                  </a:lnTo>
                  <a:lnTo>
                    <a:pt x="1010" y="438"/>
                  </a:lnTo>
                  <a:lnTo>
                    <a:pt x="1008" y="430"/>
                  </a:lnTo>
                  <a:lnTo>
                    <a:pt x="1007" y="422"/>
                  </a:lnTo>
                  <a:lnTo>
                    <a:pt x="1006" y="414"/>
                  </a:lnTo>
                  <a:lnTo>
                    <a:pt x="1004" y="406"/>
                  </a:lnTo>
                  <a:lnTo>
                    <a:pt x="1003" y="399"/>
                  </a:lnTo>
                  <a:lnTo>
                    <a:pt x="1001" y="391"/>
                  </a:lnTo>
                  <a:lnTo>
                    <a:pt x="999" y="383"/>
                  </a:lnTo>
                  <a:lnTo>
                    <a:pt x="996" y="375"/>
                  </a:lnTo>
                  <a:lnTo>
                    <a:pt x="995" y="369"/>
                  </a:lnTo>
                  <a:lnTo>
                    <a:pt x="992" y="361"/>
                  </a:lnTo>
                  <a:lnTo>
                    <a:pt x="989" y="353"/>
                  </a:lnTo>
                  <a:lnTo>
                    <a:pt x="987" y="345"/>
                  </a:lnTo>
                  <a:lnTo>
                    <a:pt x="984" y="338"/>
                  </a:lnTo>
                  <a:lnTo>
                    <a:pt x="982" y="331"/>
                  </a:lnTo>
                  <a:lnTo>
                    <a:pt x="979" y="324"/>
                  </a:lnTo>
                  <a:lnTo>
                    <a:pt x="976" y="316"/>
                  </a:lnTo>
                  <a:lnTo>
                    <a:pt x="973" y="309"/>
                  </a:lnTo>
                  <a:lnTo>
                    <a:pt x="969" y="301"/>
                  </a:lnTo>
                  <a:lnTo>
                    <a:pt x="966" y="294"/>
                  </a:lnTo>
                  <a:lnTo>
                    <a:pt x="963" y="287"/>
                  </a:lnTo>
                  <a:lnTo>
                    <a:pt x="959" y="280"/>
                  </a:lnTo>
                  <a:lnTo>
                    <a:pt x="956" y="273"/>
                  </a:lnTo>
                  <a:lnTo>
                    <a:pt x="951" y="266"/>
                  </a:lnTo>
                  <a:lnTo>
                    <a:pt x="948" y="260"/>
                  </a:lnTo>
                  <a:lnTo>
                    <a:pt x="944" y="252"/>
                  </a:lnTo>
                  <a:lnTo>
                    <a:pt x="939" y="246"/>
                  </a:lnTo>
                  <a:lnTo>
                    <a:pt x="935" y="239"/>
                  </a:lnTo>
                  <a:lnTo>
                    <a:pt x="931" y="232"/>
                  </a:lnTo>
                  <a:lnTo>
                    <a:pt x="926" y="226"/>
                  </a:lnTo>
                  <a:lnTo>
                    <a:pt x="922" y="219"/>
                  </a:lnTo>
                  <a:lnTo>
                    <a:pt x="917" y="213"/>
                  </a:lnTo>
                  <a:lnTo>
                    <a:pt x="913" y="207"/>
                  </a:lnTo>
                  <a:lnTo>
                    <a:pt x="907" y="201"/>
                  </a:lnTo>
                  <a:lnTo>
                    <a:pt x="903" y="194"/>
                  </a:lnTo>
                  <a:lnTo>
                    <a:pt x="897" y="188"/>
                  </a:lnTo>
                  <a:lnTo>
                    <a:pt x="893" y="182"/>
                  </a:lnTo>
                  <a:lnTo>
                    <a:pt x="887" y="176"/>
                  </a:lnTo>
                  <a:lnTo>
                    <a:pt x="882" y="171"/>
                  </a:lnTo>
                  <a:lnTo>
                    <a:pt x="876" y="164"/>
                  </a:lnTo>
                  <a:lnTo>
                    <a:pt x="871" y="158"/>
                  </a:lnTo>
                  <a:lnTo>
                    <a:pt x="866" y="153"/>
                  </a:lnTo>
                  <a:lnTo>
                    <a:pt x="860" y="148"/>
                  </a:lnTo>
                  <a:lnTo>
                    <a:pt x="854" y="141"/>
                  </a:lnTo>
                  <a:lnTo>
                    <a:pt x="848" y="137"/>
                  </a:lnTo>
                  <a:lnTo>
                    <a:pt x="843" y="131"/>
                  </a:lnTo>
                  <a:lnTo>
                    <a:pt x="837" y="126"/>
                  </a:lnTo>
                  <a:lnTo>
                    <a:pt x="830" y="121"/>
                  </a:lnTo>
                  <a:lnTo>
                    <a:pt x="824" y="117"/>
                  </a:lnTo>
                  <a:lnTo>
                    <a:pt x="817" y="111"/>
                  </a:lnTo>
                  <a:lnTo>
                    <a:pt x="811" y="107"/>
                  </a:lnTo>
                  <a:lnTo>
                    <a:pt x="806" y="102"/>
                  </a:lnTo>
                  <a:lnTo>
                    <a:pt x="798" y="98"/>
                  </a:lnTo>
                  <a:lnTo>
                    <a:pt x="791" y="93"/>
                  </a:lnTo>
                  <a:lnTo>
                    <a:pt x="785" y="89"/>
                  </a:lnTo>
                  <a:lnTo>
                    <a:pt x="778" y="85"/>
                  </a:lnTo>
                  <a:lnTo>
                    <a:pt x="783" y="78"/>
                  </a:lnTo>
                  <a:lnTo>
                    <a:pt x="776" y="73"/>
                  </a:lnTo>
                  <a:lnTo>
                    <a:pt x="769" y="69"/>
                  </a:lnTo>
                  <a:lnTo>
                    <a:pt x="762" y="66"/>
                  </a:lnTo>
                  <a:lnTo>
                    <a:pt x="755" y="61"/>
                  </a:lnTo>
                  <a:lnTo>
                    <a:pt x="748" y="58"/>
                  </a:lnTo>
                  <a:lnTo>
                    <a:pt x="741" y="54"/>
                  </a:lnTo>
                  <a:lnTo>
                    <a:pt x="734" y="51"/>
                  </a:lnTo>
                  <a:lnTo>
                    <a:pt x="727" y="48"/>
                  </a:lnTo>
                  <a:lnTo>
                    <a:pt x="719" y="44"/>
                  </a:lnTo>
                  <a:lnTo>
                    <a:pt x="712" y="40"/>
                  </a:lnTo>
                  <a:lnTo>
                    <a:pt x="704" y="38"/>
                  </a:lnTo>
                  <a:lnTo>
                    <a:pt x="697" y="35"/>
                  </a:lnTo>
                  <a:lnTo>
                    <a:pt x="689" y="32"/>
                  </a:lnTo>
                  <a:lnTo>
                    <a:pt x="682" y="29"/>
                  </a:lnTo>
                  <a:lnTo>
                    <a:pt x="674" y="27"/>
                  </a:lnTo>
                  <a:lnTo>
                    <a:pt x="666" y="24"/>
                  </a:lnTo>
                  <a:lnTo>
                    <a:pt x="659" y="21"/>
                  </a:lnTo>
                  <a:lnTo>
                    <a:pt x="651" y="20"/>
                  </a:lnTo>
                  <a:lnTo>
                    <a:pt x="644" y="18"/>
                  </a:lnTo>
                  <a:lnTo>
                    <a:pt x="636" y="16"/>
                  </a:lnTo>
                  <a:lnTo>
                    <a:pt x="628" y="14"/>
                  </a:lnTo>
                  <a:lnTo>
                    <a:pt x="620" y="12"/>
                  </a:lnTo>
                  <a:lnTo>
                    <a:pt x="612" y="10"/>
                  </a:lnTo>
                  <a:lnTo>
                    <a:pt x="605" y="9"/>
                  </a:lnTo>
                  <a:lnTo>
                    <a:pt x="596" y="7"/>
                  </a:lnTo>
                  <a:lnTo>
                    <a:pt x="588" y="6"/>
                  </a:lnTo>
                  <a:lnTo>
                    <a:pt x="580" y="4"/>
                  </a:lnTo>
                  <a:lnTo>
                    <a:pt x="573" y="4"/>
                  </a:lnTo>
                  <a:lnTo>
                    <a:pt x="564" y="2"/>
                  </a:lnTo>
                  <a:lnTo>
                    <a:pt x="556" y="2"/>
                  </a:lnTo>
                  <a:lnTo>
                    <a:pt x="548" y="1"/>
                  </a:lnTo>
                  <a:lnTo>
                    <a:pt x="540" y="1"/>
                  </a:lnTo>
                  <a:lnTo>
                    <a:pt x="532" y="1"/>
                  </a:lnTo>
                  <a:lnTo>
                    <a:pt x="524" y="1"/>
                  </a:lnTo>
                  <a:lnTo>
                    <a:pt x="516" y="0"/>
                  </a:lnTo>
                  <a:lnTo>
                    <a:pt x="501" y="0"/>
                  </a:lnTo>
                  <a:lnTo>
                    <a:pt x="492" y="1"/>
                  </a:lnTo>
                  <a:lnTo>
                    <a:pt x="485" y="1"/>
                  </a:lnTo>
                  <a:lnTo>
                    <a:pt x="477" y="1"/>
                  </a:lnTo>
                  <a:lnTo>
                    <a:pt x="468" y="2"/>
                  </a:lnTo>
                  <a:lnTo>
                    <a:pt x="460" y="2"/>
                  </a:lnTo>
                  <a:lnTo>
                    <a:pt x="452" y="3"/>
                  </a:lnTo>
                  <a:lnTo>
                    <a:pt x="445" y="4"/>
                  </a:lnTo>
                  <a:lnTo>
                    <a:pt x="436" y="6"/>
                  </a:lnTo>
                  <a:lnTo>
                    <a:pt x="428" y="7"/>
                  </a:lnTo>
                  <a:lnTo>
                    <a:pt x="420" y="9"/>
                  </a:lnTo>
                  <a:lnTo>
                    <a:pt x="413" y="10"/>
                  </a:lnTo>
                  <a:lnTo>
                    <a:pt x="405" y="11"/>
                  </a:lnTo>
                  <a:lnTo>
                    <a:pt x="397" y="14"/>
                  </a:lnTo>
                  <a:lnTo>
                    <a:pt x="389" y="16"/>
                  </a:lnTo>
                  <a:lnTo>
                    <a:pt x="381" y="18"/>
                  </a:lnTo>
                  <a:lnTo>
                    <a:pt x="374" y="20"/>
                  </a:lnTo>
                  <a:lnTo>
                    <a:pt x="366" y="21"/>
                  </a:lnTo>
                  <a:lnTo>
                    <a:pt x="358" y="24"/>
                  </a:lnTo>
                  <a:lnTo>
                    <a:pt x="350" y="27"/>
                  </a:lnTo>
                  <a:lnTo>
                    <a:pt x="342" y="29"/>
                  </a:lnTo>
                  <a:lnTo>
                    <a:pt x="335" y="32"/>
                  </a:lnTo>
                  <a:lnTo>
                    <a:pt x="328" y="35"/>
                  </a:lnTo>
                  <a:lnTo>
                    <a:pt x="320" y="37"/>
                  </a:lnTo>
                  <a:lnTo>
                    <a:pt x="313" y="40"/>
                  </a:lnTo>
                  <a:lnTo>
                    <a:pt x="305" y="44"/>
                  </a:lnTo>
                  <a:lnTo>
                    <a:pt x="299" y="48"/>
                  </a:lnTo>
                  <a:lnTo>
                    <a:pt x="291" y="50"/>
                  </a:lnTo>
                  <a:lnTo>
                    <a:pt x="284" y="54"/>
                  </a:lnTo>
                  <a:lnTo>
                    <a:pt x="277" y="58"/>
                  </a:lnTo>
                  <a:lnTo>
                    <a:pt x="270" y="61"/>
                  </a:lnTo>
                  <a:lnTo>
                    <a:pt x="262" y="66"/>
                  </a:lnTo>
                  <a:lnTo>
                    <a:pt x="255" y="69"/>
                  </a:lnTo>
                  <a:lnTo>
                    <a:pt x="248" y="73"/>
                  </a:lnTo>
                  <a:lnTo>
                    <a:pt x="241" y="78"/>
                  </a:lnTo>
                  <a:lnTo>
                    <a:pt x="234" y="82"/>
                  </a:lnTo>
                  <a:lnTo>
                    <a:pt x="228" y="87"/>
                  </a:lnTo>
                  <a:lnTo>
                    <a:pt x="221" y="91"/>
                  </a:lnTo>
                  <a:lnTo>
                    <a:pt x="215" y="96"/>
                  </a:lnTo>
                  <a:lnTo>
                    <a:pt x="208" y="100"/>
                  </a:lnTo>
                  <a:lnTo>
                    <a:pt x="201" y="105"/>
                  </a:lnTo>
                  <a:lnTo>
                    <a:pt x="196" y="110"/>
                  </a:lnTo>
                  <a:lnTo>
                    <a:pt x="189" y="115"/>
                  </a:lnTo>
                  <a:lnTo>
                    <a:pt x="183" y="120"/>
                  </a:lnTo>
                  <a:lnTo>
                    <a:pt x="178" y="125"/>
                  </a:lnTo>
                  <a:lnTo>
                    <a:pt x="171" y="130"/>
                  </a:lnTo>
                  <a:lnTo>
                    <a:pt x="165" y="136"/>
                  </a:lnTo>
                  <a:lnTo>
                    <a:pt x="159" y="141"/>
                  </a:lnTo>
                  <a:lnTo>
                    <a:pt x="153" y="147"/>
                  </a:lnTo>
                  <a:lnTo>
                    <a:pt x="148" y="153"/>
                  </a:lnTo>
                  <a:lnTo>
                    <a:pt x="142" y="158"/>
                  </a:lnTo>
                  <a:lnTo>
                    <a:pt x="137" y="164"/>
                  </a:lnTo>
                  <a:lnTo>
                    <a:pt x="131" y="171"/>
                  </a:lnTo>
                  <a:lnTo>
                    <a:pt x="126" y="177"/>
                  </a:lnTo>
                  <a:lnTo>
                    <a:pt x="120" y="182"/>
                  </a:lnTo>
                  <a:lnTo>
                    <a:pt x="115" y="189"/>
                  </a:lnTo>
                  <a:lnTo>
                    <a:pt x="110" y="194"/>
                  </a:lnTo>
                  <a:lnTo>
                    <a:pt x="106" y="202"/>
                  </a:lnTo>
                  <a:lnTo>
                    <a:pt x="100" y="208"/>
                  </a:lnTo>
                  <a:lnTo>
                    <a:pt x="96" y="214"/>
                  </a:lnTo>
                  <a:lnTo>
                    <a:pt x="91" y="221"/>
                  </a:lnTo>
                  <a:lnTo>
                    <a:pt x="87" y="228"/>
                  </a:lnTo>
                  <a:lnTo>
                    <a:pt x="82" y="234"/>
                  </a:lnTo>
                  <a:lnTo>
                    <a:pt x="78" y="241"/>
                  </a:lnTo>
                  <a:lnTo>
                    <a:pt x="73" y="248"/>
                  </a:lnTo>
                  <a:lnTo>
                    <a:pt x="70" y="255"/>
                  </a:lnTo>
                  <a:lnTo>
                    <a:pt x="66" y="262"/>
                  </a:lnTo>
                  <a:lnTo>
                    <a:pt x="61" y="269"/>
                  </a:lnTo>
                  <a:lnTo>
                    <a:pt x="58" y="276"/>
                  </a:lnTo>
                  <a:lnTo>
                    <a:pt x="54" y="283"/>
                  </a:lnTo>
                  <a:lnTo>
                    <a:pt x="51" y="291"/>
                  </a:lnTo>
                  <a:lnTo>
                    <a:pt x="48" y="298"/>
                  </a:lnTo>
                  <a:lnTo>
                    <a:pt x="44" y="305"/>
                  </a:lnTo>
                  <a:lnTo>
                    <a:pt x="40" y="312"/>
                  </a:lnTo>
                  <a:lnTo>
                    <a:pt x="38" y="320"/>
                  </a:lnTo>
                  <a:lnTo>
                    <a:pt x="35" y="327"/>
                  </a:lnTo>
                  <a:lnTo>
                    <a:pt x="32" y="335"/>
                  </a:lnTo>
                  <a:lnTo>
                    <a:pt x="29" y="343"/>
                  </a:lnTo>
                  <a:lnTo>
                    <a:pt x="27" y="350"/>
                  </a:lnTo>
                  <a:lnTo>
                    <a:pt x="24" y="357"/>
                  </a:lnTo>
                  <a:lnTo>
                    <a:pt x="21" y="365"/>
                  </a:lnTo>
                  <a:lnTo>
                    <a:pt x="20" y="373"/>
                  </a:lnTo>
                  <a:lnTo>
                    <a:pt x="18" y="381"/>
                  </a:lnTo>
                  <a:lnTo>
                    <a:pt x="16" y="388"/>
                  </a:lnTo>
                  <a:lnTo>
                    <a:pt x="13" y="396"/>
                  </a:lnTo>
                  <a:lnTo>
                    <a:pt x="12" y="404"/>
                  </a:lnTo>
                  <a:lnTo>
                    <a:pt x="10" y="412"/>
                  </a:lnTo>
                  <a:lnTo>
                    <a:pt x="9" y="420"/>
                  </a:lnTo>
                  <a:lnTo>
                    <a:pt x="7" y="428"/>
                  </a:lnTo>
                  <a:lnTo>
                    <a:pt x="6" y="436"/>
                  </a:lnTo>
                  <a:lnTo>
                    <a:pt x="4" y="444"/>
                  </a:lnTo>
                  <a:lnTo>
                    <a:pt x="3" y="452"/>
                  </a:lnTo>
                  <a:lnTo>
                    <a:pt x="2" y="459"/>
                  </a:lnTo>
                  <a:lnTo>
                    <a:pt x="1" y="468"/>
                  </a:lnTo>
                  <a:lnTo>
                    <a:pt x="1" y="476"/>
                  </a:lnTo>
                  <a:lnTo>
                    <a:pt x="1" y="484"/>
                  </a:lnTo>
                  <a:lnTo>
                    <a:pt x="1" y="492"/>
                  </a:lnTo>
                  <a:lnTo>
                    <a:pt x="0" y="500"/>
                  </a:lnTo>
                  <a:lnTo>
                    <a:pt x="0" y="524"/>
                  </a:lnTo>
                  <a:lnTo>
                    <a:pt x="0" y="532"/>
                  </a:lnTo>
                  <a:lnTo>
                    <a:pt x="1" y="540"/>
                  </a:lnTo>
                  <a:lnTo>
                    <a:pt x="1" y="547"/>
                  </a:lnTo>
                  <a:lnTo>
                    <a:pt x="1" y="556"/>
                  </a:lnTo>
                  <a:lnTo>
                    <a:pt x="2" y="564"/>
                  </a:lnTo>
                  <a:lnTo>
                    <a:pt x="3" y="572"/>
                  </a:lnTo>
                  <a:lnTo>
                    <a:pt x="4" y="580"/>
                  </a:lnTo>
                  <a:lnTo>
                    <a:pt x="6" y="587"/>
                  </a:lnTo>
                  <a:lnTo>
                    <a:pt x="7" y="596"/>
                  </a:lnTo>
                  <a:lnTo>
                    <a:pt x="9" y="604"/>
                  </a:lnTo>
                  <a:lnTo>
                    <a:pt x="9" y="612"/>
                  </a:lnTo>
                  <a:lnTo>
                    <a:pt x="11" y="619"/>
                  </a:lnTo>
                  <a:lnTo>
                    <a:pt x="13" y="627"/>
                  </a:lnTo>
                  <a:lnTo>
                    <a:pt x="15" y="635"/>
                  </a:lnTo>
                  <a:lnTo>
                    <a:pt x="18" y="642"/>
                  </a:lnTo>
                  <a:lnTo>
                    <a:pt x="19" y="650"/>
                  </a:lnTo>
                  <a:lnTo>
                    <a:pt x="21" y="658"/>
                  </a:lnTo>
                  <a:lnTo>
                    <a:pt x="24" y="666"/>
                  </a:lnTo>
                  <a:lnTo>
                    <a:pt x="26" y="674"/>
                  </a:lnTo>
                  <a:lnTo>
                    <a:pt x="29" y="682"/>
                  </a:lnTo>
                  <a:lnTo>
                    <a:pt x="31" y="689"/>
                  </a:lnTo>
                  <a:lnTo>
                    <a:pt x="35" y="696"/>
                  </a:lnTo>
                  <a:lnTo>
                    <a:pt x="37" y="704"/>
                  </a:lnTo>
                  <a:lnTo>
                    <a:pt x="40" y="711"/>
                  </a:lnTo>
                  <a:lnTo>
                    <a:pt x="43" y="719"/>
                  </a:lnTo>
                  <a:lnTo>
                    <a:pt x="47" y="725"/>
                  </a:lnTo>
                  <a:lnTo>
                    <a:pt x="50" y="733"/>
                  </a:lnTo>
                  <a:lnTo>
                    <a:pt x="54" y="740"/>
                  </a:lnTo>
                  <a:lnTo>
                    <a:pt x="58" y="747"/>
                  </a:lnTo>
                  <a:lnTo>
                    <a:pt x="61" y="754"/>
                  </a:lnTo>
                  <a:lnTo>
                    <a:pt x="65" y="762"/>
                  </a:lnTo>
                  <a:lnTo>
                    <a:pt x="69" y="769"/>
                  </a:lnTo>
                  <a:lnTo>
                    <a:pt x="73" y="776"/>
                  </a:lnTo>
                  <a:lnTo>
                    <a:pt x="77" y="783"/>
                  </a:lnTo>
                  <a:lnTo>
                    <a:pt x="81" y="790"/>
                  </a:lnTo>
                  <a:lnTo>
                    <a:pt x="87" y="795"/>
                  </a:lnTo>
                  <a:lnTo>
                    <a:pt x="91" y="803"/>
                  </a:lnTo>
                  <a:lnTo>
                    <a:pt x="95" y="810"/>
                  </a:lnTo>
                  <a:lnTo>
                    <a:pt x="99" y="815"/>
                  </a:lnTo>
                  <a:lnTo>
                    <a:pt x="105" y="823"/>
                  </a:lnTo>
                  <a:lnTo>
                    <a:pt x="110" y="829"/>
                  </a:lnTo>
                  <a:lnTo>
                    <a:pt x="114" y="834"/>
                  </a:lnTo>
                  <a:lnTo>
                    <a:pt x="119" y="841"/>
                  </a:lnTo>
                  <a:lnTo>
                    <a:pt x="125" y="847"/>
                  </a:lnTo>
                  <a:lnTo>
                    <a:pt x="130" y="853"/>
                  </a:lnTo>
                  <a:lnTo>
                    <a:pt x="136" y="859"/>
                  </a:lnTo>
                  <a:lnTo>
                    <a:pt x="141" y="865"/>
                  </a:lnTo>
                  <a:lnTo>
                    <a:pt x="147" y="871"/>
                  </a:lnTo>
                  <a:lnTo>
                    <a:pt x="152" y="876"/>
                  </a:lnTo>
                  <a:lnTo>
                    <a:pt x="158" y="882"/>
                  </a:lnTo>
                  <a:lnTo>
                    <a:pt x="164" y="887"/>
                  </a:lnTo>
                  <a:lnTo>
                    <a:pt x="170" y="893"/>
                  </a:lnTo>
                  <a:lnTo>
                    <a:pt x="176" y="899"/>
                  </a:lnTo>
                  <a:lnTo>
                    <a:pt x="182" y="904"/>
                  </a:lnTo>
                  <a:lnTo>
                    <a:pt x="189" y="909"/>
                  </a:lnTo>
                  <a:lnTo>
                    <a:pt x="195" y="914"/>
                  </a:lnTo>
                  <a:lnTo>
                    <a:pt x="200" y="918"/>
                  </a:lnTo>
                  <a:lnTo>
                    <a:pt x="208" y="924"/>
                  </a:lnTo>
                  <a:lnTo>
                    <a:pt x="214" y="928"/>
                  </a:lnTo>
                  <a:lnTo>
                    <a:pt x="220" y="933"/>
                  </a:lnTo>
                  <a:lnTo>
                    <a:pt x="227" y="937"/>
                  </a:lnTo>
                  <a:lnTo>
                    <a:pt x="233" y="942"/>
                  </a:lnTo>
                  <a:lnTo>
                    <a:pt x="240" y="946"/>
                  </a:lnTo>
                  <a:lnTo>
                    <a:pt x="247" y="951"/>
                  </a:lnTo>
                  <a:lnTo>
                    <a:pt x="254" y="954"/>
                  </a:lnTo>
                  <a:lnTo>
                    <a:pt x="261" y="958"/>
                  </a:lnTo>
                  <a:lnTo>
                    <a:pt x="268" y="963"/>
                  </a:lnTo>
                  <a:lnTo>
                    <a:pt x="275" y="966"/>
                  </a:lnTo>
                  <a:lnTo>
                    <a:pt x="283" y="970"/>
                  </a:lnTo>
                  <a:lnTo>
                    <a:pt x="290" y="973"/>
                  </a:lnTo>
                  <a:lnTo>
                    <a:pt x="297" y="976"/>
                  </a:lnTo>
                  <a:lnTo>
                    <a:pt x="305" y="980"/>
                  </a:lnTo>
                  <a:lnTo>
                    <a:pt x="311" y="983"/>
                  </a:lnTo>
                  <a:lnTo>
                    <a:pt x="319" y="986"/>
                  </a:lnTo>
                  <a:lnTo>
                    <a:pt x="327" y="989"/>
                  </a:lnTo>
                  <a:lnTo>
                    <a:pt x="334" y="992"/>
                  </a:lnTo>
                  <a:lnTo>
                    <a:pt x="341" y="995"/>
                  </a:lnTo>
                  <a:lnTo>
                    <a:pt x="349" y="997"/>
                  </a:lnTo>
                  <a:lnTo>
                    <a:pt x="357" y="1000"/>
                  </a:lnTo>
                  <a:lnTo>
                    <a:pt x="364" y="1002"/>
                  </a:lnTo>
                  <a:lnTo>
                    <a:pt x="372" y="1004"/>
                  </a:lnTo>
                  <a:lnTo>
                    <a:pt x="380" y="1006"/>
                  </a:lnTo>
                  <a:lnTo>
                    <a:pt x="388" y="1008"/>
                  </a:lnTo>
                  <a:lnTo>
                    <a:pt x="395" y="1010"/>
                  </a:lnTo>
                  <a:lnTo>
                    <a:pt x="403" y="1012"/>
                  </a:lnTo>
                  <a:lnTo>
                    <a:pt x="411" y="1014"/>
                  </a:lnTo>
                  <a:lnTo>
                    <a:pt x="420" y="1015"/>
                  </a:lnTo>
                  <a:lnTo>
                    <a:pt x="428" y="1016"/>
                  </a:lnTo>
                  <a:lnTo>
                    <a:pt x="435" y="1018"/>
                  </a:lnTo>
                  <a:lnTo>
                    <a:pt x="443" y="1019"/>
                  </a:lnTo>
                  <a:lnTo>
                    <a:pt x="450" y="1020"/>
                  </a:lnTo>
                  <a:lnTo>
                    <a:pt x="459" y="1022"/>
                  </a:lnTo>
                  <a:lnTo>
                    <a:pt x="467" y="1022"/>
                  </a:lnTo>
                  <a:lnTo>
                    <a:pt x="475" y="1023"/>
                  </a:lnTo>
                  <a:lnTo>
                    <a:pt x="483" y="1023"/>
                  </a:lnTo>
                  <a:lnTo>
                    <a:pt x="491" y="1023"/>
                  </a:lnTo>
                  <a:lnTo>
                    <a:pt x="499" y="1023"/>
                  </a:lnTo>
                  <a:lnTo>
                    <a:pt x="507" y="1024"/>
                  </a:lnTo>
                  <a:lnTo>
                    <a:pt x="523" y="1024"/>
                  </a:lnTo>
                  <a:lnTo>
                    <a:pt x="531" y="1023"/>
                  </a:lnTo>
                  <a:lnTo>
                    <a:pt x="538" y="1023"/>
                  </a:lnTo>
                  <a:lnTo>
                    <a:pt x="547" y="1023"/>
                  </a:lnTo>
                  <a:lnTo>
                    <a:pt x="555" y="1022"/>
                  </a:lnTo>
                  <a:lnTo>
                    <a:pt x="563" y="1022"/>
                  </a:lnTo>
                  <a:lnTo>
                    <a:pt x="571" y="1021"/>
                  </a:lnTo>
                  <a:lnTo>
                    <a:pt x="578" y="1019"/>
                  </a:lnTo>
                  <a:lnTo>
                    <a:pt x="587" y="1018"/>
                  </a:lnTo>
                  <a:lnTo>
                    <a:pt x="595" y="1017"/>
                  </a:lnTo>
                  <a:lnTo>
                    <a:pt x="603" y="1015"/>
                  </a:lnTo>
                  <a:lnTo>
                    <a:pt x="610" y="1014"/>
                  </a:lnTo>
                  <a:lnTo>
                    <a:pt x="618" y="1013"/>
                  </a:lnTo>
                  <a:lnTo>
                    <a:pt x="626" y="1010"/>
                  </a:lnTo>
                  <a:lnTo>
                    <a:pt x="634" y="1008"/>
                  </a:lnTo>
                  <a:lnTo>
                    <a:pt x="642" y="1006"/>
                  </a:lnTo>
                  <a:lnTo>
                    <a:pt x="649" y="1004"/>
                  </a:lnTo>
                  <a:lnTo>
                    <a:pt x="657" y="1002"/>
                  </a:lnTo>
                  <a:lnTo>
                    <a:pt x="665" y="1000"/>
                  </a:lnTo>
                  <a:lnTo>
                    <a:pt x="673" y="997"/>
                  </a:lnTo>
                  <a:lnTo>
                    <a:pt x="681" y="995"/>
                  </a:lnTo>
                  <a:lnTo>
                    <a:pt x="688" y="992"/>
                  </a:lnTo>
                  <a:lnTo>
                    <a:pt x="695" y="989"/>
                  </a:lnTo>
                  <a:lnTo>
                    <a:pt x="703" y="986"/>
                  </a:lnTo>
                  <a:lnTo>
                    <a:pt x="711" y="983"/>
                  </a:lnTo>
                  <a:lnTo>
                    <a:pt x="718" y="980"/>
                  </a:lnTo>
                  <a:lnTo>
                    <a:pt x="726" y="976"/>
                  </a:lnTo>
                  <a:lnTo>
                    <a:pt x="733" y="973"/>
                  </a:lnTo>
                  <a:lnTo>
                    <a:pt x="739" y="970"/>
                  </a:lnTo>
                  <a:lnTo>
                    <a:pt x="746" y="966"/>
                  </a:lnTo>
                  <a:lnTo>
                    <a:pt x="754" y="963"/>
                  </a:lnTo>
                  <a:lnTo>
                    <a:pt x="761" y="958"/>
                  </a:lnTo>
                  <a:lnTo>
                    <a:pt x="768" y="955"/>
                  </a:lnTo>
                  <a:lnTo>
                    <a:pt x="775" y="951"/>
                  </a:lnTo>
                  <a:lnTo>
                    <a:pt x="782" y="946"/>
                  </a:lnTo>
                  <a:lnTo>
                    <a:pt x="789" y="942"/>
                  </a:lnTo>
                  <a:lnTo>
                    <a:pt x="795" y="937"/>
                  </a:lnTo>
                  <a:lnTo>
                    <a:pt x="802" y="933"/>
                  </a:lnTo>
                  <a:lnTo>
                    <a:pt x="808" y="928"/>
                  </a:lnTo>
                  <a:lnTo>
                    <a:pt x="815" y="924"/>
                  </a:lnTo>
                  <a:lnTo>
                    <a:pt x="822" y="919"/>
                  </a:lnTo>
                  <a:lnTo>
                    <a:pt x="828" y="914"/>
                  </a:lnTo>
                  <a:lnTo>
                    <a:pt x="834" y="909"/>
                  </a:lnTo>
                  <a:lnTo>
                    <a:pt x="840" y="904"/>
                  </a:lnTo>
                  <a:lnTo>
                    <a:pt x="847" y="899"/>
                  </a:lnTo>
                  <a:lnTo>
                    <a:pt x="853" y="893"/>
                  </a:lnTo>
                  <a:lnTo>
                    <a:pt x="858" y="888"/>
                  </a:lnTo>
                  <a:lnTo>
                    <a:pt x="864" y="882"/>
                  </a:lnTo>
                  <a:lnTo>
                    <a:pt x="870" y="877"/>
                  </a:lnTo>
                  <a:lnTo>
                    <a:pt x="876" y="871"/>
                  </a:lnTo>
                  <a:lnTo>
                    <a:pt x="881" y="865"/>
                  </a:lnTo>
                  <a:lnTo>
                    <a:pt x="886" y="860"/>
                  </a:lnTo>
                  <a:lnTo>
                    <a:pt x="893" y="853"/>
                  </a:lnTo>
                  <a:lnTo>
                    <a:pt x="897" y="847"/>
                  </a:lnTo>
                  <a:lnTo>
                    <a:pt x="903" y="842"/>
                  </a:lnTo>
                  <a:lnTo>
                    <a:pt x="908" y="835"/>
                  </a:lnTo>
                  <a:lnTo>
                    <a:pt x="914" y="830"/>
                  </a:lnTo>
                  <a:lnTo>
                    <a:pt x="917" y="823"/>
                  </a:lnTo>
                  <a:lnTo>
                    <a:pt x="923" y="816"/>
                  </a:lnTo>
                  <a:lnTo>
                    <a:pt x="927" y="810"/>
                  </a:lnTo>
                  <a:lnTo>
                    <a:pt x="933" y="804"/>
                  </a:lnTo>
                  <a:lnTo>
                    <a:pt x="937" y="796"/>
                  </a:lnTo>
                  <a:lnTo>
                    <a:pt x="941" y="790"/>
                  </a:lnTo>
                  <a:lnTo>
                    <a:pt x="945" y="783"/>
                  </a:lnTo>
                  <a:lnTo>
                    <a:pt x="950" y="776"/>
                  </a:lnTo>
                  <a:lnTo>
                    <a:pt x="954" y="769"/>
                  </a:lnTo>
                  <a:lnTo>
                    <a:pt x="958" y="762"/>
                  </a:lnTo>
                  <a:lnTo>
                    <a:pt x="962" y="755"/>
                  </a:lnTo>
                  <a:lnTo>
                    <a:pt x="965" y="748"/>
                  </a:lnTo>
                  <a:lnTo>
                    <a:pt x="969" y="741"/>
                  </a:lnTo>
                  <a:lnTo>
                    <a:pt x="973" y="733"/>
                  </a:lnTo>
                  <a:lnTo>
                    <a:pt x="976" y="726"/>
                  </a:lnTo>
                  <a:lnTo>
                    <a:pt x="979" y="719"/>
                  </a:lnTo>
                  <a:lnTo>
                    <a:pt x="983" y="712"/>
                  </a:lnTo>
                  <a:lnTo>
                    <a:pt x="986" y="704"/>
                  </a:lnTo>
                  <a:lnTo>
                    <a:pt x="988" y="697"/>
                  </a:lnTo>
                  <a:lnTo>
                    <a:pt x="991" y="689"/>
                  </a:lnTo>
                  <a:lnTo>
                    <a:pt x="994" y="682"/>
                  </a:lnTo>
                  <a:lnTo>
                    <a:pt x="996" y="674"/>
                  </a:lnTo>
                  <a:lnTo>
                    <a:pt x="999" y="667"/>
                  </a:lnTo>
                  <a:lnTo>
                    <a:pt x="1002" y="659"/>
                  </a:lnTo>
                  <a:lnTo>
                    <a:pt x="1004" y="651"/>
                  </a:lnTo>
                  <a:lnTo>
                    <a:pt x="1006" y="643"/>
                  </a:lnTo>
                  <a:lnTo>
                    <a:pt x="1007" y="636"/>
                  </a:lnTo>
                  <a:lnTo>
                    <a:pt x="1010" y="628"/>
                  </a:lnTo>
                  <a:lnTo>
                    <a:pt x="1012" y="620"/>
                  </a:lnTo>
                  <a:lnTo>
                    <a:pt x="1014" y="613"/>
                  </a:lnTo>
                  <a:lnTo>
                    <a:pt x="1015" y="604"/>
                  </a:lnTo>
                  <a:lnTo>
                    <a:pt x="1016" y="596"/>
                  </a:lnTo>
                  <a:lnTo>
                    <a:pt x="1017" y="588"/>
                  </a:lnTo>
                  <a:lnTo>
                    <a:pt x="1019" y="581"/>
                  </a:lnTo>
                  <a:lnTo>
                    <a:pt x="1020" y="573"/>
                  </a:lnTo>
                  <a:lnTo>
                    <a:pt x="1021" y="565"/>
                  </a:lnTo>
                  <a:lnTo>
                    <a:pt x="1022" y="556"/>
                  </a:lnTo>
                  <a:lnTo>
                    <a:pt x="1022" y="548"/>
                  </a:lnTo>
                  <a:lnTo>
                    <a:pt x="1023" y="541"/>
                  </a:lnTo>
                  <a:lnTo>
                    <a:pt x="1023" y="532"/>
                  </a:lnTo>
                  <a:lnTo>
                    <a:pt x="1023" y="524"/>
                  </a:lnTo>
                  <a:lnTo>
                    <a:pt x="1023" y="500"/>
                  </a:lnTo>
                  <a:lnTo>
                    <a:pt x="1023" y="492"/>
                  </a:lnTo>
                  <a:lnTo>
                    <a:pt x="1023" y="484"/>
                  </a:lnTo>
                  <a:lnTo>
                    <a:pt x="1023" y="477"/>
                  </a:lnTo>
                  <a:lnTo>
                    <a:pt x="1022" y="468"/>
                  </a:lnTo>
                  <a:lnTo>
                    <a:pt x="1021" y="460"/>
                  </a:lnTo>
                  <a:lnTo>
                    <a:pt x="1020" y="453"/>
                  </a:lnTo>
                  <a:lnTo>
                    <a:pt x="1019" y="444"/>
                  </a:lnTo>
                  <a:lnTo>
                    <a:pt x="1018" y="436"/>
                  </a:lnTo>
                  <a:lnTo>
                    <a:pt x="1016" y="428"/>
                  </a:lnTo>
                  <a:lnTo>
                    <a:pt x="1015" y="421"/>
                  </a:lnTo>
                  <a:lnTo>
                    <a:pt x="1014" y="413"/>
                  </a:lnTo>
                  <a:lnTo>
                    <a:pt x="1012" y="405"/>
                  </a:lnTo>
                  <a:lnTo>
                    <a:pt x="1010" y="397"/>
                  </a:lnTo>
                  <a:lnTo>
                    <a:pt x="1008" y="389"/>
                  </a:lnTo>
                  <a:lnTo>
                    <a:pt x="1006" y="381"/>
                  </a:lnTo>
                  <a:lnTo>
                    <a:pt x="1004" y="373"/>
                  </a:lnTo>
                  <a:lnTo>
                    <a:pt x="1002" y="366"/>
                  </a:lnTo>
                  <a:lnTo>
                    <a:pt x="1000" y="358"/>
                  </a:lnTo>
                  <a:lnTo>
                    <a:pt x="997" y="351"/>
                  </a:lnTo>
                  <a:lnTo>
                    <a:pt x="995" y="343"/>
                  </a:lnTo>
                  <a:lnTo>
                    <a:pt x="992" y="335"/>
                  </a:lnTo>
                  <a:lnTo>
                    <a:pt x="989" y="328"/>
                  </a:lnTo>
                  <a:lnTo>
                    <a:pt x="986" y="320"/>
                  </a:lnTo>
                  <a:lnTo>
                    <a:pt x="984" y="312"/>
                  </a:lnTo>
                  <a:lnTo>
                    <a:pt x="980" y="305"/>
                  </a:lnTo>
                  <a:lnTo>
                    <a:pt x="977" y="298"/>
                  </a:lnTo>
                  <a:lnTo>
                    <a:pt x="973" y="291"/>
                  </a:lnTo>
                  <a:lnTo>
                    <a:pt x="969" y="283"/>
                  </a:lnTo>
                  <a:lnTo>
                    <a:pt x="966" y="277"/>
                  </a:lnTo>
                  <a:lnTo>
                    <a:pt x="962" y="269"/>
                  </a:lnTo>
                  <a:lnTo>
                    <a:pt x="958" y="262"/>
                  </a:lnTo>
                  <a:lnTo>
                    <a:pt x="954" y="255"/>
                  </a:lnTo>
                  <a:lnTo>
                    <a:pt x="951" y="248"/>
                  </a:lnTo>
                  <a:lnTo>
                    <a:pt x="946" y="241"/>
                  </a:lnTo>
                  <a:lnTo>
                    <a:pt x="942" y="234"/>
                  </a:lnTo>
                  <a:lnTo>
                    <a:pt x="937" y="229"/>
                  </a:lnTo>
                  <a:lnTo>
                    <a:pt x="933" y="221"/>
                  </a:lnTo>
                  <a:lnTo>
                    <a:pt x="928" y="214"/>
                  </a:lnTo>
                  <a:lnTo>
                    <a:pt x="924" y="209"/>
                  </a:lnTo>
                  <a:lnTo>
                    <a:pt x="918" y="202"/>
                  </a:lnTo>
                  <a:lnTo>
                    <a:pt x="914" y="195"/>
                  </a:lnTo>
                  <a:lnTo>
                    <a:pt x="909" y="190"/>
                  </a:lnTo>
                  <a:lnTo>
                    <a:pt x="904" y="183"/>
                  </a:lnTo>
                  <a:lnTo>
                    <a:pt x="898" y="177"/>
                  </a:lnTo>
                  <a:lnTo>
                    <a:pt x="894" y="171"/>
                  </a:lnTo>
                  <a:lnTo>
                    <a:pt x="887" y="165"/>
                  </a:lnTo>
                  <a:lnTo>
                    <a:pt x="882" y="159"/>
                  </a:lnTo>
                  <a:lnTo>
                    <a:pt x="877" y="153"/>
                  </a:lnTo>
                  <a:lnTo>
                    <a:pt x="871" y="148"/>
                  </a:lnTo>
                  <a:lnTo>
                    <a:pt x="865" y="141"/>
                  </a:lnTo>
                  <a:lnTo>
                    <a:pt x="860" y="137"/>
                  </a:lnTo>
                  <a:lnTo>
                    <a:pt x="854" y="130"/>
                  </a:lnTo>
                  <a:lnTo>
                    <a:pt x="848" y="125"/>
                  </a:lnTo>
                  <a:lnTo>
                    <a:pt x="842" y="120"/>
                  </a:lnTo>
                  <a:lnTo>
                    <a:pt x="836" y="115"/>
                  </a:lnTo>
                  <a:lnTo>
                    <a:pt x="828" y="110"/>
                  </a:lnTo>
                  <a:lnTo>
                    <a:pt x="823" y="106"/>
                  </a:lnTo>
                  <a:lnTo>
                    <a:pt x="817" y="100"/>
                  </a:lnTo>
                  <a:lnTo>
                    <a:pt x="809" y="96"/>
                  </a:lnTo>
                  <a:lnTo>
                    <a:pt x="803" y="91"/>
                  </a:lnTo>
                  <a:lnTo>
                    <a:pt x="797" y="87"/>
                  </a:lnTo>
                  <a:lnTo>
                    <a:pt x="790" y="82"/>
                  </a:lnTo>
                  <a:lnTo>
                    <a:pt x="783" y="78"/>
                  </a:lnTo>
                  <a:lnTo>
                    <a:pt x="778" y="85"/>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8453" name="Freeform 150"/>
            <p:cNvSpPr>
              <a:spLocks noChangeAspect="1"/>
            </p:cNvSpPr>
            <p:nvPr/>
          </p:nvSpPr>
          <p:spPr bwMode="auto">
            <a:xfrm>
              <a:off x="736" y="1489"/>
              <a:ext cx="875" cy="659"/>
            </a:xfrm>
            <a:custGeom>
              <a:avLst/>
              <a:gdLst>
                <a:gd name="T0" fmla="*/ 852 w 875"/>
                <a:gd name="T1" fmla="*/ 559 h 659"/>
                <a:gd name="T2" fmla="*/ 828 w 875"/>
                <a:gd name="T3" fmla="*/ 582 h 659"/>
                <a:gd name="T4" fmla="*/ 801 w 875"/>
                <a:gd name="T5" fmla="*/ 603 h 659"/>
                <a:gd name="T6" fmla="*/ 771 w 875"/>
                <a:gd name="T7" fmla="*/ 618 h 659"/>
                <a:gd name="T8" fmla="*/ 738 w 875"/>
                <a:gd name="T9" fmla="*/ 631 h 659"/>
                <a:gd name="T10" fmla="*/ 703 w 875"/>
                <a:gd name="T11" fmla="*/ 640 h 659"/>
                <a:gd name="T12" fmla="*/ 666 w 875"/>
                <a:gd name="T13" fmla="*/ 647 h 659"/>
                <a:gd name="T14" fmla="*/ 606 w 875"/>
                <a:gd name="T15" fmla="*/ 649 h 659"/>
                <a:gd name="T16" fmla="*/ 564 w 875"/>
                <a:gd name="T17" fmla="*/ 647 h 659"/>
                <a:gd name="T18" fmla="*/ 522 w 875"/>
                <a:gd name="T19" fmla="*/ 640 h 659"/>
                <a:gd name="T20" fmla="*/ 479 w 875"/>
                <a:gd name="T21" fmla="*/ 631 h 659"/>
                <a:gd name="T22" fmla="*/ 435 w 875"/>
                <a:gd name="T23" fmla="*/ 618 h 659"/>
                <a:gd name="T24" fmla="*/ 391 w 875"/>
                <a:gd name="T25" fmla="*/ 602 h 659"/>
                <a:gd name="T26" fmla="*/ 347 w 875"/>
                <a:gd name="T27" fmla="*/ 582 h 659"/>
                <a:gd name="T28" fmla="*/ 304 w 875"/>
                <a:gd name="T29" fmla="*/ 558 h 659"/>
                <a:gd name="T30" fmla="*/ 262 w 875"/>
                <a:gd name="T31" fmla="*/ 532 h 659"/>
                <a:gd name="T32" fmla="*/ 221 w 875"/>
                <a:gd name="T33" fmla="*/ 502 h 659"/>
                <a:gd name="T34" fmla="*/ 184 w 875"/>
                <a:gd name="T35" fmla="*/ 471 h 659"/>
                <a:gd name="T36" fmla="*/ 142 w 875"/>
                <a:gd name="T37" fmla="*/ 430 h 659"/>
                <a:gd name="T38" fmla="*/ 113 w 875"/>
                <a:gd name="T39" fmla="*/ 396 h 659"/>
                <a:gd name="T40" fmla="*/ 86 w 875"/>
                <a:gd name="T41" fmla="*/ 361 h 659"/>
                <a:gd name="T42" fmla="*/ 64 w 875"/>
                <a:gd name="T43" fmla="*/ 325 h 659"/>
                <a:gd name="T44" fmla="*/ 44 w 875"/>
                <a:gd name="T45" fmla="*/ 289 h 659"/>
                <a:gd name="T46" fmla="*/ 30 w 875"/>
                <a:gd name="T47" fmla="*/ 253 h 659"/>
                <a:gd name="T48" fmla="*/ 18 w 875"/>
                <a:gd name="T49" fmla="*/ 216 h 659"/>
                <a:gd name="T50" fmla="*/ 11 w 875"/>
                <a:gd name="T51" fmla="*/ 181 h 659"/>
                <a:gd name="T52" fmla="*/ 8 w 875"/>
                <a:gd name="T53" fmla="*/ 120 h 659"/>
                <a:gd name="T54" fmla="*/ 12 w 875"/>
                <a:gd name="T55" fmla="*/ 87 h 659"/>
                <a:gd name="T56" fmla="*/ 22 w 875"/>
                <a:gd name="T57" fmla="*/ 55 h 659"/>
                <a:gd name="T58" fmla="*/ 35 w 875"/>
                <a:gd name="T59" fmla="*/ 25 h 659"/>
                <a:gd name="T60" fmla="*/ 42 w 875"/>
                <a:gd name="T61" fmla="*/ 0 h 659"/>
                <a:gd name="T62" fmla="*/ 28 w 875"/>
                <a:gd name="T63" fmla="*/ 22 h 659"/>
                <a:gd name="T64" fmla="*/ 14 w 875"/>
                <a:gd name="T65" fmla="*/ 53 h 659"/>
                <a:gd name="T66" fmla="*/ 5 w 875"/>
                <a:gd name="T67" fmla="*/ 85 h 659"/>
                <a:gd name="T68" fmla="*/ 1 w 875"/>
                <a:gd name="T69" fmla="*/ 119 h 659"/>
                <a:gd name="T70" fmla="*/ 2 w 875"/>
                <a:gd name="T71" fmla="*/ 172 h 659"/>
                <a:gd name="T72" fmla="*/ 9 w 875"/>
                <a:gd name="T73" fmla="*/ 208 h 659"/>
                <a:gd name="T74" fmla="*/ 19 w 875"/>
                <a:gd name="T75" fmla="*/ 244 h 659"/>
                <a:gd name="T76" fmla="*/ 33 w 875"/>
                <a:gd name="T77" fmla="*/ 282 h 659"/>
                <a:gd name="T78" fmla="*/ 52 w 875"/>
                <a:gd name="T79" fmla="*/ 319 h 659"/>
                <a:gd name="T80" fmla="*/ 74 w 875"/>
                <a:gd name="T81" fmla="*/ 355 h 659"/>
                <a:gd name="T82" fmla="*/ 99 w 875"/>
                <a:gd name="T83" fmla="*/ 391 h 659"/>
                <a:gd name="T84" fmla="*/ 128 w 875"/>
                <a:gd name="T85" fmla="*/ 426 h 659"/>
                <a:gd name="T86" fmla="*/ 162 w 875"/>
                <a:gd name="T87" fmla="*/ 460 h 659"/>
                <a:gd name="T88" fmla="*/ 197 w 875"/>
                <a:gd name="T89" fmla="*/ 493 h 659"/>
                <a:gd name="T90" fmla="*/ 237 w 875"/>
                <a:gd name="T91" fmla="*/ 523 h 659"/>
                <a:gd name="T92" fmla="*/ 278 w 875"/>
                <a:gd name="T93" fmla="*/ 551 h 659"/>
                <a:gd name="T94" fmla="*/ 322 w 875"/>
                <a:gd name="T95" fmla="*/ 577 h 659"/>
                <a:gd name="T96" fmla="*/ 366 w 875"/>
                <a:gd name="T97" fmla="*/ 599 h 659"/>
                <a:gd name="T98" fmla="*/ 411 w 875"/>
                <a:gd name="T99" fmla="*/ 617 h 659"/>
                <a:gd name="T100" fmla="*/ 455 w 875"/>
                <a:gd name="T101" fmla="*/ 633 h 659"/>
                <a:gd name="T102" fmla="*/ 499 w 875"/>
                <a:gd name="T103" fmla="*/ 644 h 659"/>
                <a:gd name="T104" fmla="*/ 544 w 875"/>
                <a:gd name="T105" fmla="*/ 652 h 659"/>
                <a:gd name="T106" fmla="*/ 586 w 875"/>
                <a:gd name="T107" fmla="*/ 656 h 659"/>
                <a:gd name="T108" fmla="*/ 628 w 875"/>
                <a:gd name="T109" fmla="*/ 657 h 659"/>
                <a:gd name="T110" fmla="*/ 668 w 875"/>
                <a:gd name="T111" fmla="*/ 654 h 659"/>
                <a:gd name="T112" fmla="*/ 707 w 875"/>
                <a:gd name="T113" fmla="*/ 648 h 659"/>
                <a:gd name="T114" fmla="*/ 742 w 875"/>
                <a:gd name="T115" fmla="*/ 639 h 659"/>
                <a:gd name="T116" fmla="*/ 776 w 875"/>
                <a:gd name="T117" fmla="*/ 626 h 659"/>
                <a:gd name="T118" fmla="*/ 807 w 875"/>
                <a:gd name="T119" fmla="*/ 608 h 659"/>
                <a:gd name="T120" fmla="*/ 835 w 875"/>
                <a:gd name="T121" fmla="*/ 588 h 659"/>
                <a:gd name="T122" fmla="*/ 859 w 875"/>
                <a:gd name="T123" fmla="*/ 564 h 659"/>
                <a:gd name="T124" fmla="*/ 868 w 875"/>
                <a:gd name="T125" fmla="*/ 540 h 6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75"/>
                <a:gd name="T190" fmla="*/ 0 h 659"/>
                <a:gd name="T191" fmla="*/ 875 w 875"/>
                <a:gd name="T192" fmla="*/ 659 h 65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75" h="659">
                  <a:moveTo>
                    <a:pt x="867" y="539"/>
                  </a:moveTo>
                  <a:lnTo>
                    <a:pt x="862" y="546"/>
                  </a:lnTo>
                  <a:lnTo>
                    <a:pt x="857" y="552"/>
                  </a:lnTo>
                  <a:lnTo>
                    <a:pt x="852" y="559"/>
                  </a:lnTo>
                  <a:lnTo>
                    <a:pt x="847" y="565"/>
                  </a:lnTo>
                  <a:lnTo>
                    <a:pt x="840" y="571"/>
                  </a:lnTo>
                  <a:lnTo>
                    <a:pt x="835" y="576"/>
                  </a:lnTo>
                  <a:lnTo>
                    <a:pt x="828" y="582"/>
                  </a:lnTo>
                  <a:lnTo>
                    <a:pt x="821" y="587"/>
                  </a:lnTo>
                  <a:lnTo>
                    <a:pt x="816" y="593"/>
                  </a:lnTo>
                  <a:lnTo>
                    <a:pt x="808" y="597"/>
                  </a:lnTo>
                  <a:lnTo>
                    <a:pt x="801" y="603"/>
                  </a:lnTo>
                  <a:lnTo>
                    <a:pt x="794" y="606"/>
                  </a:lnTo>
                  <a:lnTo>
                    <a:pt x="786" y="610"/>
                  </a:lnTo>
                  <a:lnTo>
                    <a:pt x="779" y="614"/>
                  </a:lnTo>
                  <a:lnTo>
                    <a:pt x="771" y="618"/>
                  </a:lnTo>
                  <a:lnTo>
                    <a:pt x="763" y="622"/>
                  </a:lnTo>
                  <a:lnTo>
                    <a:pt x="755" y="625"/>
                  </a:lnTo>
                  <a:lnTo>
                    <a:pt x="746" y="628"/>
                  </a:lnTo>
                  <a:lnTo>
                    <a:pt x="738" y="631"/>
                  </a:lnTo>
                  <a:lnTo>
                    <a:pt x="730" y="634"/>
                  </a:lnTo>
                  <a:lnTo>
                    <a:pt x="721" y="636"/>
                  </a:lnTo>
                  <a:lnTo>
                    <a:pt x="711" y="639"/>
                  </a:lnTo>
                  <a:lnTo>
                    <a:pt x="703" y="640"/>
                  </a:lnTo>
                  <a:lnTo>
                    <a:pt x="693" y="642"/>
                  </a:lnTo>
                  <a:lnTo>
                    <a:pt x="685" y="644"/>
                  </a:lnTo>
                  <a:lnTo>
                    <a:pt x="675" y="645"/>
                  </a:lnTo>
                  <a:lnTo>
                    <a:pt x="666" y="647"/>
                  </a:lnTo>
                  <a:lnTo>
                    <a:pt x="655" y="647"/>
                  </a:lnTo>
                  <a:lnTo>
                    <a:pt x="646" y="648"/>
                  </a:lnTo>
                  <a:lnTo>
                    <a:pt x="636" y="649"/>
                  </a:lnTo>
                  <a:lnTo>
                    <a:pt x="606" y="649"/>
                  </a:lnTo>
                  <a:lnTo>
                    <a:pt x="596" y="648"/>
                  </a:lnTo>
                  <a:lnTo>
                    <a:pt x="585" y="648"/>
                  </a:lnTo>
                  <a:lnTo>
                    <a:pt x="575" y="647"/>
                  </a:lnTo>
                  <a:lnTo>
                    <a:pt x="564" y="647"/>
                  </a:lnTo>
                  <a:lnTo>
                    <a:pt x="554" y="645"/>
                  </a:lnTo>
                  <a:lnTo>
                    <a:pt x="544" y="644"/>
                  </a:lnTo>
                  <a:lnTo>
                    <a:pt x="532" y="642"/>
                  </a:lnTo>
                  <a:lnTo>
                    <a:pt x="522" y="640"/>
                  </a:lnTo>
                  <a:lnTo>
                    <a:pt x="510" y="638"/>
                  </a:lnTo>
                  <a:lnTo>
                    <a:pt x="500" y="636"/>
                  </a:lnTo>
                  <a:lnTo>
                    <a:pt x="489" y="634"/>
                  </a:lnTo>
                  <a:lnTo>
                    <a:pt x="479" y="631"/>
                  </a:lnTo>
                  <a:lnTo>
                    <a:pt x="468" y="627"/>
                  </a:lnTo>
                  <a:lnTo>
                    <a:pt x="457" y="625"/>
                  </a:lnTo>
                  <a:lnTo>
                    <a:pt x="446" y="622"/>
                  </a:lnTo>
                  <a:lnTo>
                    <a:pt x="435" y="618"/>
                  </a:lnTo>
                  <a:lnTo>
                    <a:pt x="424" y="614"/>
                  </a:lnTo>
                  <a:lnTo>
                    <a:pt x="413" y="610"/>
                  </a:lnTo>
                  <a:lnTo>
                    <a:pt x="401" y="606"/>
                  </a:lnTo>
                  <a:lnTo>
                    <a:pt x="391" y="602"/>
                  </a:lnTo>
                  <a:lnTo>
                    <a:pt x="380" y="596"/>
                  </a:lnTo>
                  <a:lnTo>
                    <a:pt x="369" y="592"/>
                  </a:lnTo>
                  <a:lnTo>
                    <a:pt x="359" y="587"/>
                  </a:lnTo>
                  <a:lnTo>
                    <a:pt x="347" y="582"/>
                  </a:lnTo>
                  <a:lnTo>
                    <a:pt x="336" y="575"/>
                  </a:lnTo>
                  <a:lnTo>
                    <a:pt x="326" y="570"/>
                  </a:lnTo>
                  <a:lnTo>
                    <a:pt x="314" y="564"/>
                  </a:lnTo>
                  <a:lnTo>
                    <a:pt x="304" y="558"/>
                  </a:lnTo>
                  <a:lnTo>
                    <a:pt x="294" y="551"/>
                  </a:lnTo>
                  <a:lnTo>
                    <a:pt x="282" y="545"/>
                  </a:lnTo>
                  <a:lnTo>
                    <a:pt x="272" y="538"/>
                  </a:lnTo>
                  <a:lnTo>
                    <a:pt x="262" y="532"/>
                  </a:lnTo>
                  <a:lnTo>
                    <a:pt x="251" y="525"/>
                  </a:lnTo>
                  <a:lnTo>
                    <a:pt x="241" y="517"/>
                  </a:lnTo>
                  <a:lnTo>
                    <a:pt x="231" y="510"/>
                  </a:lnTo>
                  <a:lnTo>
                    <a:pt x="221" y="502"/>
                  </a:lnTo>
                  <a:lnTo>
                    <a:pt x="211" y="495"/>
                  </a:lnTo>
                  <a:lnTo>
                    <a:pt x="202" y="487"/>
                  </a:lnTo>
                  <a:lnTo>
                    <a:pt x="193" y="479"/>
                  </a:lnTo>
                  <a:lnTo>
                    <a:pt x="184" y="471"/>
                  </a:lnTo>
                  <a:lnTo>
                    <a:pt x="175" y="463"/>
                  </a:lnTo>
                  <a:lnTo>
                    <a:pt x="166" y="456"/>
                  </a:lnTo>
                  <a:lnTo>
                    <a:pt x="159" y="447"/>
                  </a:lnTo>
                  <a:lnTo>
                    <a:pt x="142" y="430"/>
                  </a:lnTo>
                  <a:lnTo>
                    <a:pt x="134" y="422"/>
                  </a:lnTo>
                  <a:lnTo>
                    <a:pt x="127" y="413"/>
                  </a:lnTo>
                  <a:lnTo>
                    <a:pt x="120" y="405"/>
                  </a:lnTo>
                  <a:lnTo>
                    <a:pt x="113" y="396"/>
                  </a:lnTo>
                  <a:lnTo>
                    <a:pt x="106" y="387"/>
                  </a:lnTo>
                  <a:lnTo>
                    <a:pt x="99" y="378"/>
                  </a:lnTo>
                  <a:lnTo>
                    <a:pt x="93" y="370"/>
                  </a:lnTo>
                  <a:lnTo>
                    <a:pt x="86" y="361"/>
                  </a:lnTo>
                  <a:lnTo>
                    <a:pt x="80" y="352"/>
                  </a:lnTo>
                  <a:lnTo>
                    <a:pt x="75" y="343"/>
                  </a:lnTo>
                  <a:lnTo>
                    <a:pt x="69" y="335"/>
                  </a:lnTo>
                  <a:lnTo>
                    <a:pt x="64" y="325"/>
                  </a:lnTo>
                  <a:lnTo>
                    <a:pt x="58" y="316"/>
                  </a:lnTo>
                  <a:lnTo>
                    <a:pt x="54" y="308"/>
                  </a:lnTo>
                  <a:lnTo>
                    <a:pt x="49" y="298"/>
                  </a:lnTo>
                  <a:lnTo>
                    <a:pt x="44" y="289"/>
                  </a:lnTo>
                  <a:lnTo>
                    <a:pt x="41" y="280"/>
                  </a:lnTo>
                  <a:lnTo>
                    <a:pt x="36" y="271"/>
                  </a:lnTo>
                  <a:lnTo>
                    <a:pt x="33" y="262"/>
                  </a:lnTo>
                  <a:lnTo>
                    <a:pt x="30" y="253"/>
                  </a:lnTo>
                  <a:lnTo>
                    <a:pt x="26" y="244"/>
                  </a:lnTo>
                  <a:lnTo>
                    <a:pt x="24" y="235"/>
                  </a:lnTo>
                  <a:lnTo>
                    <a:pt x="21" y="225"/>
                  </a:lnTo>
                  <a:lnTo>
                    <a:pt x="18" y="216"/>
                  </a:lnTo>
                  <a:lnTo>
                    <a:pt x="16" y="208"/>
                  </a:lnTo>
                  <a:lnTo>
                    <a:pt x="14" y="198"/>
                  </a:lnTo>
                  <a:lnTo>
                    <a:pt x="12" y="190"/>
                  </a:lnTo>
                  <a:lnTo>
                    <a:pt x="11" y="181"/>
                  </a:lnTo>
                  <a:lnTo>
                    <a:pt x="10" y="172"/>
                  </a:lnTo>
                  <a:lnTo>
                    <a:pt x="9" y="163"/>
                  </a:lnTo>
                  <a:lnTo>
                    <a:pt x="8" y="155"/>
                  </a:lnTo>
                  <a:lnTo>
                    <a:pt x="8" y="120"/>
                  </a:lnTo>
                  <a:lnTo>
                    <a:pt x="9" y="112"/>
                  </a:lnTo>
                  <a:lnTo>
                    <a:pt x="10" y="103"/>
                  </a:lnTo>
                  <a:lnTo>
                    <a:pt x="11" y="95"/>
                  </a:lnTo>
                  <a:lnTo>
                    <a:pt x="12" y="87"/>
                  </a:lnTo>
                  <a:lnTo>
                    <a:pt x="14" y="79"/>
                  </a:lnTo>
                  <a:lnTo>
                    <a:pt x="17" y="71"/>
                  </a:lnTo>
                  <a:lnTo>
                    <a:pt x="19" y="63"/>
                  </a:lnTo>
                  <a:lnTo>
                    <a:pt x="22" y="55"/>
                  </a:lnTo>
                  <a:lnTo>
                    <a:pt x="25" y="47"/>
                  </a:lnTo>
                  <a:lnTo>
                    <a:pt x="28" y="40"/>
                  </a:lnTo>
                  <a:lnTo>
                    <a:pt x="31" y="33"/>
                  </a:lnTo>
                  <a:lnTo>
                    <a:pt x="35" y="25"/>
                  </a:lnTo>
                  <a:lnTo>
                    <a:pt x="39" y="18"/>
                  </a:lnTo>
                  <a:lnTo>
                    <a:pt x="44" y="11"/>
                  </a:lnTo>
                  <a:lnTo>
                    <a:pt x="48" y="4"/>
                  </a:lnTo>
                  <a:lnTo>
                    <a:pt x="42" y="0"/>
                  </a:lnTo>
                  <a:lnTo>
                    <a:pt x="41" y="0"/>
                  </a:lnTo>
                  <a:lnTo>
                    <a:pt x="36" y="7"/>
                  </a:lnTo>
                  <a:lnTo>
                    <a:pt x="31" y="15"/>
                  </a:lnTo>
                  <a:lnTo>
                    <a:pt x="28" y="22"/>
                  </a:lnTo>
                  <a:lnTo>
                    <a:pt x="24" y="30"/>
                  </a:lnTo>
                  <a:lnTo>
                    <a:pt x="20" y="36"/>
                  </a:lnTo>
                  <a:lnTo>
                    <a:pt x="17" y="44"/>
                  </a:lnTo>
                  <a:lnTo>
                    <a:pt x="14" y="53"/>
                  </a:lnTo>
                  <a:lnTo>
                    <a:pt x="11" y="61"/>
                  </a:lnTo>
                  <a:lnTo>
                    <a:pt x="9" y="69"/>
                  </a:lnTo>
                  <a:lnTo>
                    <a:pt x="7" y="76"/>
                  </a:lnTo>
                  <a:lnTo>
                    <a:pt x="5" y="85"/>
                  </a:lnTo>
                  <a:lnTo>
                    <a:pt x="3" y="93"/>
                  </a:lnTo>
                  <a:lnTo>
                    <a:pt x="2" y="102"/>
                  </a:lnTo>
                  <a:lnTo>
                    <a:pt x="1" y="110"/>
                  </a:lnTo>
                  <a:lnTo>
                    <a:pt x="1" y="119"/>
                  </a:lnTo>
                  <a:lnTo>
                    <a:pt x="0" y="127"/>
                  </a:lnTo>
                  <a:lnTo>
                    <a:pt x="0" y="154"/>
                  </a:lnTo>
                  <a:lnTo>
                    <a:pt x="1" y="163"/>
                  </a:lnTo>
                  <a:lnTo>
                    <a:pt x="2" y="172"/>
                  </a:lnTo>
                  <a:lnTo>
                    <a:pt x="3" y="180"/>
                  </a:lnTo>
                  <a:lnTo>
                    <a:pt x="4" y="190"/>
                  </a:lnTo>
                  <a:lnTo>
                    <a:pt x="6" y="198"/>
                  </a:lnTo>
                  <a:lnTo>
                    <a:pt x="9" y="208"/>
                  </a:lnTo>
                  <a:lnTo>
                    <a:pt x="11" y="217"/>
                  </a:lnTo>
                  <a:lnTo>
                    <a:pt x="13" y="226"/>
                  </a:lnTo>
                  <a:lnTo>
                    <a:pt x="16" y="236"/>
                  </a:lnTo>
                  <a:lnTo>
                    <a:pt x="19" y="244"/>
                  </a:lnTo>
                  <a:lnTo>
                    <a:pt x="22" y="254"/>
                  </a:lnTo>
                  <a:lnTo>
                    <a:pt x="25" y="264"/>
                  </a:lnTo>
                  <a:lnTo>
                    <a:pt x="30" y="273"/>
                  </a:lnTo>
                  <a:lnTo>
                    <a:pt x="33" y="282"/>
                  </a:lnTo>
                  <a:lnTo>
                    <a:pt x="37" y="291"/>
                  </a:lnTo>
                  <a:lnTo>
                    <a:pt x="42" y="301"/>
                  </a:lnTo>
                  <a:lnTo>
                    <a:pt x="47" y="309"/>
                  </a:lnTo>
                  <a:lnTo>
                    <a:pt x="52" y="319"/>
                  </a:lnTo>
                  <a:lnTo>
                    <a:pt x="56" y="327"/>
                  </a:lnTo>
                  <a:lnTo>
                    <a:pt x="63" y="337"/>
                  </a:lnTo>
                  <a:lnTo>
                    <a:pt x="68" y="346"/>
                  </a:lnTo>
                  <a:lnTo>
                    <a:pt x="74" y="355"/>
                  </a:lnTo>
                  <a:lnTo>
                    <a:pt x="80" y="365"/>
                  </a:lnTo>
                  <a:lnTo>
                    <a:pt x="86" y="373"/>
                  </a:lnTo>
                  <a:lnTo>
                    <a:pt x="93" y="382"/>
                  </a:lnTo>
                  <a:lnTo>
                    <a:pt x="99" y="391"/>
                  </a:lnTo>
                  <a:lnTo>
                    <a:pt x="107" y="400"/>
                  </a:lnTo>
                  <a:lnTo>
                    <a:pt x="114" y="409"/>
                  </a:lnTo>
                  <a:lnTo>
                    <a:pt x="120" y="417"/>
                  </a:lnTo>
                  <a:lnTo>
                    <a:pt x="128" y="426"/>
                  </a:lnTo>
                  <a:lnTo>
                    <a:pt x="136" y="435"/>
                  </a:lnTo>
                  <a:lnTo>
                    <a:pt x="145" y="444"/>
                  </a:lnTo>
                  <a:lnTo>
                    <a:pt x="153" y="452"/>
                  </a:lnTo>
                  <a:lnTo>
                    <a:pt x="162" y="460"/>
                  </a:lnTo>
                  <a:lnTo>
                    <a:pt x="170" y="468"/>
                  </a:lnTo>
                  <a:lnTo>
                    <a:pt x="179" y="476"/>
                  </a:lnTo>
                  <a:lnTo>
                    <a:pt x="188" y="484"/>
                  </a:lnTo>
                  <a:lnTo>
                    <a:pt x="197" y="493"/>
                  </a:lnTo>
                  <a:lnTo>
                    <a:pt x="206" y="500"/>
                  </a:lnTo>
                  <a:lnTo>
                    <a:pt x="217" y="508"/>
                  </a:lnTo>
                  <a:lnTo>
                    <a:pt x="226" y="515"/>
                  </a:lnTo>
                  <a:lnTo>
                    <a:pt x="237" y="523"/>
                  </a:lnTo>
                  <a:lnTo>
                    <a:pt x="247" y="530"/>
                  </a:lnTo>
                  <a:lnTo>
                    <a:pt x="257" y="537"/>
                  </a:lnTo>
                  <a:lnTo>
                    <a:pt x="268" y="544"/>
                  </a:lnTo>
                  <a:lnTo>
                    <a:pt x="278" y="551"/>
                  </a:lnTo>
                  <a:lnTo>
                    <a:pt x="290" y="558"/>
                  </a:lnTo>
                  <a:lnTo>
                    <a:pt x="301" y="564"/>
                  </a:lnTo>
                  <a:lnTo>
                    <a:pt x="311" y="571"/>
                  </a:lnTo>
                  <a:lnTo>
                    <a:pt x="322" y="577"/>
                  </a:lnTo>
                  <a:lnTo>
                    <a:pt x="333" y="582"/>
                  </a:lnTo>
                  <a:lnTo>
                    <a:pt x="344" y="588"/>
                  </a:lnTo>
                  <a:lnTo>
                    <a:pt x="355" y="594"/>
                  </a:lnTo>
                  <a:lnTo>
                    <a:pt x="366" y="599"/>
                  </a:lnTo>
                  <a:lnTo>
                    <a:pt x="378" y="604"/>
                  </a:lnTo>
                  <a:lnTo>
                    <a:pt x="389" y="608"/>
                  </a:lnTo>
                  <a:lnTo>
                    <a:pt x="400" y="614"/>
                  </a:lnTo>
                  <a:lnTo>
                    <a:pt x="411" y="617"/>
                  </a:lnTo>
                  <a:lnTo>
                    <a:pt x="422" y="622"/>
                  </a:lnTo>
                  <a:lnTo>
                    <a:pt x="433" y="626"/>
                  </a:lnTo>
                  <a:lnTo>
                    <a:pt x="444" y="629"/>
                  </a:lnTo>
                  <a:lnTo>
                    <a:pt x="455" y="633"/>
                  </a:lnTo>
                  <a:lnTo>
                    <a:pt x="467" y="636"/>
                  </a:lnTo>
                  <a:lnTo>
                    <a:pt x="478" y="639"/>
                  </a:lnTo>
                  <a:lnTo>
                    <a:pt x="489" y="641"/>
                  </a:lnTo>
                  <a:lnTo>
                    <a:pt x="499" y="644"/>
                  </a:lnTo>
                  <a:lnTo>
                    <a:pt x="510" y="647"/>
                  </a:lnTo>
                  <a:lnTo>
                    <a:pt x="522" y="648"/>
                  </a:lnTo>
                  <a:lnTo>
                    <a:pt x="532" y="650"/>
                  </a:lnTo>
                  <a:lnTo>
                    <a:pt x="544" y="652"/>
                  </a:lnTo>
                  <a:lnTo>
                    <a:pt x="554" y="654"/>
                  </a:lnTo>
                  <a:lnTo>
                    <a:pt x="565" y="654"/>
                  </a:lnTo>
                  <a:lnTo>
                    <a:pt x="576" y="655"/>
                  </a:lnTo>
                  <a:lnTo>
                    <a:pt x="586" y="656"/>
                  </a:lnTo>
                  <a:lnTo>
                    <a:pt x="596" y="657"/>
                  </a:lnTo>
                  <a:lnTo>
                    <a:pt x="608" y="657"/>
                  </a:lnTo>
                  <a:lnTo>
                    <a:pt x="618" y="658"/>
                  </a:lnTo>
                  <a:lnTo>
                    <a:pt x="628" y="657"/>
                  </a:lnTo>
                  <a:lnTo>
                    <a:pt x="638" y="657"/>
                  </a:lnTo>
                  <a:lnTo>
                    <a:pt x="648" y="656"/>
                  </a:lnTo>
                  <a:lnTo>
                    <a:pt x="658" y="655"/>
                  </a:lnTo>
                  <a:lnTo>
                    <a:pt x="668" y="654"/>
                  </a:lnTo>
                  <a:lnTo>
                    <a:pt x="678" y="654"/>
                  </a:lnTo>
                  <a:lnTo>
                    <a:pt x="688" y="652"/>
                  </a:lnTo>
                  <a:lnTo>
                    <a:pt x="697" y="650"/>
                  </a:lnTo>
                  <a:lnTo>
                    <a:pt x="707" y="648"/>
                  </a:lnTo>
                  <a:lnTo>
                    <a:pt x="715" y="647"/>
                  </a:lnTo>
                  <a:lnTo>
                    <a:pt x="725" y="644"/>
                  </a:lnTo>
                  <a:lnTo>
                    <a:pt x="733" y="641"/>
                  </a:lnTo>
                  <a:lnTo>
                    <a:pt x="742" y="639"/>
                  </a:lnTo>
                  <a:lnTo>
                    <a:pt x="750" y="636"/>
                  </a:lnTo>
                  <a:lnTo>
                    <a:pt x="759" y="633"/>
                  </a:lnTo>
                  <a:lnTo>
                    <a:pt x="768" y="629"/>
                  </a:lnTo>
                  <a:lnTo>
                    <a:pt x="776" y="626"/>
                  </a:lnTo>
                  <a:lnTo>
                    <a:pt x="783" y="622"/>
                  </a:lnTo>
                  <a:lnTo>
                    <a:pt x="791" y="617"/>
                  </a:lnTo>
                  <a:lnTo>
                    <a:pt x="799" y="614"/>
                  </a:lnTo>
                  <a:lnTo>
                    <a:pt x="807" y="608"/>
                  </a:lnTo>
                  <a:lnTo>
                    <a:pt x="814" y="604"/>
                  </a:lnTo>
                  <a:lnTo>
                    <a:pt x="820" y="599"/>
                  </a:lnTo>
                  <a:lnTo>
                    <a:pt x="827" y="594"/>
                  </a:lnTo>
                  <a:lnTo>
                    <a:pt x="835" y="588"/>
                  </a:lnTo>
                  <a:lnTo>
                    <a:pt x="840" y="582"/>
                  </a:lnTo>
                  <a:lnTo>
                    <a:pt x="847" y="577"/>
                  </a:lnTo>
                  <a:lnTo>
                    <a:pt x="853" y="571"/>
                  </a:lnTo>
                  <a:lnTo>
                    <a:pt x="859" y="564"/>
                  </a:lnTo>
                  <a:lnTo>
                    <a:pt x="864" y="558"/>
                  </a:lnTo>
                  <a:lnTo>
                    <a:pt x="869" y="551"/>
                  </a:lnTo>
                  <a:lnTo>
                    <a:pt x="874" y="544"/>
                  </a:lnTo>
                  <a:lnTo>
                    <a:pt x="868" y="540"/>
                  </a:lnTo>
                  <a:lnTo>
                    <a:pt x="867" y="539"/>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8454" name="Freeform 151"/>
            <p:cNvSpPr>
              <a:spLocks noChangeAspect="1"/>
            </p:cNvSpPr>
            <p:nvPr/>
          </p:nvSpPr>
          <p:spPr bwMode="auto">
            <a:xfrm>
              <a:off x="635" y="1721"/>
              <a:ext cx="833" cy="587"/>
            </a:xfrm>
            <a:custGeom>
              <a:avLst/>
              <a:gdLst>
                <a:gd name="T0" fmla="*/ 815 w 833"/>
                <a:gd name="T1" fmla="*/ 522 h 587"/>
                <a:gd name="T2" fmla="*/ 784 w 833"/>
                <a:gd name="T3" fmla="*/ 538 h 587"/>
                <a:gd name="T4" fmla="*/ 752 w 833"/>
                <a:gd name="T5" fmla="*/ 552 h 587"/>
                <a:gd name="T6" fmla="*/ 719 w 833"/>
                <a:gd name="T7" fmla="*/ 562 h 587"/>
                <a:gd name="T8" fmla="*/ 684 w 833"/>
                <a:gd name="T9" fmla="*/ 571 h 587"/>
                <a:gd name="T10" fmla="*/ 648 w 833"/>
                <a:gd name="T11" fmla="*/ 576 h 587"/>
                <a:gd name="T12" fmla="*/ 611 w 833"/>
                <a:gd name="T13" fmla="*/ 578 h 587"/>
                <a:gd name="T14" fmla="*/ 566 w 833"/>
                <a:gd name="T15" fmla="*/ 578 h 587"/>
                <a:gd name="T16" fmla="*/ 528 w 833"/>
                <a:gd name="T17" fmla="*/ 575 h 587"/>
                <a:gd name="T18" fmla="*/ 489 w 833"/>
                <a:gd name="T19" fmla="*/ 568 h 587"/>
                <a:gd name="T20" fmla="*/ 451 w 833"/>
                <a:gd name="T21" fmla="*/ 559 h 587"/>
                <a:gd name="T22" fmla="*/ 413 w 833"/>
                <a:gd name="T23" fmla="*/ 548 h 587"/>
                <a:gd name="T24" fmla="*/ 375 w 833"/>
                <a:gd name="T25" fmla="*/ 535 h 587"/>
                <a:gd name="T26" fmla="*/ 339 w 833"/>
                <a:gd name="T27" fmla="*/ 518 h 587"/>
                <a:gd name="T28" fmla="*/ 302 w 833"/>
                <a:gd name="T29" fmla="*/ 499 h 587"/>
                <a:gd name="T30" fmla="*/ 268 w 833"/>
                <a:gd name="T31" fmla="*/ 478 h 587"/>
                <a:gd name="T32" fmla="*/ 235 w 833"/>
                <a:gd name="T33" fmla="*/ 455 h 587"/>
                <a:gd name="T34" fmla="*/ 203 w 833"/>
                <a:gd name="T35" fmla="*/ 430 h 587"/>
                <a:gd name="T36" fmla="*/ 173 w 833"/>
                <a:gd name="T37" fmla="*/ 403 h 587"/>
                <a:gd name="T38" fmla="*/ 146 w 833"/>
                <a:gd name="T39" fmla="*/ 374 h 587"/>
                <a:gd name="T40" fmla="*/ 120 w 833"/>
                <a:gd name="T41" fmla="*/ 344 h 587"/>
                <a:gd name="T42" fmla="*/ 97 w 833"/>
                <a:gd name="T43" fmla="*/ 313 h 587"/>
                <a:gd name="T44" fmla="*/ 76 w 833"/>
                <a:gd name="T45" fmla="*/ 281 h 587"/>
                <a:gd name="T46" fmla="*/ 58 w 833"/>
                <a:gd name="T47" fmla="*/ 248 h 587"/>
                <a:gd name="T48" fmla="*/ 42 w 833"/>
                <a:gd name="T49" fmla="*/ 213 h 587"/>
                <a:gd name="T50" fmla="*/ 29 w 833"/>
                <a:gd name="T51" fmla="*/ 179 h 587"/>
                <a:gd name="T52" fmla="*/ 19 w 833"/>
                <a:gd name="T53" fmla="*/ 144 h 587"/>
                <a:gd name="T54" fmla="*/ 12 w 833"/>
                <a:gd name="T55" fmla="*/ 110 h 587"/>
                <a:gd name="T56" fmla="*/ 9 w 833"/>
                <a:gd name="T57" fmla="*/ 75 h 587"/>
                <a:gd name="T58" fmla="*/ 7 w 833"/>
                <a:gd name="T59" fmla="*/ 33 h 587"/>
                <a:gd name="T60" fmla="*/ 2 w 833"/>
                <a:gd name="T61" fmla="*/ 8 h 587"/>
                <a:gd name="T62" fmla="*/ 0 w 833"/>
                <a:gd name="T63" fmla="*/ 38 h 587"/>
                <a:gd name="T64" fmla="*/ 1 w 833"/>
                <a:gd name="T65" fmla="*/ 80 h 587"/>
                <a:gd name="T66" fmla="*/ 6 w 833"/>
                <a:gd name="T67" fmla="*/ 116 h 587"/>
                <a:gd name="T68" fmla="*/ 14 w 833"/>
                <a:gd name="T69" fmla="*/ 151 h 587"/>
                <a:gd name="T70" fmla="*/ 24 w 833"/>
                <a:gd name="T71" fmla="*/ 186 h 587"/>
                <a:gd name="T72" fmla="*/ 37 w 833"/>
                <a:gd name="T73" fmla="*/ 221 h 587"/>
                <a:gd name="T74" fmla="*/ 53 w 833"/>
                <a:gd name="T75" fmla="*/ 255 h 587"/>
                <a:gd name="T76" fmla="*/ 72 w 833"/>
                <a:gd name="T77" fmla="*/ 289 h 587"/>
                <a:gd name="T78" fmla="*/ 94 w 833"/>
                <a:gd name="T79" fmla="*/ 322 h 587"/>
                <a:gd name="T80" fmla="*/ 118 w 833"/>
                <a:gd name="T81" fmla="*/ 354 h 587"/>
                <a:gd name="T82" fmla="*/ 144 w 833"/>
                <a:gd name="T83" fmla="*/ 384 h 587"/>
                <a:gd name="T84" fmla="*/ 173 w 833"/>
                <a:gd name="T85" fmla="*/ 413 h 587"/>
                <a:gd name="T86" fmla="*/ 203 w 833"/>
                <a:gd name="T87" fmla="*/ 440 h 587"/>
                <a:gd name="T88" fmla="*/ 236 w 833"/>
                <a:gd name="T89" fmla="*/ 465 h 587"/>
                <a:gd name="T90" fmla="*/ 270 w 833"/>
                <a:gd name="T91" fmla="*/ 488 h 587"/>
                <a:gd name="T92" fmla="*/ 305 w 833"/>
                <a:gd name="T93" fmla="*/ 509 h 587"/>
                <a:gd name="T94" fmla="*/ 341 w 833"/>
                <a:gd name="T95" fmla="*/ 528 h 587"/>
                <a:gd name="T96" fmla="*/ 379 w 833"/>
                <a:gd name="T97" fmla="*/ 544 h 587"/>
                <a:gd name="T98" fmla="*/ 417 w 833"/>
                <a:gd name="T99" fmla="*/ 558 h 587"/>
                <a:gd name="T100" fmla="*/ 456 w 833"/>
                <a:gd name="T101" fmla="*/ 569 h 587"/>
                <a:gd name="T102" fmla="*/ 495 w 833"/>
                <a:gd name="T103" fmla="*/ 578 h 587"/>
                <a:gd name="T104" fmla="*/ 534 w 833"/>
                <a:gd name="T105" fmla="*/ 583 h 587"/>
                <a:gd name="T106" fmla="*/ 573 w 833"/>
                <a:gd name="T107" fmla="*/ 586 h 587"/>
                <a:gd name="T108" fmla="*/ 625 w 833"/>
                <a:gd name="T109" fmla="*/ 586 h 587"/>
                <a:gd name="T110" fmla="*/ 663 w 833"/>
                <a:gd name="T111" fmla="*/ 582 h 587"/>
                <a:gd name="T112" fmla="*/ 699 w 833"/>
                <a:gd name="T113" fmla="*/ 575 h 587"/>
                <a:gd name="T114" fmla="*/ 734 w 833"/>
                <a:gd name="T115" fmla="*/ 566 h 587"/>
                <a:gd name="T116" fmla="*/ 768 w 833"/>
                <a:gd name="T117" fmla="*/ 554 h 587"/>
                <a:gd name="T118" fmla="*/ 800 w 833"/>
                <a:gd name="T119" fmla="*/ 540 h 587"/>
                <a:gd name="T120" fmla="*/ 830 w 833"/>
                <a:gd name="T121" fmla="*/ 522 h 58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33"/>
                <a:gd name="T184" fmla="*/ 0 h 587"/>
                <a:gd name="T185" fmla="*/ 833 w 833"/>
                <a:gd name="T186" fmla="*/ 587 h 58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33" h="587">
                  <a:moveTo>
                    <a:pt x="832" y="521"/>
                  </a:moveTo>
                  <a:lnTo>
                    <a:pt x="832" y="512"/>
                  </a:lnTo>
                  <a:lnTo>
                    <a:pt x="826" y="516"/>
                  </a:lnTo>
                  <a:lnTo>
                    <a:pt x="820" y="519"/>
                  </a:lnTo>
                  <a:lnTo>
                    <a:pt x="815" y="522"/>
                  </a:lnTo>
                  <a:lnTo>
                    <a:pt x="809" y="526"/>
                  </a:lnTo>
                  <a:lnTo>
                    <a:pt x="803" y="529"/>
                  </a:lnTo>
                  <a:lnTo>
                    <a:pt x="797" y="532"/>
                  </a:lnTo>
                  <a:lnTo>
                    <a:pt x="791" y="536"/>
                  </a:lnTo>
                  <a:lnTo>
                    <a:pt x="784" y="538"/>
                  </a:lnTo>
                  <a:lnTo>
                    <a:pt x="778" y="541"/>
                  </a:lnTo>
                  <a:lnTo>
                    <a:pt x="772" y="544"/>
                  </a:lnTo>
                  <a:lnTo>
                    <a:pt x="765" y="547"/>
                  </a:lnTo>
                  <a:lnTo>
                    <a:pt x="759" y="549"/>
                  </a:lnTo>
                  <a:lnTo>
                    <a:pt x="752" y="552"/>
                  </a:lnTo>
                  <a:lnTo>
                    <a:pt x="745" y="554"/>
                  </a:lnTo>
                  <a:lnTo>
                    <a:pt x="740" y="556"/>
                  </a:lnTo>
                  <a:lnTo>
                    <a:pt x="732" y="559"/>
                  </a:lnTo>
                  <a:lnTo>
                    <a:pt x="726" y="560"/>
                  </a:lnTo>
                  <a:lnTo>
                    <a:pt x="719" y="562"/>
                  </a:lnTo>
                  <a:lnTo>
                    <a:pt x="712" y="564"/>
                  </a:lnTo>
                  <a:lnTo>
                    <a:pt x="705" y="566"/>
                  </a:lnTo>
                  <a:lnTo>
                    <a:pt x="698" y="567"/>
                  </a:lnTo>
                  <a:lnTo>
                    <a:pt x="691" y="569"/>
                  </a:lnTo>
                  <a:lnTo>
                    <a:pt x="684" y="571"/>
                  </a:lnTo>
                  <a:lnTo>
                    <a:pt x="676" y="571"/>
                  </a:lnTo>
                  <a:lnTo>
                    <a:pt x="669" y="573"/>
                  </a:lnTo>
                  <a:lnTo>
                    <a:pt x="663" y="574"/>
                  </a:lnTo>
                  <a:lnTo>
                    <a:pt x="655" y="575"/>
                  </a:lnTo>
                  <a:lnTo>
                    <a:pt x="648" y="576"/>
                  </a:lnTo>
                  <a:lnTo>
                    <a:pt x="640" y="577"/>
                  </a:lnTo>
                  <a:lnTo>
                    <a:pt x="633" y="578"/>
                  </a:lnTo>
                  <a:lnTo>
                    <a:pt x="625" y="578"/>
                  </a:lnTo>
                  <a:lnTo>
                    <a:pt x="619" y="578"/>
                  </a:lnTo>
                  <a:lnTo>
                    <a:pt x="611" y="578"/>
                  </a:lnTo>
                  <a:lnTo>
                    <a:pt x="604" y="578"/>
                  </a:lnTo>
                  <a:lnTo>
                    <a:pt x="589" y="578"/>
                  </a:lnTo>
                  <a:lnTo>
                    <a:pt x="580" y="578"/>
                  </a:lnTo>
                  <a:lnTo>
                    <a:pt x="573" y="578"/>
                  </a:lnTo>
                  <a:lnTo>
                    <a:pt x="566" y="578"/>
                  </a:lnTo>
                  <a:lnTo>
                    <a:pt x="558" y="578"/>
                  </a:lnTo>
                  <a:lnTo>
                    <a:pt x="550" y="577"/>
                  </a:lnTo>
                  <a:lnTo>
                    <a:pt x="542" y="577"/>
                  </a:lnTo>
                  <a:lnTo>
                    <a:pt x="535" y="576"/>
                  </a:lnTo>
                  <a:lnTo>
                    <a:pt x="528" y="575"/>
                  </a:lnTo>
                  <a:lnTo>
                    <a:pt x="520" y="573"/>
                  </a:lnTo>
                  <a:lnTo>
                    <a:pt x="512" y="572"/>
                  </a:lnTo>
                  <a:lnTo>
                    <a:pt x="504" y="571"/>
                  </a:lnTo>
                  <a:lnTo>
                    <a:pt x="497" y="570"/>
                  </a:lnTo>
                  <a:lnTo>
                    <a:pt x="489" y="568"/>
                  </a:lnTo>
                  <a:lnTo>
                    <a:pt x="481" y="567"/>
                  </a:lnTo>
                  <a:lnTo>
                    <a:pt x="474" y="566"/>
                  </a:lnTo>
                  <a:lnTo>
                    <a:pt x="467" y="564"/>
                  </a:lnTo>
                  <a:lnTo>
                    <a:pt x="459" y="562"/>
                  </a:lnTo>
                  <a:lnTo>
                    <a:pt x="451" y="559"/>
                  </a:lnTo>
                  <a:lnTo>
                    <a:pt x="443" y="558"/>
                  </a:lnTo>
                  <a:lnTo>
                    <a:pt x="435" y="555"/>
                  </a:lnTo>
                  <a:lnTo>
                    <a:pt x="428" y="553"/>
                  </a:lnTo>
                  <a:lnTo>
                    <a:pt x="421" y="551"/>
                  </a:lnTo>
                  <a:lnTo>
                    <a:pt x="413" y="548"/>
                  </a:lnTo>
                  <a:lnTo>
                    <a:pt x="405" y="546"/>
                  </a:lnTo>
                  <a:lnTo>
                    <a:pt x="398" y="543"/>
                  </a:lnTo>
                  <a:lnTo>
                    <a:pt x="391" y="540"/>
                  </a:lnTo>
                  <a:lnTo>
                    <a:pt x="383" y="537"/>
                  </a:lnTo>
                  <a:lnTo>
                    <a:pt x="375" y="535"/>
                  </a:lnTo>
                  <a:lnTo>
                    <a:pt x="368" y="532"/>
                  </a:lnTo>
                  <a:lnTo>
                    <a:pt x="360" y="528"/>
                  </a:lnTo>
                  <a:lnTo>
                    <a:pt x="353" y="525"/>
                  </a:lnTo>
                  <a:lnTo>
                    <a:pt x="346" y="521"/>
                  </a:lnTo>
                  <a:lnTo>
                    <a:pt x="339" y="518"/>
                  </a:lnTo>
                  <a:lnTo>
                    <a:pt x="332" y="515"/>
                  </a:lnTo>
                  <a:lnTo>
                    <a:pt x="324" y="511"/>
                  </a:lnTo>
                  <a:lnTo>
                    <a:pt x="317" y="507"/>
                  </a:lnTo>
                  <a:lnTo>
                    <a:pt x="310" y="503"/>
                  </a:lnTo>
                  <a:lnTo>
                    <a:pt x="302" y="499"/>
                  </a:lnTo>
                  <a:lnTo>
                    <a:pt x="295" y="496"/>
                  </a:lnTo>
                  <a:lnTo>
                    <a:pt x="289" y="491"/>
                  </a:lnTo>
                  <a:lnTo>
                    <a:pt x="282" y="487"/>
                  </a:lnTo>
                  <a:lnTo>
                    <a:pt x="275" y="483"/>
                  </a:lnTo>
                  <a:lnTo>
                    <a:pt x="268" y="478"/>
                  </a:lnTo>
                  <a:lnTo>
                    <a:pt x="261" y="474"/>
                  </a:lnTo>
                  <a:lnTo>
                    <a:pt x="255" y="469"/>
                  </a:lnTo>
                  <a:lnTo>
                    <a:pt x="248" y="464"/>
                  </a:lnTo>
                  <a:lnTo>
                    <a:pt x="241" y="460"/>
                  </a:lnTo>
                  <a:lnTo>
                    <a:pt x="235" y="455"/>
                  </a:lnTo>
                  <a:lnTo>
                    <a:pt x="228" y="451"/>
                  </a:lnTo>
                  <a:lnTo>
                    <a:pt x="222" y="445"/>
                  </a:lnTo>
                  <a:lnTo>
                    <a:pt x="216" y="440"/>
                  </a:lnTo>
                  <a:lnTo>
                    <a:pt x="210" y="435"/>
                  </a:lnTo>
                  <a:lnTo>
                    <a:pt x="203" y="430"/>
                  </a:lnTo>
                  <a:lnTo>
                    <a:pt x="197" y="425"/>
                  </a:lnTo>
                  <a:lnTo>
                    <a:pt x="191" y="419"/>
                  </a:lnTo>
                  <a:lnTo>
                    <a:pt x="185" y="415"/>
                  </a:lnTo>
                  <a:lnTo>
                    <a:pt x="180" y="409"/>
                  </a:lnTo>
                  <a:lnTo>
                    <a:pt x="173" y="403"/>
                  </a:lnTo>
                  <a:lnTo>
                    <a:pt x="168" y="398"/>
                  </a:lnTo>
                  <a:lnTo>
                    <a:pt x="162" y="392"/>
                  </a:lnTo>
                  <a:lnTo>
                    <a:pt x="156" y="385"/>
                  </a:lnTo>
                  <a:lnTo>
                    <a:pt x="151" y="381"/>
                  </a:lnTo>
                  <a:lnTo>
                    <a:pt x="146" y="374"/>
                  </a:lnTo>
                  <a:lnTo>
                    <a:pt x="140" y="368"/>
                  </a:lnTo>
                  <a:lnTo>
                    <a:pt x="135" y="363"/>
                  </a:lnTo>
                  <a:lnTo>
                    <a:pt x="130" y="356"/>
                  </a:lnTo>
                  <a:lnTo>
                    <a:pt x="125" y="350"/>
                  </a:lnTo>
                  <a:lnTo>
                    <a:pt x="120" y="344"/>
                  </a:lnTo>
                  <a:lnTo>
                    <a:pt x="115" y="338"/>
                  </a:lnTo>
                  <a:lnTo>
                    <a:pt x="110" y="332"/>
                  </a:lnTo>
                  <a:lnTo>
                    <a:pt x="105" y="326"/>
                  </a:lnTo>
                  <a:lnTo>
                    <a:pt x="101" y="319"/>
                  </a:lnTo>
                  <a:lnTo>
                    <a:pt x="97" y="313"/>
                  </a:lnTo>
                  <a:lnTo>
                    <a:pt x="92" y="306"/>
                  </a:lnTo>
                  <a:lnTo>
                    <a:pt x="88" y="301"/>
                  </a:lnTo>
                  <a:lnTo>
                    <a:pt x="84" y="293"/>
                  </a:lnTo>
                  <a:lnTo>
                    <a:pt x="79" y="287"/>
                  </a:lnTo>
                  <a:lnTo>
                    <a:pt x="76" y="281"/>
                  </a:lnTo>
                  <a:lnTo>
                    <a:pt x="71" y="274"/>
                  </a:lnTo>
                  <a:lnTo>
                    <a:pt x="68" y="268"/>
                  </a:lnTo>
                  <a:lnTo>
                    <a:pt x="65" y="261"/>
                  </a:lnTo>
                  <a:lnTo>
                    <a:pt x="61" y="255"/>
                  </a:lnTo>
                  <a:lnTo>
                    <a:pt x="58" y="248"/>
                  </a:lnTo>
                  <a:lnTo>
                    <a:pt x="54" y="241"/>
                  </a:lnTo>
                  <a:lnTo>
                    <a:pt x="51" y="234"/>
                  </a:lnTo>
                  <a:lnTo>
                    <a:pt x="48" y="227"/>
                  </a:lnTo>
                  <a:lnTo>
                    <a:pt x="45" y="220"/>
                  </a:lnTo>
                  <a:lnTo>
                    <a:pt x="42" y="213"/>
                  </a:lnTo>
                  <a:lnTo>
                    <a:pt x="40" y="206"/>
                  </a:lnTo>
                  <a:lnTo>
                    <a:pt x="36" y="200"/>
                  </a:lnTo>
                  <a:lnTo>
                    <a:pt x="34" y="193"/>
                  </a:lnTo>
                  <a:lnTo>
                    <a:pt x="32" y="185"/>
                  </a:lnTo>
                  <a:lnTo>
                    <a:pt x="29" y="179"/>
                  </a:lnTo>
                  <a:lnTo>
                    <a:pt x="27" y="171"/>
                  </a:lnTo>
                  <a:lnTo>
                    <a:pt x="25" y="165"/>
                  </a:lnTo>
                  <a:lnTo>
                    <a:pt x="23" y="158"/>
                  </a:lnTo>
                  <a:lnTo>
                    <a:pt x="21" y="151"/>
                  </a:lnTo>
                  <a:lnTo>
                    <a:pt x="19" y="144"/>
                  </a:lnTo>
                  <a:lnTo>
                    <a:pt x="18" y="137"/>
                  </a:lnTo>
                  <a:lnTo>
                    <a:pt x="16" y="130"/>
                  </a:lnTo>
                  <a:lnTo>
                    <a:pt x="15" y="123"/>
                  </a:lnTo>
                  <a:lnTo>
                    <a:pt x="14" y="117"/>
                  </a:lnTo>
                  <a:lnTo>
                    <a:pt x="12" y="110"/>
                  </a:lnTo>
                  <a:lnTo>
                    <a:pt x="11" y="103"/>
                  </a:lnTo>
                  <a:lnTo>
                    <a:pt x="10" y="96"/>
                  </a:lnTo>
                  <a:lnTo>
                    <a:pt x="9" y="89"/>
                  </a:lnTo>
                  <a:lnTo>
                    <a:pt x="9" y="82"/>
                  </a:lnTo>
                  <a:lnTo>
                    <a:pt x="9" y="75"/>
                  </a:lnTo>
                  <a:lnTo>
                    <a:pt x="7" y="68"/>
                  </a:lnTo>
                  <a:lnTo>
                    <a:pt x="7" y="61"/>
                  </a:lnTo>
                  <a:lnTo>
                    <a:pt x="7" y="54"/>
                  </a:lnTo>
                  <a:lnTo>
                    <a:pt x="7" y="40"/>
                  </a:lnTo>
                  <a:lnTo>
                    <a:pt x="7" y="33"/>
                  </a:lnTo>
                  <a:lnTo>
                    <a:pt x="7" y="27"/>
                  </a:lnTo>
                  <a:lnTo>
                    <a:pt x="9" y="19"/>
                  </a:lnTo>
                  <a:lnTo>
                    <a:pt x="9" y="14"/>
                  </a:lnTo>
                  <a:lnTo>
                    <a:pt x="10" y="0"/>
                  </a:lnTo>
                  <a:lnTo>
                    <a:pt x="2" y="8"/>
                  </a:lnTo>
                  <a:lnTo>
                    <a:pt x="1" y="10"/>
                  </a:lnTo>
                  <a:lnTo>
                    <a:pt x="1" y="17"/>
                  </a:lnTo>
                  <a:lnTo>
                    <a:pt x="1" y="24"/>
                  </a:lnTo>
                  <a:lnTo>
                    <a:pt x="1" y="31"/>
                  </a:lnTo>
                  <a:lnTo>
                    <a:pt x="0" y="38"/>
                  </a:lnTo>
                  <a:lnTo>
                    <a:pt x="0" y="51"/>
                  </a:lnTo>
                  <a:lnTo>
                    <a:pt x="1" y="60"/>
                  </a:lnTo>
                  <a:lnTo>
                    <a:pt x="1" y="67"/>
                  </a:lnTo>
                  <a:lnTo>
                    <a:pt x="1" y="73"/>
                  </a:lnTo>
                  <a:lnTo>
                    <a:pt x="1" y="80"/>
                  </a:lnTo>
                  <a:lnTo>
                    <a:pt x="2" y="87"/>
                  </a:lnTo>
                  <a:lnTo>
                    <a:pt x="3" y="94"/>
                  </a:lnTo>
                  <a:lnTo>
                    <a:pt x="4" y="101"/>
                  </a:lnTo>
                  <a:lnTo>
                    <a:pt x="5" y="109"/>
                  </a:lnTo>
                  <a:lnTo>
                    <a:pt x="6" y="116"/>
                  </a:lnTo>
                  <a:lnTo>
                    <a:pt x="7" y="122"/>
                  </a:lnTo>
                  <a:lnTo>
                    <a:pt x="9" y="130"/>
                  </a:lnTo>
                  <a:lnTo>
                    <a:pt x="10" y="136"/>
                  </a:lnTo>
                  <a:lnTo>
                    <a:pt x="12" y="144"/>
                  </a:lnTo>
                  <a:lnTo>
                    <a:pt x="14" y="151"/>
                  </a:lnTo>
                  <a:lnTo>
                    <a:pt x="16" y="158"/>
                  </a:lnTo>
                  <a:lnTo>
                    <a:pt x="17" y="165"/>
                  </a:lnTo>
                  <a:lnTo>
                    <a:pt x="20" y="171"/>
                  </a:lnTo>
                  <a:lnTo>
                    <a:pt x="21" y="180"/>
                  </a:lnTo>
                  <a:lnTo>
                    <a:pt x="24" y="186"/>
                  </a:lnTo>
                  <a:lnTo>
                    <a:pt x="27" y="193"/>
                  </a:lnTo>
                  <a:lnTo>
                    <a:pt x="29" y="201"/>
                  </a:lnTo>
                  <a:lnTo>
                    <a:pt x="32" y="207"/>
                  </a:lnTo>
                  <a:lnTo>
                    <a:pt x="35" y="214"/>
                  </a:lnTo>
                  <a:lnTo>
                    <a:pt x="37" y="221"/>
                  </a:lnTo>
                  <a:lnTo>
                    <a:pt x="40" y="228"/>
                  </a:lnTo>
                  <a:lnTo>
                    <a:pt x="43" y="235"/>
                  </a:lnTo>
                  <a:lnTo>
                    <a:pt x="47" y="242"/>
                  </a:lnTo>
                  <a:lnTo>
                    <a:pt x="50" y="249"/>
                  </a:lnTo>
                  <a:lnTo>
                    <a:pt x="53" y="255"/>
                  </a:lnTo>
                  <a:lnTo>
                    <a:pt x="57" y="263"/>
                  </a:lnTo>
                  <a:lnTo>
                    <a:pt x="60" y="269"/>
                  </a:lnTo>
                  <a:lnTo>
                    <a:pt x="65" y="276"/>
                  </a:lnTo>
                  <a:lnTo>
                    <a:pt x="68" y="283"/>
                  </a:lnTo>
                  <a:lnTo>
                    <a:pt x="72" y="289"/>
                  </a:lnTo>
                  <a:lnTo>
                    <a:pt x="76" y="296"/>
                  </a:lnTo>
                  <a:lnTo>
                    <a:pt x="80" y="303"/>
                  </a:lnTo>
                  <a:lnTo>
                    <a:pt x="85" y="309"/>
                  </a:lnTo>
                  <a:lnTo>
                    <a:pt x="89" y="316"/>
                  </a:lnTo>
                  <a:lnTo>
                    <a:pt x="94" y="322"/>
                  </a:lnTo>
                  <a:lnTo>
                    <a:pt x="98" y="329"/>
                  </a:lnTo>
                  <a:lnTo>
                    <a:pt x="103" y="335"/>
                  </a:lnTo>
                  <a:lnTo>
                    <a:pt x="108" y="341"/>
                  </a:lnTo>
                  <a:lnTo>
                    <a:pt x="113" y="348"/>
                  </a:lnTo>
                  <a:lnTo>
                    <a:pt x="118" y="354"/>
                  </a:lnTo>
                  <a:lnTo>
                    <a:pt x="122" y="360"/>
                  </a:lnTo>
                  <a:lnTo>
                    <a:pt x="128" y="366"/>
                  </a:lnTo>
                  <a:lnTo>
                    <a:pt x="134" y="372"/>
                  </a:lnTo>
                  <a:lnTo>
                    <a:pt x="139" y="378"/>
                  </a:lnTo>
                  <a:lnTo>
                    <a:pt x="144" y="384"/>
                  </a:lnTo>
                  <a:lnTo>
                    <a:pt x="149" y="390"/>
                  </a:lnTo>
                  <a:lnTo>
                    <a:pt x="156" y="396"/>
                  </a:lnTo>
                  <a:lnTo>
                    <a:pt x="161" y="402"/>
                  </a:lnTo>
                  <a:lnTo>
                    <a:pt x="167" y="407"/>
                  </a:lnTo>
                  <a:lnTo>
                    <a:pt x="173" y="413"/>
                  </a:lnTo>
                  <a:lnTo>
                    <a:pt x="179" y="419"/>
                  </a:lnTo>
                  <a:lnTo>
                    <a:pt x="185" y="424"/>
                  </a:lnTo>
                  <a:lnTo>
                    <a:pt x="191" y="429"/>
                  </a:lnTo>
                  <a:lnTo>
                    <a:pt x="197" y="435"/>
                  </a:lnTo>
                  <a:lnTo>
                    <a:pt x="203" y="440"/>
                  </a:lnTo>
                  <a:lnTo>
                    <a:pt x="210" y="445"/>
                  </a:lnTo>
                  <a:lnTo>
                    <a:pt x="216" y="451"/>
                  </a:lnTo>
                  <a:lnTo>
                    <a:pt x="223" y="456"/>
                  </a:lnTo>
                  <a:lnTo>
                    <a:pt x="229" y="460"/>
                  </a:lnTo>
                  <a:lnTo>
                    <a:pt x="236" y="465"/>
                  </a:lnTo>
                  <a:lnTo>
                    <a:pt x="242" y="470"/>
                  </a:lnTo>
                  <a:lnTo>
                    <a:pt x="249" y="475"/>
                  </a:lnTo>
                  <a:lnTo>
                    <a:pt x="256" y="479"/>
                  </a:lnTo>
                  <a:lnTo>
                    <a:pt x="263" y="484"/>
                  </a:lnTo>
                  <a:lnTo>
                    <a:pt x="270" y="488"/>
                  </a:lnTo>
                  <a:lnTo>
                    <a:pt x="277" y="493"/>
                  </a:lnTo>
                  <a:lnTo>
                    <a:pt x="283" y="497"/>
                  </a:lnTo>
                  <a:lnTo>
                    <a:pt x="290" y="502"/>
                  </a:lnTo>
                  <a:lnTo>
                    <a:pt x="298" y="505"/>
                  </a:lnTo>
                  <a:lnTo>
                    <a:pt x="305" y="509"/>
                  </a:lnTo>
                  <a:lnTo>
                    <a:pt x="312" y="514"/>
                  </a:lnTo>
                  <a:lnTo>
                    <a:pt x="320" y="517"/>
                  </a:lnTo>
                  <a:lnTo>
                    <a:pt x="327" y="520"/>
                  </a:lnTo>
                  <a:lnTo>
                    <a:pt x="334" y="524"/>
                  </a:lnTo>
                  <a:lnTo>
                    <a:pt x="341" y="528"/>
                  </a:lnTo>
                  <a:lnTo>
                    <a:pt x="349" y="532"/>
                  </a:lnTo>
                  <a:lnTo>
                    <a:pt x="356" y="535"/>
                  </a:lnTo>
                  <a:lnTo>
                    <a:pt x="364" y="538"/>
                  </a:lnTo>
                  <a:lnTo>
                    <a:pt x="371" y="541"/>
                  </a:lnTo>
                  <a:lnTo>
                    <a:pt x="379" y="544"/>
                  </a:lnTo>
                  <a:lnTo>
                    <a:pt x="386" y="547"/>
                  </a:lnTo>
                  <a:lnTo>
                    <a:pt x="394" y="550"/>
                  </a:lnTo>
                  <a:lnTo>
                    <a:pt x="402" y="553"/>
                  </a:lnTo>
                  <a:lnTo>
                    <a:pt x="410" y="555"/>
                  </a:lnTo>
                  <a:lnTo>
                    <a:pt x="417" y="558"/>
                  </a:lnTo>
                  <a:lnTo>
                    <a:pt x="425" y="560"/>
                  </a:lnTo>
                  <a:lnTo>
                    <a:pt x="433" y="563"/>
                  </a:lnTo>
                  <a:lnTo>
                    <a:pt x="441" y="565"/>
                  </a:lnTo>
                  <a:lnTo>
                    <a:pt x="449" y="567"/>
                  </a:lnTo>
                  <a:lnTo>
                    <a:pt x="456" y="569"/>
                  </a:lnTo>
                  <a:lnTo>
                    <a:pt x="464" y="571"/>
                  </a:lnTo>
                  <a:lnTo>
                    <a:pt x="471" y="572"/>
                  </a:lnTo>
                  <a:lnTo>
                    <a:pt x="479" y="574"/>
                  </a:lnTo>
                  <a:lnTo>
                    <a:pt x="487" y="576"/>
                  </a:lnTo>
                  <a:lnTo>
                    <a:pt x="495" y="578"/>
                  </a:lnTo>
                  <a:lnTo>
                    <a:pt x="503" y="578"/>
                  </a:lnTo>
                  <a:lnTo>
                    <a:pt x="510" y="580"/>
                  </a:lnTo>
                  <a:lnTo>
                    <a:pt x="518" y="581"/>
                  </a:lnTo>
                  <a:lnTo>
                    <a:pt x="526" y="582"/>
                  </a:lnTo>
                  <a:lnTo>
                    <a:pt x="534" y="583"/>
                  </a:lnTo>
                  <a:lnTo>
                    <a:pt x="541" y="584"/>
                  </a:lnTo>
                  <a:lnTo>
                    <a:pt x="549" y="585"/>
                  </a:lnTo>
                  <a:lnTo>
                    <a:pt x="557" y="586"/>
                  </a:lnTo>
                  <a:lnTo>
                    <a:pt x="565" y="586"/>
                  </a:lnTo>
                  <a:lnTo>
                    <a:pt x="573" y="586"/>
                  </a:lnTo>
                  <a:lnTo>
                    <a:pt x="580" y="586"/>
                  </a:lnTo>
                  <a:lnTo>
                    <a:pt x="603" y="586"/>
                  </a:lnTo>
                  <a:lnTo>
                    <a:pt x="611" y="586"/>
                  </a:lnTo>
                  <a:lnTo>
                    <a:pt x="619" y="586"/>
                  </a:lnTo>
                  <a:lnTo>
                    <a:pt x="625" y="586"/>
                  </a:lnTo>
                  <a:lnTo>
                    <a:pt x="633" y="585"/>
                  </a:lnTo>
                  <a:lnTo>
                    <a:pt x="641" y="585"/>
                  </a:lnTo>
                  <a:lnTo>
                    <a:pt x="648" y="584"/>
                  </a:lnTo>
                  <a:lnTo>
                    <a:pt x="656" y="583"/>
                  </a:lnTo>
                  <a:lnTo>
                    <a:pt x="663" y="582"/>
                  </a:lnTo>
                  <a:lnTo>
                    <a:pt x="670" y="580"/>
                  </a:lnTo>
                  <a:lnTo>
                    <a:pt x="678" y="579"/>
                  </a:lnTo>
                  <a:lnTo>
                    <a:pt x="685" y="578"/>
                  </a:lnTo>
                  <a:lnTo>
                    <a:pt x="692" y="577"/>
                  </a:lnTo>
                  <a:lnTo>
                    <a:pt x="699" y="575"/>
                  </a:lnTo>
                  <a:lnTo>
                    <a:pt x="707" y="573"/>
                  </a:lnTo>
                  <a:lnTo>
                    <a:pt x="713" y="571"/>
                  </a:lnTo>
                  <a:lnTo>
                    <a:pt x="721" y="570"/>
                  </a:lnTo>
                  <a:lnTo>
                    <a:pt x="728" y="568"/>
                  </a:lnTo>
                  <a:lnTo>
                    <a:pt x="734" y="566"/>
                  </a:lnTo>
                  <a:lnTo>
                    <a:pt x="741" y="564"/>
                  </a:lnTo>
                  <a:lnTo>
                    <a:pt x="748" y="561"/>
                  </a:lnTo>
                  <a:lnTo>
                    <a:pt x="754" y="559"/>
                  </a:lnTo>
                  <a:lnTo>
                    <a:pt x="761" y="557"/>
                  </a:lnTo>
                  <a:lnTo>
                    <a:pt x="768" y="554"/>
                  </a:lnTo>
                  <a:lnTo>
                    <a:pt x="774" y="552"/>
                  </a:lnTo>
                  <a:lnTo>
                    <a:pt x="781" y="548"/>
                  </a:lnTo>
                  <a:lnTo>
                    <a:pt x="787" y="546"/>
                  </a:lnTo>
                  <a:lnTo>
                    <a:pt x="793" y="543"/>
                  </a:lnTo>
                  <a:lnTo>
                    <a:pt x="800" y="540"/>
                  </a:lnTo>
                  <a:lnTo>
                    <a:pt x="806" y="536"/>
                  </a:lnTo>
                  <a:lnTo>
                    <a:pt x="812" y="533"/>
                  </a:lnTo>
                  <a:lnTo>
                    <a:pt x="818" y="530"/>
                  </a:lnTo>
                  <a:lnTo>
                    <a:pt x="823" y="527"/>
                  </a:lnTo>
                  <a:lnTo>
                    <a:pt x="830" y="522"/>
                  </a:lnTo>
                  <a:lnTo>
                    <a:pt x="832" y="521"/>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8455" name="Freeform 152"/>
            <p:cNvSpPr>
              <a:spLocks noChangeAspect="1"/>
            </p:cNvSpPr>
            <p:nvPr/>
          </p:nvSpPr>
          <p:spPr bwMode="auto">
            <a:xfrm>
              <a:off x="731" y="1260"/>
              <a:ext cx="914" cy="1117"/>
            </a:xfrm>
            <a:custGeom>
              <a:avLst/>
              <a:gdLst>
                <a:gd name="T0" fmla="*/ 17 w 914"/>
                <a:gd name="T1" fmla="*/ 48 h 1117"/>
                <a:gd name="T2" fmla="*/ 39 w 914"/>
                <a:gd name="T3" fmla="*/ 100 h 1117"/>
                <a:gd name="T4" fmla="*/ 65 w 914"/>
                <a:gd name="T5" fmla="*/ 152 h 1117"/>
                <a:gd name="T6" fmla="*/ 94 w 914"/>
                <a:gd name="T7" fmla="*/ 203 h 1117"/>
                <a:gd name="T8" fmla="*/ 130 w 914"/>
                <a:gd name="T9" fmla="*/ 258 h 1117"/>
                <a:gd name="T10" fmla="*/ 169 w 914"/>
                <a:gd name="T11" fmla="*/ 313 h 1117"/>
                <a:gd name="T12" fmla="*/ 212 w 914"/>
                <a:gd name="T13" fmla="*/ 369 h 1117"/>
                <a:gd name="T14" fmla="*/ 144 w 914"/>
                <a:gd name="T15" fmla="*/ 386 h 1117"/>
                <a:gd name="T16" fmla="*/ 161 w 914"/>
                <a:gd name="T17" fmla="*/ 436 h 1117"/>
                <a:gd name="T18" fmla="*/ 203 w 914"/>
                <a:gd name="T19" fmla="*/ 506 h 1117"/>
                <a:gd name="T20" fmla="*/ 250 w 914"/>
                <a:gd name="T21" fmla="*/ 571 h 1117"/>
                <a:gd name="T22" fmla="*/ 302 w 914"/>
                <a:gd name="T23" fmla="*/ 634 h 1117"/>
                <a:gd name="T24" fmla="*/ 383 w 914"/>
                <a:gd name="T25" fmla="*/ 711 h 1117"/>
                <a:gd name="T26" fmla="*/ 442 w 914"/>
                <a:gd name="T27" fmla="*/ 758 h 1117"/>
                <a:gd name="T28" fmla="*/ 504 w 914"/>
                <a:gd name="T29" fmla="*/ 798 h 1117"/>
                <a:gd name="T30" fmla="*/ 485 w 914"/>
                <a:gd name="T31" fmla="*/ 809 h 1117"/>
                <a:gd name="T32" fmla="*/ 467 w 914"/>
                <a:gd name="T33" fmla="*/ 817 h 1117"/>
                <a:gd name="T34" fmla="*/ 448 w 914"/>
                <a:gd name="T35" fmla="*/ 825 h 1117"/>
                <a:gd name="T36" fmla="*/ 427 w 914"/>
                <a:gd name="T37" fmla="*/ 832 h 1117"/>
                <a:gd name="T38" fmla="*/ 404 w 914"/>
                <a:gd name="T39" fmla="*/ 839 h 1117"/>
                <a:gd name="T40" fmla="*/ 381 w 914"/>
                <a:gd name="T41" fmla="*/ 845 h 1117"/>
                <a:gd name="T42" fmla="*/ 369 w 914"/>
                <a:gd name="T43" fmla="*/ 857 h 1117"/>
                <a:gd name="T44" fmla="*/ 431 w 914"/>
                <a:gd name="T45" fmla="*/ 903 h 1117"/>
                <a:gd name="T46" fmla="*/ 499 w 914"/>
                <a:gd name="T47" fmla="*/ 945 h 1117"/>
                <a:gd name="T48" fmla="*/ 570 w 914"/>
                <a:gd name="T49" fmla="*/ 985 h 1117"/>
                <a:gd name="T50" fmla="*/ 646 w 914"/>
                <a:gd name="T51" fmla="*/ 1021 h 1117"/>
                <a:gd name="T52" fmla="*/ 728 w 914"/>
                <a:gd name="T53" fmla="*/ 1055 h 1117"/>
                <a:gd name="T54" fmla="*/ 816 w 914"/>
                <a:gd name="T55" fmla="*/ 1086 h 1117"/>
                <a:gd name="T56" fmla="*/ 909 w 914"/>
                <a:gd name="T57" fmla="*/ 1115 h 1117"/>
                <a:gd name="T58" fmla="*/ 866 w 914"/>
                <a:gd name="T59" fmla="*/ 1091 h 1117"/>
                <a:gd name="T60" fmla="*/ 816 w 914"/>
                <a:gd name="T61" fmla="*/ 1064 h 1117"/>
                <a:gd name="T62" fmla="*/ 768 w 914"/>
                <a:gd name="T63" fmla="*/ 1036 h 1117"/>
                <a:gd name="T64" fmla="*/ 722 w 914"/>
                <a:gd name="T65" fmla="*/ 1008 h 1117"/>
                <a:gd name="T66" fmla="*/ 676 w 914"/>
                <a:gd name="T67" fmla="*/ 977 h 1117"/>
                <a:gd name="T68" fmla="*/ 631 w 914"/>
                <a:gd name="T69" fmla="*/ 947 h 1117"/>
                <a:gd name="T70" fmla="*/ 588 w 914"/>
                <a:gd name="T71" fmla="*/ 915 h 1117"/>
                <a:gd name="T72" fmla="*/ 591 w 914"/>
                <a:gd name="T73" fmla="*/ 902 h 1117"/>
                <a:gd name="T74" fmla="*/ 612 w 914"/>
                <a:gd name="T75" fmla="*/ 894 h 1117"/>
                <a:gd name="T76" fmla="*/ 632 w 914"/>
                <a:gd name="T77" fmla="*/ 886 h 1117"/>
                <a:gd name="T78" fmla="*/ 651 w 914"/>
                <a:gd name="T79" fmla="*/ 877 h 1117"/>
                <a:gd name="T80" fmla="*/ 669 w 914"/>
                <a:gd name="T81" fmla="*/ 868 h 1117"/>
                <a:gd name="T82" fmla="*/ 687 w 914"/>
                <a:gd name="T83" fmla="*/ 859 h 1117"/>
                <a:gd name="T84" fmla="*/ 705 w 914"/>
                <a:gd name="T85" fmla="*/ 849 h 1117"/>
                <a:gd name="T86" fmla="*/ 662 w 914"/>
                <a:gd name="T87" fmla="*/ 821 h 1117"/>
                <a:gd name="T88" fmla="*/ 595 w 914"/>
                <a:gd name="T89" fmla="*/ 784 h 1117"/>
                <a:gd name="T90" fmla="*/ 529 w 914"/>
                <a:gd name="T91" fmla="*/ 744 h 1117"/>
                <a:gd name="T92" fmla="*/ 468 w 914"/>
                <a:gd name="T93" fmla="*/ 704 h 1117"/>
                <a:gd name="T94" fmla="*/ 407 w 914"/>
                <a:gd name="T95" fmla="*/ 658 h 1117"/>
                <a:gd name="T96" fmla="*/ 349 w 914"/>
                <a:gd name="T97" fmla="*/ 612 h 1117"/>
                <a:gd name="T98" fmla="*/ 281 w 914"/>
                <a:gd name="T99" fmla="*/ 549 h 1117"/>
                <a:gd name="T100" fmla="*/ 321 w 914"/>
                <a:gd name="T101" fmla="*/ 531 h 1117"/>
                <a:gd name="T102" fmla="*/ 368 w 914"/>
                <a:gd name="T103" fmla="*/ 525 h 1117"/>
                <a:gd name="T104" fmla="*/ 410 w 914"/>
                <a:gd name="T105" fmla="*/ 520 h 1117"/>
                <a:gd name="T106" fmla="*/ 444 w 914"/>
                <a:gd name="T107" fmla="*/ 514 h 1117"/>
                <a:gd name="T108" fmla="*/ 450 w 914"/>
                <a:gd name="T109" fmla="*/ 494 h 1117"/>
                <a:gd name="T110" fmla="*/ 363 w 914"/>
                <a:gd name="T111" fmla="*/ 427 h 1117"/>
                <a:gd name="T112" fmla="*/ 284 w 914"/>
                <a:gd name="T113" fmla="*/ 359 h 1117"/>
                <a:gd name="T114" fmla="*/ 175 w 914"/>
                <a:gd name="T115" fmla="*/ 248 h 1117"/>
                <a:gd name="T116" fmla="*/ 114 w 914"/>
                <a:gd name="T117" fmla="*/ 176 h 1117"/>
                <a:gd name="T118" fmla="*/ 61 w 914"/>
                <a:gd name="T119" fmla="*/ 101 h 1117"/>
                <a:gd name="T120" fmla="*/ 15 w 914"/>
                <a:gd name="T121" fmla="*/ 27 h 11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14"/>
                <a:gd name="T184" fmla="*/ 0 h 1117"/>
                <a:gd name="T185" fmla="*/ 914 w 914"/>
                <a:gd name="T186" fmla="*/ 1117 h 11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14" h="1117">
                  <a:moveTo>
                    <a:pt x="0" y="0"/>
                  </a:moveTo>
                  <a:lnTo>
                    <a:pt x="1" y="4"/>
                  </a:lnTo>
                  <a:lnTo>
                    <a:pt x="2" y="8"/>
                  </a:lnTo>
                  <a:lnTo>
                    <a:pt x="3" y="12"/>
                  </a:lnTo>
                  <a:lnTo>
                    <a:pt x="5" y="16"/>
                  </a:lnTo>
                  <a:lnTo>
                    <a:pt x="6" y="20"/>
                  </a:lnTo>
                  <a:lnTo>
                    <a:pt x="8" y="23"/>
                  </a:lnTo>
                  <a:lnTo>
                    <a:pt x="9" y="28"/>
                  </a:lnTo>
                  <a:lnTo>
                    <a:pt x="10" y="31"/>
                  </a:lnTo>
                  <a:lnTo>
                    <a:pt x="12" y="35"/>
                  </a:lnTo>
                  <a:lnTo>
                    <a:pt x="14" y="39"/>
                  </a:lnTo>
                  <a:lnTo>
                    <a:pt x="15" y="43"/>
                  </a:lnTo>
                  <a:lnTo>
                    <a:pt x="17" y="48"/>
                  </a:lnTo>
                  <a:lnTo>
                    <a:pt x="18" y="51"/>
                  </a:lnTo>
                  <a:lnTo>
                    <a:pt x="20" y="55"/>
                  </a:lnTo>
                  <a:lnTo>
                    <a:pt x="22" y="59"/>
                  </a:lnTo>
                  <a:lnTo>
                    <a:pt x="22" y="63"/>
                  </a:lnTo>
                  <a:lnTo>
                    <a:pt x="24" y="67"/>
                  </a:lnTo>
                  <a:lnTo>
                    <a:pt x="26" y="71"/>
                  </a:lnTo>
                  <a:lnTo>
                    <a:pt x="28" y="75"/>
                  </a:lnTo>
                  <a:lnTo>
                    <a:pt x="30" y="79"/>
                  </a:lnTo>
                  <a:lnTo>
                    <a:pt x="31" y="83"/>
                  </a:lnTo>
                  <a:lnTo>
                    <a:pt x="33" y="88"/>
                  </a:lnTo>
                  <a:lnTo>
                    <a:pt x="35" y="91"/>
                  </a:lnTo>
                  <a:lnTo>
                    <a:pt x="37" y="95"/>
                  </a:lnTo>
                  <a:lnTo>
                    <a:pt x="39" y="100"/>
                  </a:lnTo>
                  <a:lnTo>
                    <a:pt x="41" y="103"/>
                  </a:lnTo>
                  <a:lnTo>
                    <a:pt x="42" y="107"/>
                  </a:lnTo>
                  <a:lnTo>
                    <a:pt x="44" y="111"/>
                  </a:lnTo>
                  <a:lnTo>
                    <a:pt x="47" y="115"/>
                  </a:lnTo>
                  <a:lnTo>
                    <a:pt x="49" y="120"/>
                  </a:lnTo>
                  <a:lnTo>
                    <a:pt x="50" y="124"/>
                  </a:lnTo>
                  <a:lnTo>
                    <a:pt x="53" y="127"/>
                  </a:lnTo>
                  <a:lnTo>
                    <a:pt x="54" y="132"/>
                  </a:lnTo>
                  <a:lnTo>
                    <a:pt x="56" y="136"/>
                  </a:lnTo>
                  <a:lnTo>
                    <a:pt x="59" y="140"/>
                  </a:lnTo>
                  <a:lnTo>
                    <a:pt x="61" y="144"/>
                  </a:lnTo>
                  <a:lnTo>
                    <a:pt x="63" y="148"/>
                  </a:lnTo>
                  <a:lnTo>
                    <a:pt x="65" y="152"/>
                  </a:lnTo>
                  <a:lnTo>
                    <a:pt x="68" y="156"/>
                  </a:lnTo>
                  <a:lnTo>
                    <a:pt x="70" y="160"/>
                  </a:lnTo>
                  <a:lnTo>
                    <a:pt x="72" y="164"/>
                  </a:lnTo>
                  <a:lnTo>
                    <a:pt x="74" y="168"/>
                  </a:lnTo>
                  <a:lnTo>
                    <a:pt x="76" y="172"/>
                  </a:lnTo>
                  <a:lnTo>
                    <a:pt x="79" y="177"/>
                  </a:lnTo>
                  <a:lnTo>
                    <a:pt x="81" y="181"/>
                  </a:lnTo>
                  <a:lnTo>
                    <a:pt x="83" y="184"/>
                  </a:lnTo>
                  <a:lnTo>
                    <a:pt x="85" y="187"/>
                  </a:lnTo>
                  <a:lnTo>
                    <a:pt x="88" y="191"/>
                  </a:lnTo>
                  <a:lnTo>
                    <a:pt x="90" y="195"/>
                  </a:lnTo>
                  <a:lnTo>
                    <a:pt x="92" y="199"/>
                  </a:lnTo>
                  <a:lnTo>
                    <a:pt x="94" y="203"/>
                  </a:lnTo>
                  <a:lnTo>
                    <a:pt x="97" y="208"/>
                  </a:lnTo>
                  <a:lnTo>
                    <a:pt x="100" y="212"/>
                  </a:lnTo>
                  <a:lnTo>
                    <a:pt x="102" y="216"/>
                  </a:lnTo>
                  <a:lnTo>
                    <a:pt x="105" y="220"/>
                  </a:lnTo>
                  <a:lnTo>
                    <a:pt x="107" y="224"/>
                  </a:lnTo>
                  <a:lnTo>
                    <a:pt x="110" y="229"/>
                  </a:lnTo>
                  <a:lnTo>
                    <a:pt x="113" y="233"/>
                  </a:lnTo>
                  <a:lnTo>
                    <a:pt x="116" y="237"/>
                  </a:lnTo>
                  <a:lnTo>
                    <a:pt x="119" y="241"/>
                  </a:lnTo>
                  <a:lnTo>
                    <a:pt x="121" y="245"/>
                  </a:lnTo>
                  <a:lnTo>
                    <a:pt x="123" y="249"/>
                  </a:lnTo>
                  <a:lnTo>
                    <a:pt x="126" y="253"/>
                  </a:lnTo>
                  <a:lnTo>
                    <a:pt x="130" y="258"/>
                  </a:lnTo>
                  <a:lnTo>
                    <a:pt x="132" y="262"/>
                  </a:lnTo>
                  <a:lnTo>
                    <a:pt x="135" y="266"/>
                  </a:lnTo>
                  <a:lnTo>
                    <a:pt x="139" y="270"/>
                  </a:lnTo>
                  <a:lnTo>
                    <a:pt x="141" y="274"/>
                  </a:lnTo>
                  <a:lnTo>
                    <a:pt x="144" y="279"/>
                  </a:lnTo>
                  <a:lnTo>
                    <a:pt x="147" y="283"/>
                  </a:lnTo>
                  <a:lnTo>
                    <a:pt x="151" y="287"/>
                  </a:lnTo>
                  <a:lnTo>
                    <a:pt x="153" y="292"/>
                  </a:lnTo>
                  <a:lnTo>
                    <a:pt x="157" y="296"/>
                  </a:lnTo>
                  <a:lnTo>
                    <a:pt x="159" y="301"/>
                  </a:lnTo>
                  <a:lnTo>
                    <a:pt x="162" y="305"/>
                  </a:lnTo>
                  <a:lnTo>
                    <a:pt x="165" y="309"/>
                  </a:lnTo>
                  <a:lnTo>
                    <a:pt x="169" y="313"/>
                  </a:lnTo>
                  <a:lnTo>
                    <a:pt x="172" y="318"/>
                  </a:lnTo>
                  <a:lnTo>
                    <a:pt x="176" y="321"/>
                  </a:lnTo>
                  <a:lnTo>
                    <a:pt x="178" y="325"/>
                  </a:lnTo>
                  <a:lnTo>
                    <a:pt x="182" y="330"/>
                  </a:lnTo>
                  <a:lnTo>
                    <a:pt x="185" y="334"/>
                  </a:lnTo>
                  <a:lnTo>
                    <a:pt x="189" y="338"/>
                  </a:lnTo>
                  <a:lnTo>
                    <a:pt x="192" y="343"/>
                  </a:lnTo>
                  <a:lnTo>
                    <a:pt x="194" y="347"/>
                  </a:lnTo>
                  <a:lnTo>
                    <a:pt x="198" y="351"/>
                  </a:lnTo>
                  <a:lnTo>
                    <a:pt x="202" y="356"/>
                  </a:lnTo>
                  <a:lnTo>
                    <a:pt x="205" y="360"/>
                  </a:lnTo>
                  <a:lnTo>
                    <a:pt x="209" y="364"/>
                  </a:lnTo>
                  <a:lnTo>
                    <a:pt x="212" y="369"/>
                  </a:lnTo>
                  <a:lnTo>
                    <a:pt x="215" y="373"/>
                  </a:lnTo>
                  <a:lnTo>
                    <a:pt x="220" y="377"/>
                  </a:lnTo>
                  <a:lnTo>
                    <a:pt x="223" y="382"/>
                  </a:lnTo>
                  <a:lnTo>
                    <a:pt x="225" y="384"/>
                  </a:lnTo>
                  <a:lnTo>
                    <a:pt x="220" y="384"/>
                  </a:lnTo>
                  <a:lnTo>
                    <a:pt x="219" y="385"/>
                  </a:lnTo>
                  <a:lnTo>
                    <a:pt x="209" y="385"/>
                  </a:lnTo>
                  <a:lnTo>
                    <a:pt x="209" y="386"/>
                  </a:lnTo>
                  <a:lnTo>
                    <a:pt x="194" y="386"/>
                  </a:lnTo>
                  <a:lnTo>
                    <a:pt x="193" y="387"/>
                  </a:lnTo>
                  <a:lnTo>
                    <a:pt x="156" y="387"/>
                  </a:lnTo>
                  <a:lnTo>
                    <a:pt x="155" y="386"/>
                  </a:lnTo>
                  <a:lnTo>
                    <a:pt x="144" y="386"/>
                  </a:lnTo>
                  <a:lnTo>
                    <a:pt x="143" y="385"/>
                  </a:lnTo>
                  <a:lnTo>
                    <a:pt x="137" y="385"/>
                  </a:lnTo>
                  <a:lnTo>
                    <a:pt x="136" y="384"/>
                  </a:lnTo>
                  <a:lnTo>
                    <a:pt x="133" y="384"/>
                  </a:lnTo>
                  <a:lnTo>
                    <a:pt x="136" y="390"/>
                  </a:lnTo>
                  <a:lnTo>
                    <a:pt x="139" y="396"/>
                  </a:lnTo>
                  <a:lnTo>
                    <a:pt x="142" y="402"/>
                  </a:lnTo>
                  <a:lnTo>
                    <a:pt x="145" y="407"/>
                  </a:lnTo>
                  <a:lnTo>
                    <a:pt x="148" y="414"/>
                  </a:lnTo>
                  <a:lnTo>
                    <a:pt x="151" y="419"/>
                  </a:lnTo>
                  <a:lnTo>
                    <a:pt x="154" y="425"/>
                  </a:lnTo>
                  <a:lnTo>
                    <a:pt x="158" y="430"/>
                  </a:lnTo>
                  <a:lnTo>
                    <a:pt x="161" y="436"/>
                  </a:lnTo>
                  <a:lnTo>
                    <a:pt x="164" y="442"/>
                  </a:lnTo>
                  <a:lnTo>
                    <a:pt x="167" y="447"/>
                  </a:lnTo>
                  <a:lnTo>
                    <a:pt x="170" y="453"/>
                  </a:lnTo>
                  <a:lnTo>
                    <a:pt x="173" y="458"/>
                  </a:lnTo>
                  <a:lnTo>
                    <a:pt x="176" y="464"/>
                  </a:lnTo>
                  <a:lnTo>
                    <a:pt x="180" y="469"/>
                  </a:lnTo>
                  <a:lnTo>
                    <a:pt x="183" y="474"/>
                  </a:lnTo>
                  <a:lnTo>
                    <a:pt x="186" y="479"/>
                  </a:lnTo>
                  <a:lnTo>
                    <a:pt x="190" y="485"/>
                  </a:lnTo>
                  <a:lnTo>
                    <a:pt x="193" y="491"/>
                  </a:lnTo>
                  <a:lnTo>
                    <a:pt x="196" y="496"/>
                  </a:lnTo>
                  <a:lnTo>
                    <a:pt x="200" y="501"/>
                  </a:lnTo>
                  <a:lnTo>
                    <a:pt x="203" y="506"/>
                  </a:lnTo>
                  <a:lnTo>
                    <a:pt x="207" y="512"/>
                  </a:lnTo>
                  <a:lnTo>
                    <a:pt x="210" y="516"/>
                  </a:lnTo>
                  <a:lnTo>
                    <a:pt x="213" y="522"/>
                  </a:lnTo>
                  <a:lnTo>
                    <a:pt x="217" y="527"/>
                  </a:lnTo>
                  <a:lnTo>
                    <a:pt x="221" y="532"/>
                  </a:lnTo>
                  <a:lnTo>
                    <a:pt x="224" y="537"/>
                  </a:lnTo>
                  <a:lnTo>
                    <a:pt x="228" y="542"/>
                  </a:lnTo>
                  <a:lnTo>
                    <a:pt x="231" y="547"/>
                  </a:lnTo>
                  <a:lnTo>
                    <a:pt x="235" y="552"/>
                  </a:lnTo>
                  <a:lnTo>
                    <a:pt x="239" y="556"/>
                  </a:lnTo>
                  <a:lnTo>
                    <a:pt x="242" y="562"/>
                  </a:lnTo>
                  <a:lnTo>
                    <a:pt x="246" y="567"/>
                  </a:lnTo>
                  <a:lnTo>
                    <a:pt x="250" y="571"/>
                  </a:lnTo>
                  <a:lnTo>
                    <a:pt x="253" y="576"/>
                  </a:lnTo>
                  <a:lnTo>
                    <a:pt x="257" y="581"/>
                  </a:lnTo>
                  <a:lnTo>
                    <a:pt x="261" y="586"/>
                  </a:lnTo>
                  <a:lnTo>
                    <a:pt x="264" y="590"/>
                  </a:lnTo>
                  <a:lnTo>
                    <a:pt x="268" y="595"/>
                  </a:lnTo>
                  <a:lnTo>
                    <a:pt x="273" y="600"/>
                  </a:lnTo>
                  <a:lnTo>
                    <a:pt x="276" y="604"/>
                  </a:lnTo>
                  <a:lnTo>
                    <a:pt x="281" y="609"/>
                  </a:lnTo>
                  <a:lnTo>
                    <a:pt x="284" y="613"/>
                  </a:lnTo>
                  <a:lnTo>
                    <a:pt x="288" y="618"/>
                  </a:lnTo>
                  <a:lnTo>
                    <a:pt x="292" y="622"/>
                  </a:lnTo>
                  <a:lnTo>
                    <a:pt x="298" y="629"/>
                  </a:lnTo>
                  <a:lnTo>
                    <a:pt x="302" y="634"/>
                  </a:lnTo>
                  <a:lnTo>
                    <a:pt x="311" y="642"/>
                  </a:lnTo>
                  <a:lnTo>
                    <a:pt x="314" y="646"/>
                  </a:lnTo>
                  <a:lnTo>
                    <a:pt x="331" y="664"/>
                  </a:lnTo>
                  <a:lnTo>
                    <a:pt x="334" y="668"/>
                  </a:lnTo>
                  <a:lnTo>
                    <a:pt x="339" y="672"/>
                  </a:lnTo>
                  <a:lnTo>
                    <a:pt x="352" y="685"/>
                  </a:lnTo>
                  <a:lnTo>
                    <a:pt x="356" y="688"/>
                  </a:lnTo>
                  <a:lnTo>
                    <a:pt x="361" y="692"/>
                  </a:lnTo>
                  <a:lnTo>
                    <a:pt x="365" y="696"/>
                  </a:lnTo>
                  <a:lnTo>
                    <a:pt x="369" y="700"/>
                  </a:lnTo>
                  <a:lnTo>
                    <a:pt x="373" y="704"/>
                  </a:lnTo>
                  <a:lnTo>
                    <a:pt x="378" y="708"/>
                  </a:lnTo>
                  <a:lnTo>
                    <a:pt x="383" y="711"/>
                  </a:lnTo>
                  <a:lnTo>
                    <a:pt x="387" y="716"/>
                  </a:lnTo>
                  <a:lnTo>
                    <a:pt x="391" y="719"/>
                  </a:lnTo>
                  <a:lnTo>
                    <a:pt x="396" y="723"/>
                  </a:lnTo>
                  <a:lnTo>
                    <a:pt x="400" y="727"/>
                  </a:lnTo>
                  <a:lnTo>
                    <a:pt x="405" y="730"/>
                  </a:lnTo>
                  <a:lnTo>
                    <a:pt x="410" y="734"/>
                  </a:lnTo>
                  <a:lnTo>
                    <a:pt x="414" y="737"/>
                  </a:lnTo>
                  <a:lnTo>
                    <a:pt x="419" y="741"/>
                  </a:lnTo>
                  <a:lnTo>
                    <a:pt x="423" y="744"/>
                  </a:lnTo>
                  <a:lnTo>
                    <a:pt x="429" y="747"/>
                  </a:lnTo>
                  <a:lnTo>
                    <a:pt x="433" y="751"/>
                  </a:lnTo>
                  <a:lnTo>
                    <a:pt x="437" y="754"/>
                  </a:lnTo>
                  <a:lnTo>
                    <a:pt x="442" y="758"/>
                  </a:lnTo>
                  <a:lnTo>
                    <a:pt x="447" y="762"/>
                  </a:lnTo>
                  <a:lnTo>
                    <a:pt x="452" y="765"/>
                  </a:lnTo>
                  <a:lnTo>
                    <a:pt x="457" y="768"/>
                  </a:lnTo>
                  <a:lnTo>
                    <a:pt x="462" y="772"/>
                  </a:lnTo>
                  <a:lnTo>
                    <a:pt x="467" y="775"/>
                  </a:lnTo>
                  <a:lnTo>
                    <a:pt x="471" y="778"/>
                  </a:lnTo>
                  <a:lnTo>
                    <a:pt x="476" y="781"/>
                  </a:lnTo>
                  <a:lnTo>
                    <a:pt x="482" y="785"/>
                  </a:lnTo>
                  <a:lnTo>
                    <a:pt x="486" y="787"/>
                  </a:lnTo>
                  <a:lnTo>
                    <a:pt x="491" y="791"/>
                  </a:lnTo>
                  <a:lnTo>
                    <a:pt x="496" y="794"/>
                  </a:lnTo>
                  <a:lnTo>
                    <a:pt x="501" y="797"/>
                  </a:lnTo>
                  <a:lnTo>
                    <a:pt x="504" y="798"/>
                  </a:lnTo>
                  <a:lnTo>
                    <a:pt x="503" y="799"/>
                  </a:lnTo>
                  <a:lnTo>
                    <a:pt x="501" y="800"/>
                  </a:lnTo>
                  <a:lnTo>
                    <a:pt x="499" y="802"/>
                  </a:lnTo>
                  <a:lnTo>
                    <a:pt x="497" y="803"/>
                  </a:lnTo>
                  <a:lnTo>
                    <a:pt x="496" y="803"/>
                  </a:lnTo>
                  <a:lnTo>
                    <a:pt x="495" y="804"/>
                  </a:lnTo>
                  <a:lnTo>
                    <a:pt x="493" y="804"/>
                  </a:lnTo>
                  <a:lnTo>
                    <a:pt x="493" y="805"/>
                  </a:lnTo>
                  <a:lnTo>
                    <a:pt x="491" y="805"/>
                  </a:lnTo>
                  <a:lnTo>
                    <a:pt x="489" y="807"/>
                  </a:lnTo>
                  <a:lnTo>
                    <a:pt x="488" y="808"/>
                  </a:lnTo>
                  <a:lnTo>
                    <a:pt x="487" y="808"/>
                  </a:lnTo>
                  <a:lnTo>
                    <a:pt x="485" y="809"/>
                  </a:lnTo>
                  <a:lnTo>
                    <a:pt x="484" y="810"/>
                  </a:lnTo>
                  <a:lnTo>
                    <a:pt x="482" y="810"/>
                  </a:lnTo>
                  <a:lnTo>
                    <a:pt x="482" y="811"/>
                  </a:lnTo>
                  <a:lnTo>
                    <a:pt x="480" y="811"/>
                  </a:lnTo>
                  <a:lnTo>
                    <a:pt x="479" y="812"/>
                  </a:lnTo>
                  <a:lnTo>
                    <a:pt x="477" y="812"/>
                  </a:lnTo>
                  <a:lnTo>
                    <a:pt x="476" y="813"/>
                  </a:lnTo>
                  <a:lnTo>
                    <a:pt x="474" y="814"/>
                  </a:lnTo>
                  <a:lnTo>
                    <a:pt x="472" y="815"/>
                  </a:lnTo>
                  <a:lnTo>
                    <a:pt x="471" y="815"/>
                  </a:lnTo>
                  <a:lnTo>
                    <a:pt x="470" y="816"/>
                  </a:lnTo>
                  <a:lnTo>
                    <a:pt x="469" y="816"/>
                  </a:lnTo>
                  <a:lnTo>
                    <a:pt x="467" y="817"/>
                  </a:lnTo>
                  <a:lnTo>
                    <a:pt x="465" y="818"/>
                  </a:lnTo>
                  <a:lnTo>
                    <a:pt x="464" y="818"/>
                  </a:lnTo>
                  <a:lnTo>
                    <a:pt x="462" y="819"/>
                  </a:lnTo>
                  <a:lnTo>
                    <a:pt x="461" y="820"/>
                  </a:lnTo>
                  <a:lnTo>
                    <a:pt x="460" y="820"/>
                  </a:lnTo>
                  <a:lnTo>
                    <a:pt x="458" y="821"/>
                  </a:lnTo>
                  <a:lnTo>
                    <a:pt x="457" y="822"/>
                  </a:lnTo>
                  <a:lnTo>
                    <a:pt x="456" y="822"/>
                  </a:lnTo>
                  <a:lnTo>
                    <a:pt x="454" y="823"/>
                  </a:lnTo>
                  <a:lnTo>
                    <a:pt x="452" y="824"/>
                  </a:lnTo>
                  <a:lnTo>
                    <a:pt x="451" y="824"/>
                  </a:lnTo>
                  <a:lnTo>
                    <a:pt x="450" y="824"/>
                  </a:lnTo>
                  <a:lnTo>
                    <a:pt x="448" y="825"/>
                  </a:lnTo>
                  <a:lnTo>
                    <a:pt x="447" y="825"/>
                  </a:lnTo>
                  <a:lnTo>
                    <a:pt x="445" y="826"/>
                  </a:lnTo>
                  <a:lnTo>
                    <a:pt x="443" y="827"/>
                  </a:lnTo>
                  <a:lnTo>
                    <a:pt x="442" y="827"/>
                  </a:lnTo>
                  <a:lnTo>
                    <a:pt x="441" y="828"/>
                  </a:lnTo>
                  <a:lnTo>
                    <a:pt x="439" y="828"/>
                  </a:lnTo>
                  <a:lnTo>
                    <a:pt x="438" y="829"/>
                  </a:lnTo>
                  <a:lnTo>
                    <a:pt x="437" y="830"/>
                  </a:lnTo>
                  <a:lnTo>
                    <a:pt x="435" y="830"/>
                  </a:lnTo>
                  <a:lnTo>
                    <a:pt x="433" y="831"/>
                  </a:lnTo>
                  <a:lnTo>
                    <a:pt x="431" y="831"/>
                  </a:lnTo>
                  <a:lnTo>
                    <a:pt x="429" y="832"/>
                  </a:lnTo>
                  <a:lnTo>
                    <a:pt x="427" y="832"/>
                  </a:lnTo>
                  <a:lnTo>
                    <a:pt x="425" y="833"/>
                  </a:lnTo>
                  <a:lnTo>
                    <a:pt x="423" y="834"/>
                  </a:lnTo>
                  <a:lnTo>
                    <a:pt x="421" y="834"/>
                  </a:lnTo>
                  <a:lnTo>
                    <a:pt x="420" y="835"/>
                  </a:lnTo>
                  <a:lnTo>
                    <a:pt x="418" y="835"/>
                  </a:lnTo>
                  <a:lnTo>
                    <a:pt x="417" y="835"/>
                  </a:lnTo>
                  <a:lnTo>
                    <a:pt x="415" y="836"/>
                  </a:lnTo>
                  <a:lnTo>
                    <a:pt x="413" y="836"/>
                  </a:lnTo>
                  <a:lnTo>
                    <a:pt x="411" y="837"/>
                  </a:lnTo>
                  <a:lnTo>
                    <a:pt x="410" y="837"/>
                  </a:lnTo>
                  <a:lnTo>
                    <a:pt x="408" y="838"/>
                  </a:lnTo>
                  <a:lnTo>
                    <a:pt x="406" y="839"/>
                  </a:lnTo>
                  <a:lnTo>
                    <a:pt x="404" y="839"/>
                  </a:lnTo>
                  <a:lnTo>
                    <a:pt x="403" y="840"/>
                  </a:lnTo>
                  <a:lnTo>
                    <a:pt x="401" y="840"/>
                  </a:lnTo>
                  <a:lnTo>
                    <a:pt x="399" y="841"/>
                  </a:lnTo>
                  <a:lnTo>
                    <a:pt x="398" y="841"/>
                  </a:lnTo>
                  <a:lnTo>
                    <a:pt x="396" y="842"/>
                  </a:lnTo>
                  <a:lnTo>
                    <a:pt x="394" y="843"/>
                  </a:lnTo>
                  <a:lnTo>
                    <a:pt x="392" y="843"/>
                  </a:lnTo>
                  <a:lnTo>
                    <a:pt x="390" y="843"/>
                  </a:lnTo>
                  <a:lnTo>
                    <a:pt x="388" y="843"/>
                  </a:lnTo>
                  <a:lnTo>
                    <a:pt x="386" y="844"/>
                  </a:lnTo>
                  <a:lnTo>
                    <a:pt x="385" y="844"/>
                  </a:lnTo>
                  <a:lnTo>
                    <a:pt x="383" y="845"/>
                  </a:lnTo>
                  <a:lnTo>
                    <a:pt x="381" y="845"/>
                  </a:lnTo>
                  <a:lnTo>
                    <a:pt x="379" y="846"/>
                  </a:lnTo>
                  <a:lnTo>
                    <a:pt x="377" y="846"/>
                  </a:lnTo>
                  <a:lnTo>
                    <a:pt x="375" y="847"/>
                  </a:lnTo>
                  <a:lnTo>
                    <a:pt x="373" y="848"/>
                  </a:lnTo>
                  <a:lnTo>
                    <a:pt x="372" y="848"/>
                  </a:lnTo>
                  <a:lnTo>
                    <a:pt x="369" y="849"/>
                  </a:lnTo>
                  <a:lnTo>
                    <a:pt x="368" y="849"/>
                  </a:lnTo>
                  <a:lnTo>
                    <a:pt x="366" y="850"/>
                  </a:lnTo>
                  <a:lnTo>
                    <a:pt x="364" y="850"/>
                  </a:lnTo>
                  <a:lnTo>
                    <a:pt x="362" y="850"/>
                  </a:lnTo>
                  <a:lnTo>
                    <a:pt x="361" y="850"/>
                  </a:lnTo>
                  <a:lnTo>
                    <a:pt x="365" y="854"/>
                  </a:lnTo>
                  <a:lnTo>
                    <a:pt x="369" y="857"/>
                  </a:lnTo>
                  <a:lnTo>
                    <a:pt x="374" y="861"/>
                  </a:lnTo>
                  <a:lnTo>
                    <a:pt x="379" y="865"/>
                  </a:lnTo>
                  <a:lnTo>
                    <a:pt x="383" y="868"/>
                  </a:lnTo>
                  <a:lnTo>
                    <a:pt x="388" y="872"/>
                  </a:lnTo>
                  <a:lnTo>
                    <a:pt x="392" y="876"/>
                  </a:lnTo>
                  <a:lnTo>
                    <a:pt x="398" y="879"/>
                  </a:lnTo>
                  <a:lnTo>
                    <a:pt x="402" y="883"/>
                  </a:lnTo>
                  <a:lnTo>
                    <a:pt x="407" y="886"/>
                  </a:lnTo>
                  <a:lnTo>
                    <a:pt x="411" y="889"/>
                  </a:lnTo>
                  <a:lnTo>
                    <a:pt x="417" y="893"/>
                  </a:lnTo>
                  <a:lnTo>
                    <a:pt x="421" y="896"/>
                  </a:lnTo>
                  <a:lnTo>
                    <a:pt x="426" y="900"/>
                  </a:lnTo>
                  <a:lnTo>
                    <a:pt x="431" y="903"/>
                  </a:lnTo>
                  <a:lnTo>
                    <a:pt x="437" y="906"/>
                  </a:lnTo>
                  <a:lnTo>
                    <a:pt x="442" y="909"/>
                  </a:lnTo>
                  <a:lnTo>
                    <a:pt x="447" y="913"/>
                  </a:lnTo>
                  <a:lnTo>
                    <a:pt x="451" y="916"/>
                  </a:lnTo>
                  <a:lnTo>
                    <a:pt x="457" y="920"/>
                  </a:lnTo>
                  <a:lnTo>
                    <a:pt x="462" y="923"/>
                  </a:lnTo>
                  <a:lnTo>
                    <a:pt x="467" y="925"/>
                  </a:lnTo>
                  <a:lnTo>
                    <a:pt x="472" y="929"/>
                  </a:lnTo>
                  <a:lnTo>
                    <a:pt x="477" y="933"/>
                  </a:lnTo>
                  <a:lnTo>
                    <a:pt x="482" y="936"/>
                  </a:lnTo>
                  <a:lnTo>
                    <a:pt x="488" y="939"/>
                  </a:lnTo>
                  <a:lnTo>
                    <a:pt x="493" y="942"/>
                  </a:lnTo>
                  <a:lnTo>
                    <a:pt x="499" y="945"/>
                  </a:lnTo>
                  <a:lnTo>
                    <a:pt x="504" y="948"/>
                  </a:lnTo>
                  <a:lnTo>
                    <a:pt x="509" y="952"/>
                  </a:lnTo>
                  <a:lnTo>
                    <a:pt x="515" y="954"/>
                  </a:lnTo>
                  <a:lnTo>
                    <a:pt x="520" y="957"/>
                  </a:lnTo>
                  <a:lnTo>
                    <a:pt x="526" y="961"/>
                  </a:lnTo>
                  <a:lnTo>
                    <a:pt x="531" y="964"/>
                  </a:lnTo>
                  <a:lnTo>
                    <a:pt x="537" y="967"/>
                  </a:lnTo>
                  <a:lnTo>
                    <a:pt x="543" y="970"/>
                  </a:lnTo>
                  <a:lnTo>
                    <a:pt x="548" y="973"/>
                  </a:lnTo>
                  <a:lnTo>
                    <a:pt x="554" y="976"/>
                  </a:lnTo>
                  <a:lnTo>
                    <a:pt x="559" y="979"/>
                  </a:lnTo>
                  <a:lnTo>
                    <a:pt x="565" y="982"/>
                  </a:lnTo>
                  <a:lnTo>
                    <a:pt x="570" y="985"/>
                  </a:lnTo>
                  <a:lnTo>
                    <a:pt x="577" y="988"/>
                  </a:lnTo>
                  <a:lnTo>
                    <a:pt x="582" y="991"/>
                  </a:lnTo>
                  <a:lnTo>
                    <a:pt x="589" y="994"/>
                  </a:lnTo>
                  <a:lnTo>
                    <a:pt x="594" y="997"/>
                  </a:lnTo>
                  <a:lnTo>
                    <a:pt x="600" y="999"/>
                  </a:lnTo>
                  <a:lnTo>
                    <a:pt x="603" y="1001"/>
                  </a:lnTo>
                  <a:lnTo>
                    <a:pt x="610" y="1004"/>
                  </a:lnTo>
                  <a:lnTo>
                    <a:pt x="615" y="1007"/>
                  </a:lnTo>
                  <a:lnTo>
                    <a:pt x="622" y="1010"/>
                  </a:lnTo>
                  <a:lnTo>
                    <a:pt x="628" y="1012"/>
                  </a:lnTo>
                  <a:lnTo>
                    <a:pt x="633" y="1015"/>
                  </a:lnTo>
                  <a:lnTo>
                    <a:pt x="640" y="1017"/>
                  </a:lnTo>
                  <a:lnTo>
                    <a:pt x="646" y="1021"/>
                  </a:lnTo>
                  <a:lnTo>
                    <a:pt x="652" y="1024"/>
                  </a:lnTo>
                  <a:lnTo>
                    <a:pt x="658" y="1026"/>
                  </a:lnTo>
                  <a:lnTo>
                    <a:pt x="664" y="1028"/>
                  </a:lnTo>
                  <a:lnTo>
                    <a:pt x="671" y="1031"/>
                  </a:lnTo>
                  <a:lnTo>
                    <a:pt x="677" y="1034"/>
                  </a:lnTo>
                  <a:lnTo>
                    <a:pt x="683" y="1036"/>
                  </a:lnTo>
                  <a:lnTo>
                    <a:pt x="690" y="1039"/>
                  </a:lnTo>
                  <a:lnTo>
                    <a:pt x="696" y="1042"/>
                  </a:lnTo>
                  <a:lnTo>
                    <a:pt x="702" y="1044"/>
                  </a:lnTo>
                  <a:lnTo>
                    <a:pt x="709" y="1047"/>
                  </a:lnTo>
                  <a:lnTo>
                    <a:pt x="715" y="1049"/>
                  </a:lnTo>
                  <a:lnTo>
                    <a:pt x="722" y="1052"/>
                  </a:lnTo>
                  <a:lnTo>
                    <a:pt x="728" y="1055"/>
                  </a:lnTo>
                  <a:lnTo>
                    <a:pt x="735" y="1057"/>
                  </a:lnTo>
                  <a:lnTo>
                    <a:pt x="742" y="1060"/>
                  </a:lnTo>
                  <a:lnTo>
                    <a:pt x="748" y="1063"/>
                  </a:lnTo>
                  <a:lnTo>
                    <a:pt x="755" y="1065"/>
                  </a:lnTo>
                  <a:lnTo>
                    <a:pt x="762" y="1067"/>
                  </a:lnTo>
                  <a:lnTo>
                    <a:pt x="768" y="1069"/>
                  </a:lnTo>
                  <a:lnTo>
                    <a:pt x="774" y="1072"/>
                  </a:lnTo>
                  <a:lnTo>
                    <a:pt x="782" y="1074"/>
                  </a:lnTo>
                  <a:lnTo>
                    <a:pt x="788" y="1077"/>
                  </a:lnTo>
                  <a:lnTo>
                    <a:pt x="795" y="1079"/>
                  </a:lnTo>
                  <a:lnTo>
                    <a:pt x="802" y="1081"/>
                  </a:lnTo>
                  <a:lnTo>
                    <a:pt x="809" y="1084"/>
                  </a:lnTo>
                  <a:lnTo>
                    <a:pt x="816" y="1086"/>
                  </a:lnTo>
                  <a:lnTo>
                    <a:pt x="823" y="1088"/>
                  </a:lnTo>
                  <a:lnTo>
                    <a:pt x="830" y="1091"/>
                  </a:lnTo>
                  <a:lnTo>
                    <a:pt x="837" y="1093"/>
                  </a:lnTo>
                  <a:lnTo>
                    <a:pt x="844" y="1095"/>
                  </a:lnTo>
                  <a:lnTo>
                    <a:pt x="852" y="1098"/>
                  </a:lnTo>
                  <a:lnTo>
                    <a:pt x="859" y="1099"/>
                  </a:lnTo>
                  <a:lnTo>
                    <a:pt x="865" y="1102"/>
                  </a:lnTo>
                  <a:lnTo>
                    <a:pt x="872" y="1104"/>
                  </a:lnTo>
                  <a:lnTo>
                    <a:pt x="880" y="1106"/>
                  </a:lnTo>
                  <a:lnTo>
                    <a:pt x="887" y="1108"/>
                  </a:lnTo>
                  <a:lnTo>
                    <a:pt x="894" y="1111"/>
                  </a:lnTo>
                  <a:lnTo>
                    <a:pt x="902" y="1113"/>
                  </a:lnTo>
                  <a:lnTo>
                    <a:pt x="909" y="1115"/>
                  </a:lnTo>
                  <a:lnTo>
                    <a:pt x="913" y="1116"/>
                  </a:lnTo>
                  <a:lnTo>
                    <a:pt x="909" y="1114"/>
                  </a:lnTo>
                  <a:lnTo>
                    <a:pt x="905" y="1112"/>
                  </a:lnTo>
                  <a:lnTo>
                    <a:pt x="901" y="1110"/>
                  </a:lnTo>
                  <a:lnTo>
                    <a:pt x="897" y="1108"/>
                  </a:lnTo>
                  <a:lnTo>
                    <a:pt x="893" y="1105"/>
                  </a:lnTo>
                  <a:lnTo>
                    <a:pt x="890" y="1104"/>
                  </a:lnTo>
                  <a:lnTo>
                    <a:pt x="885" y="1101"/>
                  </a:lnTo>
                  <a:lnTo>
                    <a:pt x="882" y="1099"/>
                  </a:lnTo>
                  <a:lnTo>
                    <a:pt x="878" y="1098"/>
                  </a:lnTo>
                  <a:lnTo>
                    <a:pt x="874" y="1095"/>
                  </a:lnTo>
                  <a:lnTo>
                    <a:pt x="870" y="1094"/>
                  </a:lnTo>
                  <a:lnTo>
                    <a:pt x="866" y="1091"/>
                  </a:lnTo>
                  <a:lnTo>
                    <a:pt x="862" y="1089"/>
                  </a:lnTo>
                  <a:lnTo>
                    <a:pt x="859" y="1087"/>
                  </a:lnTo>
                  <a:lnTo>
                    <a:pt x="854" y="1085"/>
                  </a:lnTo>
                  <a:lnTo>
                    <a:pt x="851" y="1083"/>
                  </a:lnTo>
                  <a:lnTo>
                    <a:pt x="846" y="1081"/>
                  </a:lnTo>
                  <a:lnTo>
                    <a:pt x="843" y="1079"/>
                  </a:lnTo>
                  <a:lnTo>
                    <a:pt x="840" y="1077"/>
                  </a:lnTo>
                  <a:lnTo>
                    <a:pt x="835" y="1074"/>
                  </a:lnTo>
                  <a:lnTo>
                    <a:pt x="832" y="1073"/>
                  </a:lnTo>
                  <a:lnTo>
                    <a:pt x="827" y="1070"/>
                  </a:lnTo>
                  <a:lnTo>
                    <a:pt x="824" y="1068"/>
                  </a:lnTo>
                  <a:lnTo>
                    <a:pt x="821" y="1066"/>
                  </a:lnTo>
                  <a:lnTo>
                    <a:pt x="816" y="1064"/>
                  </a:lnTo>
                  <a:lnTo>
                    <a:pt x="813" y="1062"/>
                  </a:lnTo>
                  <a:lnTo>
                    <a:pt x="808" y="1060"/>
                  </a:lnTo>
                  <a:lnTo>
                    <a:pt x="805" y="1057"/>
                  </a:lnTo>
                  <a:lnTo>
                    <a:pt x="801" y="1055"/>
                  </a:lnTo>
                  <a:lnTo>
                    <a:pt x="797" y="1053"/>
                  </a:lnTo>
                  <a:lnTo>
                    <a:pt x="793" y="1051"/>
                  </a:lnTo>
                  <a:lnTo>
                    <a:pt x="790" y="1048"/>
                  </a:lnTo>
                  <a:lnTo>
                    <a:pt x="787" y="1047"/>
                  </a:lnTo>
                  <a:lnTo>
                    <a:pt x="782" y="1044"/>
                  </a:lnTo>
                  <a:lnTo>
                    <a:pt x="779" y="1043"/>
                  </a:lnTo>
                  <a:lnTo>
                    <a:pt x="775" y="1040"/>
                  </a:lnTo>
                  <a:lnTo>
                    <a:pt x="771" y="1038"/>
                  </a:lnTo>
                  <a:lnTo>
                    <a:pt x="768" y="1036"/>
                  </a:lnTo>
                  <a:lnTo>
                    <a:pt x="764" y="1033"/>
                  </a:lnTo>
                  <a:lnTo>
                    <a:pt x="761" y="1031"/>
                  </a:lnTo>
                  <a:lnTo>
                    <a:pt x="756" y="1028"/>
                  </a:lnTo>
                  <a:lnTo>
                    <a:pt x="753" y="1027"/>
                  </a:lnTo>
                  <a:lnTo>
                    <a:pt x="750" y="1025"/>
                  </a:lnTo>
                  <a:lnTo>
                    <a:pt x="746" y="1023"/>
                  </a:lnTo>
                  <a:lnTo>
                    <a:pt x="742" y="1020"/>
                  </a:lnTo>
                  <a:lnTo>
                    <a:pt x="738" y="1017"/>
                  </a:lnTo>
                  <a:lnTo>
                    <a:pt x="737" y="1016"/>
                  </a:lnTo>
                  <a:lnTo>
                    <a:pt x="733" y="1014"/>
                  </a:lnTo>
                  <a:lnTo>
                    <a:pt x="730" y="1012"/>
                  </a:lnTo>
                  <a:lnTo>
                    <a:pt x="725" y="1010"/>
                  </a:lnTo>
                  <a:lnTo>
                    <a:pt x="722" y="1008"/>
                  </a:lnTo>
                  <a:lnTo>
                    <a:pt x="719" y="1005"/>
                  </a:lnTo>
                  <a:lnTo>
                    <a:pt x="715" y="1003"/>
                  </a:lnTo>
                  <a:lnTo>
                    <a:pt x="712" y="1001"/>
                  </a:lnTo>
                  <a:lnTo>
                    <a:pt x="708" y="998"/>
                  </a:lnTo>
                  <a:lnTo>
                    <a:pt x="704" y="996"/>
                  </a:lnTo>
                  <a:lnTo>
                    <a:pt x="701" y="994"/>
                  </a:lnTo>
                  <a:lnTo>
                    <a:pt x="697" y="992"/>
                  </a:lnTo>
                  <a:lnTo>
                    <a:pt x="693" y="989"/>
                  </a:lnTo>
                  <a:lnTo>
                    <a:pt x="690" y="987"/>
                  </a:lnTo>
                  <a:lnTo>
                    <a:pt x="686" y="985"/>
                  </a:lnTo>
                  <a:lnTo>
                    <a:pt x="683" y="982"/>
                  </a:lnTo>
                  <a:lnTo>
                    <a:pt x="679" y="980"/>
                  </a:lnTo>
                  <a:lnTo>
                    <a:pt x="676" y="977"/>
                  </a:lnTo>
                  <a:lnTo>
                    <a:pt x="672" y="975"/>
                  </a:lnTo>
                  <a:lnTo>
                    <a:pt x="669" y="973"/>
                  </a:lnTo>
                  <a:lnTo>
                    <a:pt x="666" y="971"/>
                  </a:lnTo>
                  <a:lnTo>
                    <a:pt x="662" y="968"/>
                  </a:lnTo>
                  <a:lnTo>
                    <a:pt x="659" y="966"/>
                  </a:lnTo>
                  <a:lnTo>
                    <a:pt x="655" y="964"/>
                  </a:lnTo>
                  <a:lnTo>
                    <a:pt x="652" y="961"/>
                  </a:lnTo>
                  <a:lnTo>
                    <a:pt x="648" y="958"/>
                  </a:lnTo>
                  <a:lnTo>
                    <a:pt x="645" y="957"/>
                  </a:lnTo>
                  <a:lnTo>
                    <a:pt x="641" y="954"/>
                  </a:lnTo>
                  <a:lnTo>
                    <a:pt x="638" y="952"/>
                  </a:lnTo>
                  <a:lnTo>
                    <a:pt x="634" y="949"/>
                  </a:lnTo>
                  <a:lnTo>
                    <a:pt x="631" y="947"/>
                  </a:lnTo>
                  <a:lnTo>
                    <a:pt x="628" y="945"/>
                  </a:lnTo>
                  <a:lnTo>
                    <a:pt x="624" y="942"/>
                  </a:lnTo>
                  <a:lnTo>
                    <a:pt x="621" y="939"/>
                  </a:lnTo>
                  <a:lnTo>
                    <a:pt x="617" y="937"/>
                  </a:lnTo>
                  <a:lnTo>
                    <a:pt x="614" y="935"/>
                  </a:lnTo>
                  <a:lnTo>
                    <a:pt x="611" y="933"/>
                  </a:lnTo>
                  <a:lnTo>
                    <a:pt x="608" y="930"/>
                  </a:lnTo>
                  <a:lnTo>
                    <a:pt x="604" y="927"/>
                  </a:lnTo>
                  <a:lnTo>
                    <a:pt x="601" y="925"/>
                  </a:lnTo>
                  <a:lnTo>
                    <a:pt x="597" y="923"/>
                  </a:lnTo>
                  <a:lnTo>
                    <a:pt x="594" y="921"/>
                  </a:lnTo>
                  <a:lnTo>
                    <a:pt x="590" y="918"/>
                  </a:lnTo>
                  <a:lnTo>
                    <a:pt x="588" y="915"/>
                  </a:lnTo>
                  <a:lnTo>
                    <a:pt x="584" y="913"/>
                  </a:lnTo>
                  <a:lnTo>
                    <a:pt x="581" y="910"/>
                  </a:lnTo>
                  <a:lnTo>
                    <a:pt x="578" y="908"/>
                  </a:lnTo>
                  <a:lnTo>
                    <a:pt x="576" y="906"/>
                  </a:lnTo>
                  <a:lnTo>
                    <a:pt x="578" y="906"/>
                  </a:lnTo>
                  <a:lnTo>
                    <a:pt x="579" y="906"/>
                  </a:lnTo>
                  <a:lnTo>
                    <a:pt x="581" y="905"/>
                  </a:lnTo>
                  <a:lnTo>
                    <a:pt x="582" y="904"/>
                  </a:lnTo>
                  <a:lnTo>
                    <a:pt x="584" y="904"/>
                  </a:lnTo>
                  <a:lnTo>
                    <a:pt x="586" y="903"/>
                  </a:lnTo>
                  <a:lnTo>
                    <a:pt x="588" y="903"/>
                  </a:lnTo>
                  <a:lnTo>
                    <a:pt x="590" y="903"/>
                  </a:lnTo>
                  <a:lnTo>
                    <a:pt x="591" y="902"/>
                  </a:lnTo>
                  <a:lnTo>
                    <a:pt x="592" y="901"/>
                  </a:lnTo>
                  <a:lnTo>
                    <a:pt x="594" y="901"/>
                  </a:lnTo>
                  <a:lnTo>
                    <a:pt x="596" y="900"/>
                  </a:lnTo>
                  <a:lnTo>
                    <a:pt x="597" y="899"/>
                  </a:lnTo>
                  <a:lnTo>
                    <a:pt x="599" y="899"/>
                  </a:lnTo>
                  <a:lnTo>
                    <a:pt x="601" y="898"/>
                  </a:lnTo>
                  <a:lnTo>
                    <a:pt x="603" y="897"/>
                  </a:lnTo>
                  <a:lnTo>
                    <a:pt x="604" y="897"/>
                  </a:lnTo>
                  <a:lnTo>
                    <a:pt x="606" y="896"/>
                  </a:lnTo>
                  <a:lnTo>
                    <a:pt x="607" y="895"/>
                  </a:lnTo>
                  <a:lnTo>
                    <a:pt x="609" y="895"/>
                  </a:lnTo>
                  <a:lnTo>
                    <a:pt x="610" y="895"/>
                  </a:lnTo>
                  <a:lnTo>
                    <a:pt x="612" y="894"/>
                  </a:lnTo>
                  <a:lnTo>
                    <a:pt x="614" y="893"/>
                  </a:lnTo>
                  <a:lnTo>
                    <a:pt x="615" y="893"/>
                  </a:lnTo>
                  <a:lnTo>
                    <a:pt x="616" y="892"/>
                  </a:lnTo>
                  <a:lnTo>
                    <a:pt x="618" y="891"/>
                  </a:lnTo>
                  <a:lnTo>
                    <a:pt x="620" y="890"/>
                  </a:lnTo>
                  <a:lnTo>
                    <a:pt x="622" y="890"/>
                  </a:lnTo>
                  <a:lnTo>
                    <a:pt x="623" y="889"/>
                  </a:lnTo>
                  <a:lnTo>
                    <a:pt x="624" y="888"/>
                  </a:lnTo>
                  <a:lnTo>
                    <a:pt x="626" y="888"/>
                  </a:lnTo>
                  <a:lnTo>
                    <a:pt x="628" y="887"/>
                  </a:lnTo>
                  <a:lnTo>
                    <a:pt x="629" y="887"/>
                  </a:lnTo>
                  <a:lnTo>
                    <a:pt x="630" y="886"/>
                  </a:lnTo>
                  <a:lnTo>
                    <a:pt x="632" y="886"/>
                  </a:lnTo>
                  <a:lnTo>
                    <a:pt x="633" y="885"/>
                  </a:lnTo>
                  <a:lnTo>
                    <a:pt x="635" y="884"/>
                  </a:lnTo>
                  <a:lnTo>
                    <a:pt x="636" y="883"/>
                  </a:lnTo>
                  <a:lnTo>
                    <a:pt x="638" y="883"/>
                  </a:lnTo>
                  <a:lnTo>
                    <a:pt x="640" y="883"/>
                  </a:lnTo>
                  <a:lnTo>
                    <a:pt x="641" y="882"/>
                  </a:lnTo>
                  <a:lnTo>
                    <a:pt x="642" y="881"/>
                  </a:lnTo>
                  <a:lnTo>
                    <a:pt x="644" y="881"/>
                  </a:lnTo>
                  <a:lnTo>
                    <a:pt x="646" y="880"/>
                  </a:lnTo>
                  <a:lnTo>
                    <a:pt x="647" y="879"/>
                  </a:lnTo>
                  <a:lnTo>
                    <a:pt x="648" y="878"/>
                  </a:lnTo>
                  <a:lnTo>
                    <a:pt x="649" y="878"/>
                  </a:lnTo>
                  <a:lnTo>
                    <a:pt x="651" y="877"/>
                  </a:lnTo>
                  <a:lnTo>
                    <a:pt x="652" y="876"/>
                  </a:lnTo>
                  <a:lnTo>
                    <a:pt x="653" y="876"/>
                  </a:lnTo>
                  <a:lnTo>
                    <a:pt x="655" y="876"/>
                  </a:lnTo>
                  <a:lnTo>
                    <a:pt x="656" y="874"/>
                  </a:lnTo>
                  <a:lnTo>
                    <a:pt x="658" y="874"/>
                  </a:lnTo>
                  <a:lnTo>
                    <a:pt x="660" y="874"/>
                  </a:lnTo>
                  <a:lnTo>
                    <a:pt x="660" y="873"/>
                  </a:lnTo>
                  <a:lnTo>
                    <a:pt x="662" y="872"/>
                  </a:lnTo>
                  <a:lnTo>
                    <a:pt x="663" y="871"/>
                  </a:lnTo>
                  <a:lnTo>
                    <a:pt x="665" y="870"/>
                  </a:lnTo>
                  <a:lnTo>
                    <a:pt x="667" y="870"/>
                  </a:lnTo>
                  <a:lnTo>
                    <a:pt x="667" y="869"/>
                  </a:lnTo>
                  <a:lnTo>
                    <a:pt x="669" y="868"/>
                  </a:lnTo>
                  <a:lnTo>
                    <a:pt x="670" y="868"/>
                  </a:lnTo>
                  <a:lnTo>
                    <a:pt x="671" y="868"/>
                  </a:lnTo>
                  <a:lnTo>
                    <a:pt x="673" y="867"/>
                  </a:lnTo>
                  <a:lnTo>
                    <a:pt x="674" y="866"/>
                  </a:lnTo>
                  <a:lnTo>
                    <a:pt x="676" y="865"/>
                  </a:lnTo>
                  <a:lnTo>
                    <a:pt x="677" y="864"/>
                  </a:lnTo>
                  <a:lnTo>
                    <a:pt x="679" y="863"/>
                  </a:lnTo>
                  <a:lnTo>
                    <a:pt x="681" y="863"/>
                  </a:lnTo>
                  <a:lnTo>
                    <a:pt x="682" y="862"/>
                  </a:lnTo>
                  <a:lnTo>
                    <a:pt x="684" y="861"/>
                  </a:lnTo>
                  <a:lnTo>
                    <a:pt x="685" y="860"/>
                  </a:lnTo>
                  <a:lnTo>
                    <a:pt x="686" y="860"/>
                  </a:lnTo>
                  <a:lnTo>
                    <a:pt x="687" y="859"/>
                  </a:lnTo>
                  <a:lnTo>
                    <a:pt x="689" y="858"/>
                  </a:lnTo>
                  <a:lnTo>
                    <a:pt x="690" y="857"/>
                  </a:lnTo>
                  <a:lnTo>
                    <a:pt x="692" y="856"/>
                  </a:lnTo>
                  <a:lnTo>
                    <a:pt x="693" y="855"/>
                  </a:lnTo>
                  <a:lnTo>
                    <a:pt x="694" y="855"/>
                  </a:lnTo>
                  <a:lnTo>
                    <a:pt x="695" y="855"/>
                  </a:lnTo>
                  <a:lnTo>
                    <a:pt x="697" y="854"/>
                  </a:lnTo>
                  <a:lnTo>
                    <a:pt x="698" y="853"/>
                  </a:lnTo>
                  <a:lnTo>
                    <a:pt x="699" y="852"/>
                  </a:lnTo>
                  <a:lnTo>
                    <a:pt x="701" y="850"/>
                  </a:lnTo>
                  <a:lnTo>
                    <a:pt x="703" y="850"/>
                  </a:lnTo>
                  <a:lnTo>
                    <a:pt x="704" y="850"/>
                  </a:lnTo>
                  <a:lnTo>
                    <a:pt x="705" y="849"/>
                  </a:lnTo>
                  <a:lnTo>
                    <a:pt x="707" y="847"/>
                  </a:lnTo>
                  <a:lnTo>
                    <a:pt x="709" y="846"/>
                  </a:lnTo>
                  <a:lnTo>
                    <a:pt x="710" y="845"/>
                  </a:lnTo>
                  <a:lnTo>
                    <a:pt x="711" y="845"/>
                  </a:lnTo>
                  <a:lnTo>
                    <a:pt x="705" y="843"/>
                  </a:lnTo>
                  <a:lnTo>
                    <a:pt x="699" y="840"/>
                  </a:lnTo>
                  <a:lnTo>
                    <a:pt x="694" y="837"/>
                  </a:lnTo>
                  <a:lnTo>
                    <a:pt x="689" y="835"/>
                  </a:lnTo>
                  <a:lnTo>
                    <a:pt x="684" y="832"/>
                  </a:lnTo>
                  <a:lnTo>
                    <a:pt x="679" y="830"/>
                  </a:lnTo>
                  <a:lnTo>
                    <a:pt x="672" y="826"/>
                  </a:lnTo>
                  <a:lnTo>
                    <a:pt x="667" y="824"/>
                  </a:lnTo>
                  <a:lnTo>
                    <a:pt x="662" y="821"/>
                  </a:lnTo>
                  <a:lnTo>
                    <a:pt x="657" y="818"/>
                  </a:lnTo>
                  <a:lnTo>
                    <a:pt x="652" y="815"/>
                  </a:lnTo>
                  <a:lnTo>
                    <a:pt x="647" y="812"/>
                  </a:lnTo>
                  <a:lnTo>
                    <a:pt x="641" y="810"/>
                  </a:lnTo>
                  <a:lnTo>
                    <a:pt x="635" y="807"/>
                  </a:lnTo>
                  <a:lnTo>
                    <a:pt x="630" y="804"/>
                  </a:lnTo>
                  <a:lnTo>
                    <a:pt x="625" y="801"/>
                  </a:lnTo>
                  <a:lnTo>
                    <a:pt x="620" y="798"/>
                  </a:lnTo>
                  <a:lnTo>
                    <a:pt x="615" y="796"/>
                  </a:lnTo>
                  <a:lnTo>
                    <a:pt x="610" y="792"/>
                  </a:lnTo>
                  <a:lnTo>
                    <a:pt x="604" y="790"/>
                  </a:lnTo>
                  <a:lnTo>
                    <a:pt x="599" y="787"/>
                  </a:lnTo>
                  <a:lnTo>
                    <a:pt x="595" y="784"/>
                  </a:lnTo>
                  <a:lnTo>
                    <a:pt x="590" y="781"/>
                  </a:lnTo>
                  <a:lnTo>
                    <a:pt x="584" y="778"/>
                  </a:lnTo>
                  <a:lnTo>
                    <a:pt x="579" y="775"/>
                  </a:lnTo>
                  <a:lnTo>
                    <a:pt x="574" y="772"/>
                  </a:lnTo>
                  <a:lnTo>
                    <a:pt x="569" y="769"/>
                  </a:lnTo>
                  <a:lnTo>
                    <a:pt x="563" y="765"/>
                  </a:lnTo>
                  <a:lnTo>
                    <a:pt x="559" y="763"/>
                  </a:lnTo>
                  <a:lnTo>
                    <a:pt x="554" y="760"/>
                  </a:lnTo>
                  <a:lnTo>
                    <a:pt x="549" y="757"/>
                  </a:lnTo>
                  <a:lnTo>
                    <a:pt x="544" y="754"/>
                  </a:lnTo>
                  <a:lnTo>
                    <a:pt x="539" y="750"/>
                  </a:lnTo>
                  <a:lnTo>
                    <a:pt x="534" y="747"/>
                  </a:lnTo>
                  <a:lnTo>
                    <a:pt x="529" y="744"/>
                  </a:lnTo>
                  <a:lnTo>
                    <a:pt x="524" y="742"/>
                  </a:lnTo>
                  <a:lnTo>
                    <a:pt x="519" y="738"/>
                  </a:lnTo>
                  <a:lnTo>
                    <a:pt x="514" y="735"/>
                  </a:lnTo>
                  <a:lnTo>
                    <a:pt x="509" y="732"/>
                  </a:lnTo>
                  <a:lnTo>
                    <a:pt x="504" y="728"/>
                  </a:lnTo>
                  <a:lnTo>
                    <a:pt x="500" y="725"/>
                  </a:lnTo>
                  <a:lnTo>
                    <a:pt x="494" y="722"/>
                  </a:lnTo>
                  <a:lnTo>
                    <a:pt x="490" y="719"/>
                  </a:lnTo>
                  <a:lnTo>
                    <a:pt x="485" y="716"/>
                  </a:lnTo>
                  <a:lnTo>
                    <a:pt x="481" y="712"/>
                  </a:lnTo>
                  <a:lnTo>
                    <a:pt x="475" y="709"/>
                  </a:lnTo>
                  <a:lnTo>
                    <a:pt x="473" y="707"/>
                  </a:lnTo>
                  <a:lnTo>
                    <a:pt x="468" y="704"/>
                  </a:lnTo>
                  <a:lnTo>
                    <a:pt x="463" y="700"/>
                  </a:lnTo>
                  <a:lnTo>
                    <a:pt x="459" y="697"/>
                  </a:lnTo>
                  <a:lnTo>
                    <a:pt x="454" y="693"/>
                  </a:lnTo>
                  <a:lnTo>
                    <a:pt x="450" y="691"/>
                  </a:lnTo>
                  <a:lnTo>
                    <a:pt x="444" y="687"/>
                  </a:lnTo>
                  <a:lnTo>
                    <a:pt x="440" y="684"/>
                  </a:lnTo>
                  <a:lnTo>
                    <a:pt x="435" y="680"/>
                  </a:lnTo>
                  <a:lnTo>
                    <a:pt x="430" y="677"/>
                  </a:lnTo>
                  <a:lnTo>
                    <a:pt x="426" y="673"/>
                  </a:lnTo>
                  <a:lnTo>
                    <a:pt x="421" y="670"/>
                  </a:lnTo>
                  <a:lnTo>
                    <a:pt x="417" y="666"/>
                  </a:lnTo>
                  <a:lnTo>
                    <a:pt x="412" y="663"/>
                  </a:lnTo>
                  <a:lnTo>
                    <a:pt x="407" y="658"/>
                  </a:lnTo>
                  <a:lnTo>
                    <a:pt x="403" y="655"/>
                  </a:lnTo>
                  <a:lnTo>
                    <a:pt x="399" y="652"/>
                  </a:lnTo>
                  <a:lnTo>
                    <a:pt x="394" y="648"/>
                  </a:lnTo>
                  <a:lnTo>
                    <a:pt x="389" y="645"/>
                  </a:lnTo>
                  <a:lnTo>
                    <a:pt x="385" y="641"/>
                  </a:lnTo>
                  <a:lnTo>
                    <a:pt x="380" y="638"/>
                  </a:lnTo>
                  <a:lnTo>
                    <a:pt x="376" y="634"/>
                  </a:lnTo>
                  <a:lnTo>
                    <a:pt x="372" y="630"/>
                  </a:lnTo>
                  <a:lnTo>
                    <a:pt x="367" y="626"/>
                  </a:lnTo>
                  <a:lnTo>
                    <a:pt x="362" y="623"/>
                  </a:lnTo>
                  <a:lnTo>
                    <a:pt x="358" y="619"/>
                  </a:lnTo>
                  <a:lnTo>
                    <a:pt x="353" y="615"/>
                  </a:lnTo>
                  <a:lnTo>
                    <a:pt x="349" y="612"/>
                  </a:lnTo>
                  <a:lnTo>
                    <a:pt x="345" y="607"/>
                  </a:lnTo>
                  <a:lnTo>
                    <a:pt x="341" y="604"/>
                  </a:lnTo>
                  <a:lnTo>
                    <a:pt x="336" y="601"/>
                  </a:lnTo>
                  <a:lnTo>
                    <a:pt x="332" y="596"/>
                  </a:lnTo>
                  <a:lnTo>
                    <a:pt x="328" y="593"/>
                  </a:lnTo>
                  <a:lnTo>
                    <a:pt x="323" y="589"/>
                  </a:lnTo>
                  <a:lnTo>
                    <a:pt x="319" y="585"/>
                  </a:lnTo>
                  <a:lnTo>
                    <a:pt x="315" y="582"/>
                  </a:lnTo>
                  <a:lnTo>
                    <a:pt x="311" y="577"/>
                  </a:lnTo>
                  <a:lnTo>
                    <a:pt x="306" y="574"/>
                  </a:lnTo>
                  <a:lnTo>
                    <a:pt x="302" y="569"/>
                  </a:lnTo>
                  <a:lnTo>
                    <a:pt x="298" y="566"/>
                  </a:lnTo>
                  <a:lnTo>
                    <a:pt x="281" y="549"/>
                  </a:lnTo>
                  <a:lnTo>
                    <a:pt x="277" y="546"/>
                  </a:lnTo>
                  <a:lnTo>
                    <a:pt x="266" y="536"/>
                  </a:lnTo>
                  <a:lnTo>
                    <a:pt x="271" y="536"/>
                  </a:lnTo>
                  <a:lnTo>
                    <a:pt x="273" y="535"/>
                  </a:lnTo>
                  <a:lnTo>
                    <a:pt x="283" y="535"/>
                  </a:lnTo>
                  <a:lnTo>
                    <a:pt x="284" y="534"/>
                  </a:lnTo>
                  <a:lnTo>
                    <a:pt x="292" y="534"/>
                  </a:lnTo>
                  <a:lnTo>
                    <a:pt x="294" y="533"/>
                  </a:lnTo>
                  <a:lnTo>
                    <a:pt x="303" y="533"/>
                  </a:lnTo>
                  <a:lnTo>
                    <a:pt x="305" y="532"/>
                  </a:lnTo>
                  <a:lnTo>
                    <a:pt x="312" y="532"/>
                  </a:lnTo>
                  <a:lnTo>
                    <a:pt x="314" y="531"/>
                  </a:lnTo>
                  <a:lnTo>
                    <a:pt x="321" y="531"/>
                  </a:lnTo>
                  <a:lnTo>
                    <a:pt x="323" y="531"/>
                  </a:lnTo>
                  <a:lnTo>
                    <a:pt x="331" y="531"/>
                  </a:lnTo>
                  <a:lnTo>
                    <a:pt x="332" y="530"/>
                  </a:lnTo>
                  <a:lnTo>
                    <a:pt x="336" y="530"/>
                  </a:lnTo>
                  <a:lnTo>
                    <a:pt x="339" y="529"/>
                  </a:lnTo>
                  <a:lnTo>
                    <a:pt x="346" y="529"/>
                  </a:lnTo>
                  <a:lnTo>
                    <a:pt x="348" y="528"/>
                  </a:lnTo>
                  <a:lnTo>
                    <a:pt x="352" y="528"/>
                  </a:lnTo>
                  <a:lnTo>
                    <a:pt x="354" y="527"/>
                  </a:lnTo>
                  <a:lnTo>
                    <a:pt x="359" y="527"/>
                  </a:lnTo>
                  <a:lnTo>
                    <a:pt x="361" y="526"/>
                  </a:lnTo>
                  <a:lnTo>
                    <a:pt x="366" y="526"/>
                  </a:lnTo>
                  <a:lnTo>
                    <a:pt x="368" y="525"/>
                  </a:lnTo>
                  <a:lnTo>
                    <a:pt x="373" y="525"/>
                  </a:lnTo>
                  <a:lnTo>
                    <a:pt x="375" y="524"/>
                  </a:lnTo>
                  <a:lnTo>
                    <a:pt x="380" y="524"/>
                  </a:lnTo>
                  <a:lnTo>
                    <a:pt x="382" y="524"/>
                  </a:lnTo>
                  <a:lnTo>
                    <a:pt x="386" y="524"/>
                  </a:lnTo>
                  <a:lnTo>
                    <a:pt x="388" y="523"/>
                  </a:lnTo>
                  <a:lnTo>
                    <a:pt x="392" y="523"/>
                  </a:lnTo>
                  <a:lnTo>
                    <a:pt x="395" y="522"/>
                  </a:lnTo>
                  <a:lnTo>
                    <a:pt x="399" y="522"/>
                  </a:lnTo>
                  <a:lnTo>
                    <a:pt x="401" y="521"/>
                  </a:lnTo>
                  <a:lnTo>
                    <a:pt x="404" y="521"/>
                  </a:lnTo>
                  <a:lnTo>
                    <a:pt x="405" y="520"/>
                  </a:lnTo>
                  <a:lnTo>
                    <a:pt x="410" y="520"/>
                  </a:lnTo>
                  <a:lnTo>
                    <a:pt x="412" y="519"/>
                  </a:lnTo>
                  <a:lnTo>
                    <a:pt x="417" y="519"/>
                  </a:lnTo>
                  <a:lnTo>
                    <a:pt x="418" y="518"/>
                  </a:lnTo>
                  <a:lnTo>
                    <a:pt x="421" y="518"/>
                  </a:lnTo>
                  <a:lnTo>
                    <a:pt x="422" y="517"/>
                  </a:lnTo>
                  <a:lnTo>
                    <a:pt x="427" y="517"/>
                  </a:lnTo>
                  <a:lnTo>
                    <a:pt x="429" y="516"/>
                  </a:lnTo>
                  <a:lnTo>
                    <a:pt x="431" y="516"/>
                  </a:lnTo>
                  <a:lnTo>
                    <a:pt x="433" y="515"/>
                  </a:lnTo>
                  <a:lnTo>
                    <a:pt x="437" y="515"/>
                  </a:lnTo>
                  <a:lnTo>
                    <a:pt x="440" y="515"/>
                  </a:lnTo>
                  <a:lnTo>
                    <a:pt x="442" y="515"/>
                  </a:lnTo>
                  <a:lnTo>
                    <a:pt x="444" y="514"/>
                  </a:lnTo>
                  <a:lnTo>
                    <a:pt x="448" y="514"/>
                  </a:lnTo>
                  <a:lnTo>
                    <a:pt x="451" y="513"/>
                  </a:lnTo>
                  <a:lnTo>
                    <a:pt x="452" y="513"/>
                  </a:lnTo>
                  <a:lnTo>
                    <a:pt x="455" y="512"/>
                  </a:lnTo>
                  <a:lnTo>
                    <a:pt x="457" y="512"/>
                  </a:lnTo>
                  <a:lnTo>
                    <a:pt x="459" y="512"/>
                  </a:lnTo>
                  <a:lnTo>
                    <a:pt x="462" y="512"/>
                  </a:lnTo>
                  <a:lnTo>
                    <a:pt x="465" y="511"/>
                  </a:lnTo>
                  <a:lnTo>
                    <a:pt x="467" y="511"/>
                  </a:lnTo>
                  <a:lnTo>
                    <a:pt x="470" y="510"/>
                  </a:lnTo>
                  <a:lnTo>
                    <a:pt x="463" y="504"/>
                  </a:lnTo>
                  <a:lnTo>
                    <a:pt x="457" y="499"/>
                  </a:lnTo>
                  <a:lnTo>
                    <a:pt x="450" y="494"/>
                  </a:lnTo>
                  <a:lnTo>
                    <a:pt x="442" y="489"/>
                  </a:lnTo>
                  <a:lnTo>
                    <a:pt x="436" y="484"/>
                  </a:lnTo>
                  <a:lnTo>
                    <a:pt x="429" y="479"/>
                  </a:lnTo>
                  <a:lnTo>
                    <a:pt x="421" y="474"/>
                  </a:lnTo>
                  <a:lnTo>
                    <a:pt x="416" y="469"/>
                  </a:lnTo>
                  <a:lnTo>
                    <a:pt x="409" y="464"/>
                  </a:lnTo>
                  <a:lnTo>
                    <a:pt x="402" y="459"/>
                  </a:lnTo>
                  <a:lnTo>
                    <a:pt x="396" y="453"/>
                  </a:lnTo>
                  <a:lnTo>
                    <a:pt x="389" y="448"/>
                  </a:lnTo>
                  <a:lnTo>
                    <a:pt x="383" y="443"/>
                  </a:lnTo>
                  <a:lnTo>
                    <a:pt x="376" y="438"/>
                  </a:lnTo>
                  <a:lnTo>
                    <a:pt x="370" y="433"/>
                  </a:lnTo>
                  <a:lnTo>
                    <a:pt x="363" y="427"/>
                  </a:lnTo>
                  <a:lnTo>
                    <a:pt x="357" y="423"/>
                  </a:lnTo>
                  <a:lnTo>
                    <a:pt x="351" y="417"/>
                  </a:lnTo>
                  <a:lnTo>
                    <a:pt x="345" y="412"/>
                  </a:lnTo>
                  <a:lnTo>
                    <a:pt x="338" y="407"/>
                  </a:lnTo>
                  <a:lnTo>
                    <a:pt x="332" y="401"/>
                  </a:lnTo>
                  <a:lnTo>
                    <a:pt x="326" y="395"/>
                  </a:lnTo>
                  <a:lnTo>
                    <a:pt x="320" y="390"/>
                  </a:lnTo>
                  <a:lnTo>
                    <a:pt x="314" y="385"/>
                  </a:lnTo>
                  <a:lnTo>
                    <a:pt x="308" y="380"/>
                  </a:lnTo>
                  <a:lnTo>
                    <a:pt x="302" y="375"/>
                  </a:lnTo>
                  <a:lnTo>
                    <a:pt x="297" y="370"/>
                  </a:lnTo>
                  <a:lnTo>
                    <a:pt x="291" y="364"/>
                  </a:lnTo>
                  <a:lnTo>
                    <a:pt x="284" y="359"/>
                  </a:lnTo>
                  <a:lnTo>
                    <a:pt x="273" y="348"/>
                  </a:lnTo>
                  <a:lnTo>
                    <a:pt x="267" y="343"/>
                  </a:lnTo>
                  <a:lnTo>
                    <a:pt x="262" y="337"/>
                  </a:lnTo>
                  <a:lnTo>
                    <a:pt x="256" y="332"/>
                  </a:lnTo>
                  <a:lnTo>
                    <a:pt x="251" y="326"/>
                  </a:lnTo>
                  <a:lnTo>
                    <a:pt x="245" y="321"/>
                  </a:lnTo>
                  <a:lnTo>
                    <a:pt x="213" y="289"/>
                  </a:lnTo>
                  <a:lnTo>
                    <a:pt x="208" y="283"/>
                  </a:lnTo>
                  <a:lnTo>
                    <a:pt x="197" y="273"/>
                  </a:lnTo>
                  <a:lnTo>
                    <a:pt x="192" y="266"/>
                  </a:lnTo>
                  <a:lnTo>
                    <a:pt x="184" y="259"/>
                  </a:lnTo>
                  <a:lnTo>
                    <a:pt x="179" y="253"/>
                  </a:lnTo>
                  <a:lnTo>
                    <a:pt x="175" y="248"/>
                  </a:lnTo>
                  <a:lnTo>
                    <a:pt x="170" y="242"/>
                  </a:lnTo>
                  <a:lnTo>
                    <a:pt x="164" y="236"/>
                  </a:lnTo>
                  <a:lnTo>
                    <a:pt x="160" y="231"/>
                  </a:lnTo>
                  <a:lnTo>
                    <a:pt x="155" y="225"/>
                  </a:lnTo>
                  <a:lnTo>
                    <a:pt x="151" y="220"/>
                  </a:lnTo>
                  <a:lnTo>
                    <a:pt x="145" y="214"/>
                  </a:lnTo>
                  <a:lnTo>
                    <a:pt x="141" y="209"/>
                  </a:lnTo>
                  <a:lnTo>
                    <a:pt x="137" y="203"/>
                  </a:lnTo>
                  <a:lnTo>
                    <a:pt x="131" y="197"/>
                  </a:lnTo>
                  <a:lnTo>
                    <a:pt x="127" y="192"/>
                  </a:lnTo>
                  <a:lnTo>
                    <a:pt x="123" y="186"/>
                  </a:lnTo>
                  <a:lnTo>
                    <a:pt x="119" y="181"/>
                  </a:lnTo>
                  <a:lnTo>
                    <a:pt x="114" y="176"/>
                  </a:lnTo>
                  <a:lnTo>
                    <a:pt x="110" y="170"/>
                  </a:lnTo>
                  <a:lnTo>
                    <a:pt x="105" y="164"/>
                  </a:lnTo>
                  <a:lnTo>
                    <a:pt x="101" y="159"/>
                  </a:lnTo>
                  <a:lnTo>
                    <a:pt x="97" y="153"/>
                  </a:lnTo>
                  <a:lnTo>
                    <a:pt x="92" y="147"/>
                  </a:lnTo>
                  <a:lnTo>
                    <a:pt x="88" y="141"/>
                  </a:lnTo>
                  <a:lnTo>
                    <a:pt x="85" y="136"/>
                  </a:lnTo>
                  <a:lnTo>
                    <a:pt x="81" y="130"/>
                  </a:lnTo>
                  <a:lnTo>
                    <a:pt x="76" y="125"/>
                  </a:lnTo>
                  <a:lnTo>
                    <a:pt x="73" y="119"/>
                  </a:lnTo>
                  <a:lnTo>
                    <a:pt x="69" y="114"/>
                  </a:lnTo>
                  <a:lnTo>
                    <a:pt x="65" y="107"/>
                  </a:lnTo>
                  <a:lnTo>
                    <a:pt x="61" y="101"/>
                  </a:lnTo>
                  <a:lnTo>
                    <a:pt x="57" y="96"/>
                  </a:lnTo>
                  <a:lnTo>
                    <a:pt x="53" y="90"/>
                  </a:lnTo>
                  <a:lnTo>
                    <a:pt x="50" y="85"/>
                  </a:lnTo>
                  <a:lnTo>
                    <a:pt x="46" y="79"/>
                  </a:lnTo>
                  <a:lnTo>
                    <a:pt x="42" y="72"/>
                  </a:lnTo>
                  <a:lnTo>
                    <a:pt x="38" y="68"/>
                  </a:lnTo>
                  <a:lnTo>
                    <a:pt x="35" y="61"/>
                  </a:lnTo>
                  <a:lnTo>
                    <a:pt x="31" y="55"/>
                  </a:lnTo>
                  <a:lnTo>
                    <a:pt x="28" y="50"/>
                  </a:lnTo>
                  <a:lnTo>
                    <a:pt x="24" y="44"/>
                  </a:lnTo>
                  <a:lnTo>
                    <a:pt x="21" y="38"/>
                  </a:lnTo>
                  <a:lnTo>
                    <a:pt x="18" y="32"/>
                  </a:lnTo>
                  <a:lnTo>
                    <a:pt x="15" y="27"/>
                  </a:lnTo>
                  <a:lnTo>
                    <a:pt x="11" y="21"/>
                  </a:lnTo>
                  <a:lnTo>
                    <a:pt x="8" y="15"/>
                  </a:lnTo>
                  <a:lnTo>
                    <a:pt x="5" y="9"/>
                  </a:lnTo>
                  <a:lnTo>
                    <a:pt x="2" y="3"/>
                  </a:lnTo>
                  <a:lnTo>
                    <a:pt x="0" y="0"/>
                  </a:lnTo>
                </a:path>
              </a:pathLst>
            </a:custGeom>
            <a:solidFill>
              <a:srgbClr val="FF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8456" name="Freeform 153"/>
            <p:cNvSpPr>
              <a:spLocks noChangeAspect="1"/>
            </p:cNvSpPr>
            <p:nvPr/>
          </p:nvSpPr>
          <p:spPr bwMode="auto">
            <a:xfrm>
              <a:off x="1228" y="1687"/>
              <a:ext cx="317" cy="347"/>
            </a:xfrm>
            <a:custGeom>
              <a:avLst/>
              <a:gdLst>
                <a:gd name="T0" fmla="*/ 124 w 317"/>
                <a:gd name="T1" fmla="*/ 246 h 347"/>
                <a:gd name="T2" fmla="*/ 126 w 317"/>
                <a:gd name="T3" fmla="*/ 251 h 347"/>
                <a:gd name="T4" fmla="*/ 128 w 317"/>
                <a:gd name="T5" fmla="*/ 254 h 347"/>
                <a:gd name="T6" fmla="*/ 131 w 317"/>
                <a:gd name="T7" fmla="*/ 257 h 347"/>
                <a:gd name="T8" fmla="*/ 137 w 317"/>
                <a:gd name="T9" fmla="*/ 263 h 347"/>
                <a:gd name="T10" fmla="*/ 142 w 317"/>
                <a:gd name="T11" fmla="*/ 266 h 347"/>
                <a:gd name="T12" fmla="*/ 148 w 317"/>
                <a:gd name="T13" fmla="*/ 268 h 347"/>
                <a:gd name="T14" fmla="*/ 158 w 317"/>
                <a:gd name="T15" fmla="*/ 270 h 347"/>
                <a:gd name="T16" fmla="*/ 178 w 317"/>
                <a:gd name="T17" fmla="*/ 271 h 347"/>
                <a:gd name="T18" fmla="*/ 190 w 317"/>
                <a:gd name="T19" fmla="*/ 269 h 347"/>
                <a:gd name="T20" fmla="*/ 198 w 317"/>
                <a:gd name="T21" fmla="*/ 267 h 347"/>
                <a:gd name="T22" fmla="*/ 204 w 317"/>
                <a:gd name="T23" fmla="*/ 263 h 347"/>
                <a:gd name="T24" fmla="*/ 209 w 317"/>
                <a:gd name="T25" fmla="*/ 258 h 347"/>
                <a:gd name="T26" fmla="*/ 213 w 317"/>
                <a:gd name="T27" fmla="*/ 254 h 347"/>
                <a:gd name="T28" fmla="*/ 215 w 317"/>
                <a:gd name="T29" fmla="*/ 250 h 347"/>
                <a:gd name="T30" fmla="*/ 218 w 317"/>
                <a:gd name="T31" fmla="*/ 245 h 347"/>
                <a:gd name="T32" fmla="*/ 219 w 317"/>
                <a:gd name="T33" fmla="*/ 38 h 347"/>
                <a:gd name="T34" fmla="*/ 216 w 317"/>
                <a:gd name="T35" fmla="*/ 34 h 347"/>
                <a:gd name="T36" fmla="*/ 193 w 317"/>
                <a:gd name="T37" fmla="*/ 32 h 347"/>
                <a:gd name="T38" fmla="*/ 296 w 317"/>
                <a:gd name="T39" fmla="*/ 32 h 347"/>
                <a:gd name="T40" fmla="*/ 293 w 317"/>
                <a:gd name="T41" fmla="*/ 35 h 347"/>
                <a:gd name="T42" fmla="*/ 290 w 317"/>
                <a:gd name="T43" fmla="*/ 38 h 347"/>
                <a:gd name="T44" fmla="*/ 289 w 317"/>
                <a:gd name="T45" fmla="*/ 258 h 347"/>
                <a:gd name="T46" fmla="*/ 287 w 317"/>
                <a:gd name="T47" fmla="*/ 267 h 347"/>
                <a:gd name="T48" fmla="*/ 284 w 317"/>
                <a:gd name="T49" fmla="*/ 275 h 347"/>
                <a:gd name="T50" fmla="*/ 281 w 317"/>
                <a:gd name="T51" fmla="*/ 282 h 347"/>
                <a:gd name="T52" fmla="*/ 276 w 317"/>
                <a:gd name="T53" fmla="*/ 289 h 347"/>
                <a:gd name="T54" fmla="*/ 270 w 317"/>
                <a:gd name="T55" fmla="*/ 298 h 347"/>
                <a:gd name="T56" fmla="*/ 262 w 317"/>
                <a:gd name="T57" fmla="*/ 307 h 347"/>
                <a:gd name="T58" fmla="*/ 255 w 317"/>
                <a:gd name="T59" fmla="*/ 313 h 347"/>
                <a:gd name="T60" fmla="*/ 248 w 317"/>
                <a:gd name="T61" fmla="*/ 319 h 347"/>
                <a:gd name="T62" fmla="*/ 240 w 317"/>
                <a:gd name="T63" fmla="*/ 324 h 347"/>
                <a:gd name="T64" fmla="*/ 232 w 317"/>
                <a:gd name="T65" fmla="*/ 329 h 347"/>
                <a:gd name="T66" fmla="*/ 222 w 317"/>
                <a:gd name="T67" fmla="*/ 332 h 347"/>
                <a:gd name="T68" fmla="*/ 213 w 317"/>
                <a:gd name="T69" fmla="*/ 337 h 347"/>
                <a:gd name="T70" fmla="*/ 203 w 317"/>
                <a:gd name="T71" fmla="*/ 339 h 347"/>
                <a:gd name="T72" fmla="*/ 193 w 317"/>
                <a:gd name="T73" fmla="*/ 342 h 347"/>
                <a:gd name="T74" fmla="*/ 183 w 317"/>
                <a:gd name="T75" fmla="*/ 345 h 347"/>
                <a:gd name="T76" fmla="*/ 144 w 317"/>
                <a:gd name="T77" fmla="*/ 346 h 347"/>
                <a:gd name="T78" fmla="*/ 126 w 317"/>
                <a:gd name="T79" fmla="*/ 344 h 347"/>
                <a:gd name="T80" fmla="*/ 115 w 317"/>
                <a:gd name="T81" fmla="*/ 342 h 347"/>
                <a:gd name="T82" fmla="*/ 106 w 317"/>
                <a:gd name="T83" fmla="*/ 339 h 347"/>
                <a:gd name="T84" fmla="*/ 95 w 317"/>
                <a:gd name="T85" fmla="*/ 336 h 347"/>
                <a:gd name="T86" fmla="*/ 87 w 317"/>
                <a:gd name="T87" fmla="*/ 332 h 347"/>
                <a:gd name="T88" fmla="*/ 77 w 317"/>
                <a:gd name="T89" fmla="*/ 328 h 347"/>
                <a:gd name="T90" fmla="*/ 70 w 317"/>
                <a:gd name="T91" fmla="*/ 323 h 347"/>
                <a:gd name="T92" fmla="*/ 61 w 317"/>
                <a:gd name="T93" fmla="*/ 318 h 347"/>
                <a:gd name="T94" fmla="*/ 54 w 317"/>
                <a:gd name="T95" fmla="*/ 312 h 347"/>
                <a:gd name="T96" fmla="*/ 47 w 317"/>
                <a:gd name="T97" fmla="*/ 306 h 347"/>
                <a:gd name="T98" fmla="*/ 39 w 317"/>
                <a:gd name="T99" fmla="*/ 297 h 347"/>
                <a:gd name="T100" fmla="*/ 33 w 317"/>
                <a:gd name="T101" fmla="*/ 288 h 347"/>
                <a:gd name="T102" fmla="*/ 29 w 317"/>
                <a:gd name="T103" fmla="*/ 281 h 347"/>
                <a:gd name="T104" fmla="*/ 26 w 317"/>
                <a:gd name="T105" fmla="*/ 273 h 347"/>
                <a:gd name="T106" fmla="*/ 23 w 317"/>
                <a:gd name="T107" fmla="*/ 266 h 347"/>
                <a:gd name="T108" fmla="*/ 21 w 317"/>
                <a:gd name="T109" fmla="*/ 254 h 347"/>
                <a:gd name="T110" fmla="*/ 19 w 317"/>
                <a:gd name="T111" fmla="*/ 38 h 347"/>
                <a:gd name="T112" fmla="*/ 17 w 317"/>
                <a:gd name="T113" fmla="*/ 34 h 347"/>
                <a:gd name="T114" fmla="*/ 0 w 317"/>
                <a:gd name="T115" fmla="*/ 32 h 347"/>
                <a:gd name="T116" fmla="*/ 127 w 317"/>
                <a:gd name="T117" fmla="*/ 32 h 347"/>
                <a:gd name="T118" fmla="*/ 125 w 317"/>
                <a:gd name="T119" fmla="*/ 35 h 347"/>
                <a:gd name="T120" fmla="*/ 122 w 317"/>
                <a:gd name="T121" fmla="*/ 38 h 34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17"/>
                <a:gd name="T184" fmla="*/ 0 h 347"/>
                <a:gd name="T185" fmla="*/ 317 w 317"/>
                <a:gd name="T186" fmla="*/ 347 h 34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17" h="347">
                  <a:moveTo>
                    <a:pt x="122" y="234"/>
                  </a:moveTo>
                  <a:lnTo>
                    <a:pt x="122" y="241"/>
                  </a:lnTo>
                  <a:lnTo>
                    <a:pt x="123" y="242"/>
                  </a:lnTo>
                  <a:lnTo>
                    <a:pt x="123" y="245"/>
                  </a:lnTo>
                  <a:lnTo>
                    <a:pt x="124" y="246"/>
                  </a:lnTo>
                  <a:lnTo>
                    <a:pt x="124" y="247"/>
                  </a:lnTo>
                  <a:lnTo>
                    <a:pt x="125" y="247"/>
                  </a:lnTo>
                  <a:lnTo>
                    <a:pt x="125" y="249"/>
                  </a:lnTo>
                  <a:lnTo>
                    <a:pt x="126" y="250"/>
                  </a:lnTo>
                  <a:lnTo>
                    <a:pt x="126" y="251"/>
                  </a:lnTo>
                  <a:lnTo>
                    <a:pt x="126" y="252"/>
                  </a:lnTo>
                  <a:lnTo>
                    <a:pt x="127" y="252"/>
                  </a:lnTo>
                  <a:lnTo>
                    <a:pt x="127" y="253"/>
                  </a:lnTo>
                  <a:lnTo>
                    <a:pt x="128" y="253"/>
                  </a:lnTo>
                  <a:lnTo>
                    <a:pt x="128" y="254"/>
                  </a:lnTo>
                  <a:lnTo>
                    <a:pt x="129" y="255"/>
                  </a:lnTo>
                  <a:lnTo>
                    <a:pt x="129" y="256"/>
                  </a:lnTo>
                  <a:lnTo>
                    <a:pt x="130" y="256"/>
                  </a:lnTo>
                  <a:lnTo>
                    <a:pt x="130" y="257"/>
                  </a:lnTo>
                  <a:lnTo>
                    <a:pt x="131" y="257"/>
                  </a:lnTo>
                  <a:lnTo>
                    <a:pt x="131" y="258"/>
                  </a:lnTo>
                  <a:lnTo>
                    <a:pt x="132" y="258"/>
                  </a:lnTo>
                  <a:lnTo>
                    <a:pt x="136" y="262"/>
                  </a:lnTo>
                  <a:lnTo>
                    <a:pt x="137" y="262"/>
                  </a:lnTo>
                  <a:lnTo>
                    <a:pt x="137" y="263"/>
                  </a:lnTo>
                  <a:lnTo>
                    <a:pt x="138" y="263"/>
                  </a:lnTo>
                  <a:lnTo>
                    <a:pt x="139" y="264"/>
                  </a:lnTo>
                  <a:lnTo>
                    <a:pt x="140" y="264"/>
                  </a:lnTo>
                  <a:lnTo>
                    <a:pt x="141" y="266"/>
                  </a:lnTo>
                  <a:lnTo>
                    <a:pt x="142" y="266"/>
                  </a:lnTo>
                  <a:lnTo>
                    <a:pt x="143" y="267"/>
                  </a:lnTo>
                  <a:lnTo>
                    <a:pt x="144" y="267"/>
                  </a:lnTo>
                  <a:lnTo>
                    <a:pt x="146" y="267"/>
                  </a:lnTo>
                  <a:lnTo>
                    <a:pt x="147" y="268"/>
                  </a:lnTo>
                  <a:lnTo>
                    <a:pt x="148" y="268"/>
                  </a:lnTo>
                  <a:lnTo>
                    <a:pt x="149" y="269"/>
                  </a:lnTo>
                  <a:lnTo>
                    <a:pt x="151" y="269"/>
                  </a:lnTo>
                  <a:lnTo>
                    <a:pt x="151" y="270"/>
                  </a:lnTo>
                  <a:lnTo>
                    <a:pt x="154" y="270"/>
                  </a:lnTo>
                  <a:lnTo>
                    <a:pt x="158" y="270"/>
                  </a:lnTo>
                  <a:lnTo>
                    <a:pt x="158" y="271"/>
                  </a:lnTo>
                  <a:lnTo>
                    <a:pt x="163" y="271"/>
                  </a:lnTo>
                  <a:lnTo>
                    <a:pt x="163" y="272"/>
                  </a:lnTo>
                  <a:lnTo>
                    <a:pt x="177" y="272"/>
                  </a:lnTo>
                  <a:lnTo>
                    <a:pt x="178" y="271"/>
                  </a:lnTo>
                  <a:lnTo>
                    <a:pt x="182" y="271"/>
                  </a:lnTo>
                  <a:lnTo>
                    <a:pt x="183" y="270"/>
                  </a:lnTo>
                  <a:lnTo>
                    <a:pt x="187" y="270"/>
                  </a:lnTo>
                  <a:lnTo>
                    <a:pt x="190" y="270"/>
                  </a:lnTo>
                  <a:lnTo>
                    <a:pt x="190" y="269"/>
                  </a:lnTo>
                  <a:lnTo>
                    <a:pt x="192" y="269"/>
                  </a:lnTo>
                  <a:lnTo>
                    <a:pt x="193" y="268"/>
                  </a:lnTo>
                  <a:lnTo>
                    <a:pt x="195" y="267"/>
                  </a:lnTo>
                  <a:lnTo>
                    <a:pt x="196" y="267"/>
                  </a:lnTo>
                  <a:lnTo>
                    <a:pt x="198" y="267"/>
                  </a:lnTo>
                  <a:lnTo>
                    <a:pt x="199" y="266"/>
                  </a:lnTo>
                  <a:lnTo>
                    <a:pt x="200" y="266"/>
                  </a:lnTo>
                  <a:lnTo>
                    <a:pt x="202" y="264"/>
                  </a:lnTo>
                  <a:lnTo>
                    <a:pt x="203" y="263"/>
                  </a:lnTo>
                  <a:lnTo>
                    <a:pt x="204" y="263"/>
                  </a:lnTo>
                  <a:lnTo>
                    <a:pt x="204" y="262"/>
                  </a:lnTo>
                  <a:lnTo>
                    <a:pt x="205" y="262"/>
                  </a:lnTo>
                  <a:lnTo>
                    <a:pt x="205" y="261"/>
                  </a:lnTo>
                  <a:lnTo>
                    <a:pt x="206" y="261"/>
                  </a:lnTo>
                  <a:lnTo>
                    <a:pt x="209" y="258"/>
                  </a:lnTo>
                  <a:lnTo>
                    <a:pt x="210" y="258"/>
                  </a:lnTo>
                  <a:lnTo>
                    <a:pt x="210" y="257"/>
                  </a:lnTo>
                  <a:lnTo>
                    <a:pt x="211" y="257"/>
                  </a:lnTo>
                  <a:lnTo>
                    <a:pt x="211" y="256"/>
                  </a:lnTo>
                  <a:lnTo>
                    <a:pt x="213" y="254"/>
                  </a:lnTo>
                  <a:lnTo>
                    <a:pt x="213" y="253"/>
                  </a:lnTo>
                  <a:lnTo>
                    <a:pt x="214" y="253"/>
                  </a:lnTo>
                  <a:lnTo>
                    <a:pt x="214" y="252"/>
                  </a:lnTo>
                  <a:lnTo>
                    <a:pt x="215" y="251"/>
                  </a:lnTo>
                  <a:lnTo>
                    <a:pt x="215" y="250"/>
                  </a:lnTo>
                  <a:lnTo>
                    <a:pt x="216" y="249"/>
                  </a:lnTo>
                  <a:lnTo>
                    <a:pt x="216" y="247"/>
                  </a:lnTo>
                  <a:lnTo>
                    <a:pt x="217" y="247"/>
                  </a:lnTo>
                  <a:lnTo>
                    <a:pt x="217" y="246"/>
                  </a:lnTo>
                  <a:lnTo>
                    <a:pt x="218" y="245"/>
                  </a:lnTo>
                  <a:lnTo>
                    <a:pt x="218" y="241"/>
                  </a:lnTo>
                  <a:lnTo>
                    <a:pt x="219" y="241"/>
                  </a:lnTo>
                  <a:lnTo>
                    <a:pt x="219" y="239"/>
                  </a:lnTo>
                  <a:lnTo>
                    <a:pt x="219" y="40"/>
                  </a:lnTo>
                  <a:lnTo>
                    <a:pt x="219" y="38"/>
                  </a:lnTo>
                  <a:lnTo>
                    <a:pt x="218" y="38"/>
                  </a:lnTo>
                  <a:lnTo>
                    <a:pt x="218" y="36"/>
                  </a:lnTo>
                  <a:lnTo>
                    <a:pt x="217" y="36"/>
                  </a:lnTo>
                  <a:lnTo>
                    <a:pt x="217" y="35"/>
                  </a:lnTo>
                  <a:lnTo>
                    <a:pt x="216" y="34"/>
                  </a:lnTo>
                  <a:lnTo>
                    <a:pt x="215" y="34"/>
                  </a:lnTo>
                  <a:lnTo>
                    <a:pt x="215" y="33"/>
                  </a:lnTo>
                  <a:lnTo>
                    <a:pt x="215" y="32"/>
                  </a:lnTo>
                  <a:lnTo>
                    <a:pt x="212" y="32"/>
                  </a:lnTo>
                  <a:lnTo>
                    <a:pt x="193" y="32"/>
                  </a:lnTo>
                  <a:lnTo>
                    <a:pt x="193" y="0"/>
                  </a:lnTo>
                  <a:lnTo>
                    <a:pt x="316" y="0"/>
                  </a:lnTo>
                  <a:lnTo>
                    <a:pt x="316" y="32"/>
                  </a:lnTo>
                  <a:lnTo>
                    <a:pt x="298" y="32"/>
                  </a:lnTo>
                  <a:lnTo>
                    <a:pt x="296" y="32"/>
                  </a:lnTo>
                  <a:lnTo>
                    <a:pt x="296" y="33"/>
                  </a:lnTo>
                  <a:lnTo>
                    <a:pt x="294" y="33"/>
                  </a:lnTo>
                  <a:lnTo>
                    <a:pt x="294" y="34"/>
                  </a:lnTo>
                  <a:lnTo>
                    <a:pt x="293" y="34"/>
                  </a:lnTo>
                  <a:lnTo>
                    <a:pt x="293" y="35"/>
                  </a:lnTo>
                  <a:lnTo>
                    <a:pt x="292" y="35"/>
                  </a:lnTo>
                  <a:lnTo>
                    <a:pt x="292" y="36"/>
                  </a:lnTo>
                  <a:lnTo>
                    <a:pt x="291" y="36"/>
                  </a:lnTo>
                  <a:lnTo>
                    <a:pt x="291" y="38"/>
                  </a:lnTo>
                  <a:lnTo>
                    <a:pt x="290" y="38"/>
                  </a:lnTo>
                  <a:lnTo>
                    <a:pt x="290" y="40"/>
                  </a:lnTo>
                  <a:lnTo>
                    <a:pt x="290" y="245"/>
                  </a:lnTo>
                  <a:lnTo>
                    <a:pt x="290" y="252"/>
                  </a:lnTo>
                  <a:lnTo>
                    <a:pt x="289" y="254"/>
                  </a:lnTo>
                  <a:lnTo>
                    <a:pt x="289" y="258"/>
                  </a:lnTo>
                  <a:lnTo>
                    <a:pt x="288" y="259"/>
                  </a:lnTo>
                  <a:lnTo>
                    <a:pt x="288" y="262"/>
                  </a:lnTo>
                  <a:lnTo>
                    <a:pt x="287" y="264"/>
                  </a:lnTo>
                  <a:lnTo>
                    <a:pt x="287" y="266"/>
                  </a:lnTo>
                  <a:lnTo>
                    <a:pt x="287" y="267"/>
                  </a:lnTo>
                  <a:lnTo>
                    <a:pt x="287" y="269"/>
                  </a:lnTo>
                  <a:lnTo>
                    <a:pt x="286" y="270"/>
                  </a:lnTo>
                  <a:lnTo>
                    <a:pt x="285" y="271"/>
                  </a:lnTo>
                  <a:lnTo>
                    <a:pt x="285" y="273"/>
                  </a:lnTo>
                  <a:lnTo>
                    <a:pt x="284" y="275"/>
                  </a:lnTo>
                  <a:lnTo>
                    <a:pt x="284" y="276"/>
                  </a:lnTo>
                  <a:lnTo>
                    <a:pt x="284" y="278"/>
                  </a:lnTo>
                  <a:lnTo>
                    <a:pt x="283" y="279"/>
                  </a:lnTo>
                  <a:lnTo>
                    <a:pt x="282" y="281"/>
                  </a:lnTo>
                  <a:lnTo>
                    <a:pt x="281" y="282"/>
                  </a:lnTo>
                  <a:lnTo>
                    <a:pt x="280" y="283"/>
                  </a:lnTo>
                  <a:lnTo>
                    <a:pt x="279" y="285"/>
                  </a:lnTo>
                  <a:lnTo>
                    <a:pt x="278" y="287"/>
                  </a:lnTo>
                  <a:lnTo>
                    <a:pt x="277" y="288"/>
                  </a:lnTo>
                  <a:lnTo>
                    <a:pt x="276" y="289"/>
                  </a:lnTo>
                  <a:lnTo>
                    <a:pt x="276" y="291"/>
                  </a:lnTo>
                  <a:lnTo>
                    <a:pt x="275" y="292"/>
                  </a:lnTo>
                  <a:lnTo>
                    <a:pt x="274" y="294"/>
                  </a:lnTo>
                  <a:lnTo>
                    <a:pt x="271" y="297"/>
                  </a:lnTo>
                  <a:lnTo>
                    <a:pt x="270" y="298"/>
                  </a:lnTo>
                  <a:lnTo>
                    <a:pt x="267" y="301"/>
                  </a:lnTo>
                  <a:lnTo>
                    <a:pt x="266" y="303"/>
                  </a:lnTo>
                  <a:lnTo>
                    <a:pt x="265" y="304"/>
                  </a:lnTo>
                  <a:lnTo>
                    <a:pt x="264" y="306"/>
                  </a:lnTo>
                  <a:lnTo>
                    <a:pt x="262" y="307"/>
                  </a:lnTo>
                  <a:lnTo>
                    <a:pt x="261" y="308"/>
                  </a:lnTo>
                  <a:lnTo>
                    <a:pt x="259" y="309"/>
                  </a:lnTo>
                  <a:lnTo>
                    <a:pt x="258" y="311"/>
                  </a:lnTo>
                  <a:lnTo>
                    <a:pt x="257" y="312"/>
                  </a:lnTo>
                  <a:lnTo>
                    <a:pt x="255" y="313"/>
                  </a:lnTo>
                  <a:lnTo>
                    <a:pt x="254" y="315"/>
                  </a:lnTo>
                  <a:lnTo>
                    <a:pt x="253" y="315"/>
                  </a:lnTo>
                  <a:lnTo>
                    <a:pt x="251" y="316"/>
                  </a:lnTo>
                  <a:lnTo>
                    <a:pt x="250" y="318"/>
                  </a:lnTo>
                  <a:lnTo>
                    <a:pt x="248" y="319"/>
                  </a:lnTo>
                  <a:lnTo>
                    <a:pt x="246" y="319"/>
                  </a:lnTo>
                  <a:lnTo>
                    <a:pt x="245" y="321"/>
                  </a:lnTo>
                  <a:lnTo>
                    <a:pt x="243" y="322"/>
                  </a:lnTo>
                  <a:lnTo>
                    <a:pt x="241" y="323"/>
                  </a:lnTo>
                  <a:lnTo>
                    <a:pt x="240" y="324"/>
                  </a:lnTo>
                  <a:lnTo>
                    <a:pt x="238" y="325"/>
                  </a:lnTo>
                  <a:lnTo>
                    <a:pt x="237" y="326"/>
                  </a:lnTo>
                  <a:lnTo>
                    <a:pt x="235" y="327"/>
                  </a:lnTo>
                  <a:lnTo>
                    <a:pt x="234" y="328"/>
                  </a:lnTo>
                  <a:lnTo>
                    <a:pt x="232" y="329"/>
                  </a:lnTo>
                  <a:lnTo>
                    <a:pt x="230" y="330"/>
                  </a:lnTo>
                  <a:lnTo>
                    <a:pt x="228" y="330"/>
                  </a:lnTo>
                  <a:lnTo>
                    <a:pt x="227" y="331"/>
                  </a:lnTo>
                  <a:lnTo>
                    <a:pt x="224" y="332"/>
                  </a:lnTo>
                  <a:lnTo>
                    <a:pt x="222" y="332"/>
                  </a:lnTo>
                  <a:lnTo>
                    <a:pt x="221" y="333"/>
                  </a:lnTo>
                  <a:lnTo>
                    <a:pt x="219" y="334"/>
                  </a:lnTo>
                  <a:lnTo>
                    <a:pt x="217" y="335"/>
                  </a:lnTo>
                  <a:lnTo>
                    <a:pt x="215" y="336"/>
                  </a:lnTo>
                  <a:lnTo>
                    <a:pt x="213" y="337"/>
                  </a:lnTo>
                  <a:lnTo>
                    <a:pt x="211" y="338"/>
                  </a:lnTo>
                  <a:lnTo>
                    <a:pt x="209" y="338"/>
                  </a:lnTo>
                  <a:lnTo>
                    <a:pt x="207" y="338"/>
                  </a:lnTo>
                  <a:lnTo>
                    <a:pt x="205" y="339"/>
                  </a:lnTo>
                  <a:lnTo>
                    <a:pt x="203" y="339"/>
                  </a:lnTo>
                  <a:lnTo>
                    <a:pt x="202" y="340"/>
                  </a:lnTo>
                  <a:lnTo>
                    <a:pt x="200" y="341"/>
                  </a:lnTo>
                  <a:lnTo>
                    <a:pt x="197" y="341"/>
                  </a:lnTo>
                  <a:lnTo>
                    <a:pt x="196" y="342"/>
                  </a:lnTo>
                  <a:lnTo>
                    <a:pt x="193" y="342"/>
                  </a:lnTo>
                  <a:lnTo>
                    <a:pt x="191" y="343"/>
                  </a:lnTo>
                  <a:lnTo>
                    <a:pt x="190" y="343"/>
                  </a:lnTo>
                  <a:lnTo>
                    <a:pt x="187" y="344"/>
                  </a:lnTo>
                  <a:lnTo>
                    <a:pt x="185" y="344"/>
                  </a:lnTo>
                  <a:lnTo>
                    <a:pt x="183" y="345"/>
                  </a:lnTo>
                  <a:lnTo>
                    <a:pt x="179" y="345"/>
                  </a:lnTo>
                  <a:lnTo>
                    <a:pt x="176" y="346"/>
                  </a:lnTo>
                  <a:lnTo>
                    <a:pt x="169" y="346"/>
                  </a:lnTo>
                  <a:lnTo>
                    <a:pt x="166" y="346"/>
                  </a:lnTo>
                  <a:lnTo>
                    <a:pt x="144" y="346"/>
                  </a:lnTo>
                  <a:lnTo>
                    <a:pt x="142" y="346"/>
                  </a:lnTo>
                  <a:lnTo>
                    <a:pt x="134" y="346"/>
                  </a:lnTo>
                  <a:lnTo>
                    <a:pt x="132" y="345"/>
                  </a:lnTo>
                  <a:lnTo>
                    <a:pt x="127" y="345"/>
                  </a:lnTo>
                  <a:lnTo>
                    <a:pt x="126" y="344"/>
                  </a:lnTo>
                  <a:lnTo>
                    <a:pt x="124" y="344"/>
                  </a:lnTo>
                  <a:lnTo>
                    <a:pt x="121" y="343"/>
                  </a:lnTo>
                  <a:lnTo>
                    <a:pt x="120" y="343"/>
                  </a:lnTo>
                  <a:lnTo>
                    <a:pt x="117" y="342"/>
                  </a:lnTo>
                  <a:lnTo>
                    <a:pt x="115" y="342"/>
                  </a:lnTo>
                  <a:lnTo>
                    <a:pt x="113" y="341"/>
                  </a:lnTo>
                  <a:lnTo>
                    <a:pt x="111" y="341"/>
                  </a:lnTo>
                  <a:lnTo>
                    <a:pt x="110" y="340"/>
                  </a:lnTo>
                  <a:lnTo>
                    <a:pt x="108" y="339"/>
                  </a:lnTo>
                  <a:lnTo>
                    <a:pt x="106" y="339"/>
                  </a:lnTo>
                  <a:lnTo>
                    <a:pt x="103" y="338"/>
                  </a:lnTo>
                  <a:lnTo>
                    <a:pt x="102" y="338"/>
                  </a:lnTo>
                  <a:lnTo>
                    <a:pt x="100" y="338"/>
                  </a:lnTo>
                  <a:lnTo>
                    <a:pt x="98" y="337"/>
                  </a:lnTo>
                  <a:lnTo>
                    <a:pt x="95" y="336"/>
                  </a:lnTo>
                  <a:lnTo>
                    <a:pt x="94" y="335"/>
                  </a:lnTo>
                  <a:lnTo>
                    <a:pt x="92" y="334"/>
                  </a:lnTo>
                  <a:lnTo>
                    <a:pt x="91" y="333"/>
                  </a:lnTo>
                  <a:lnTo>
                    <a:pt x="89" y="332"/>
                  </a:lnTo>
                  <a:lnTo>
                    <a:pt x="87" y="332"/>
                  </a:lnTo>
                  <a:lnTo>
                    <a:pt x="84" y="331"/>
                  </a:lnTo>
                  <a:lnTo>
                    <a:pt x="82" y="330"/>
                  </a:lnTo>
                  <a:lnTo>
                    <a:pt x="81" y="330"/>
                  </a:lnTo>
                  <a:lnTo>
                    <a:pt x="79" y="329"/>
                  </a:lnTo>
                  <a:lnTo>
                    <a:pt x="77" y="328"/>
                  </a:lnTo>
                  <a:lnTo>
                    <a:pt x="76" y="327"/>
                  </a:lnTo>
                  <a:lnTo>
                    <a:pt x="74" y="326"/>
                  </a:lnTo>
                  <a:lnTo>
                    <a:pt x="72" y="325"/>
                  </a:lnTo>
                  <a:lnTo>
                    <a:pt x="71" y="324"/>
                  </a:lnTo>
                  <a:lnTo>
                    <a:pt x="70" y="323"/>
                  </a:lnTo>
                  <a:lnTo>
                    <a:pt x="68" y="322"/>
                  </a:lnTo>
                  <a:lnTo>
                    <a:pt x="66" y="321"/>
                  </a:lnTo>
                  <a:lnTo>
                    <a:pt x="64" y="319"/>
                  </a:lnTo>
                  <a:lnTo>
                    <a:pt x="63" y="319"/>
                  </a:lnTo>
                  <a:lnTo>
                    <a:pt x="61" y="318"/>
                  </a:lnTo>
                  <a:lnTo>
                    <a:pt x="60" y="316"/>
                  </a:lnTo>
                  <a:lnTo>
                    <a:pt x="58" y="315"/>
                  </a:lnTo>
                  <a:lnTo>
                    <a:pt x="57" y="315"/>
                  </a:lnTo>
                  <a:lnTo>
                    <a:pt x="56" y="313"/>
                  </a:lnTo>
                  <a:lnTo>
                    <a:pt x="54" y="312"/>
                  </a:lnTo>
                  <a:lnTo>
                    <a:pt x="52" y="311"/>
                  </a:lnTo>
                  <a:lnTo>
                    <a:pt x="51" y="309"/>
                  </a:lnTo>
                  <a:lnTo>
                    <a:pt x="49" y="308"/>
                  </a:lnTo>
                  <a:lnTo>
                    <a:pt x="49" y="307"/>
                  </a:lnTo>
                  <a:lnTo>
                    <a:pt x="47" y="306"/>
                  </a:lnTo>
                  <a:lnTo>
                    <a:pt x="46" y="304"/>
                  </a:lnTo>
                  <a:lnTo>
                    <a:pt x="45" y="303"/>
                  </a:lnTo>
                  <a:lnTo>
                    <a:pt x="44" y="301"/>
                  </a:lnTo>
                  <a:lnTo>
                    <a:pt x="40" y="298"/>
                  </a:lnTo>
                  <a:lnTo>
                    <a:pt x="39" y="297"/>
                  </a:lnTo>
                  <a:lnTo>
                    <a:pt x="37" y="294"/>
                  </a:lnTo>
                  <a:lnTo>
                    <a:pt x="36" y="292"/>
                  </a:lnTo>
                  <a:lnTo>
                    <a:pt x="35" y="291"/>
                  </a:lnTo>
                  <a:lnTo>
                    <a:pt x="34" y="289"/>
                  </a:lnTo>
                  <a:lnTo>
                    <a:pt x="33" y="288"/>
                  </a:lnTo>
                  <a:lnTo>
                    <a:pt x="32" y="287"/>
                  </a:lnTo>
                  <a:lnTo>
                    <a:pt x="32" y="285"/>
                  </a:lnTo>
                  <a:lnTo>
                    <a:pt x="31" y="283"/>
                  </a:lnTo>
                  <a:lnTo>
                    <a:pt x="30" y="282"/>
                  </a:lnTo>
                  <a:lnTo>
                    <a:pt x="29" y="281"/>
                  </a:lnTo>
                  <a:lnTo>
                    <a:pt x="28" y="279"/>
                  </a:lnTo>
                  <a:lnTo>
                    <a:pt x="27" y="278"/>
                  </a:lnTo>
                  <a:lnTo>
                    <a:pt x="27" y="276"/>
                  </a:lnTo>
                  <a:lnTo>
                    <a:pt x="27" y="275"/>
                  </a:lnTo>
                  <a:lnTo>
                    <a:pt x="26" y="273"/>
                  </a:lnTo>
                  <a:lnTo>
                    <a:pt x="26" y="271"/>
                  </a:lnTo>
                  <a:lnTo>
                    <a:pt x="25" y="270"/>
                  </a:lnTo>
                  <a:lnTo>
                    <a:pt x="24" y="269"/>
                  </a:lnTo>
                  <a:lnTo>
                    <a:pt x="24" y="267"/>
                  </a:lnTo>
                  <a:lnTo>
                    <a:pt x="23" y="266"/>
                  </a:lnTo>
                  <a:lnTo>
                    <a:pt x="23" y="264"/>
                  </a:lnTo>
                  <a:lnTo>
                    <a:pt x="22" y="262"/>
                  </a:lnTo>
                  <a:lnTo>
                    <a:pt x="22" y="259"/>
                  </a:lnTo>
                  <a:lnTo>
                    <a:pt x="21" y="258"/>
                  </a:lnTo>
                  <a:lnTo>
                    <a:pt x="21" y="254"/>
                  </a:lnTo>
                  <a:lnTo>
                    <a:pt x="20" y="252"/>
                  </a:lnTo>
                  <a:lnTo>
                    <a:pt x="20" y="245"/>
                  </a:lnTo>
                  <a:lnTo>
                    <a:pt x="20" y="40"/>
                  </a:lnTo>
                  <a:lnTo>
                    <a:pt x="20" y="38"/>
                  </a:lnTo>
                  <a:lnTo>
                    <a:pt x="19" y="38"/>
                  </a:lnTo>
                  <a:lnTo>
                    <a:pt x="19" y="36"/>
                  </a:lnTo>
                  <a:lnTo>
                    <a:pt x="19" y="35"/>
                  </a:lnTo>
                  <a:lnTo>
                    <a:pt x="18" y="35"/>
                  </a:lnTo>
                  <a:lnTo>
                    <a:pt x="18" y="34"/>
                  </a:lnTo>
                  <a:lnTo>
                    <a:pt x="17" y="34"/>
                  </a:lnTo>
                  <a:lnTo>
                    <a:pt x="17" y="33"/>
                  </a:lnTo>
                  <a:lnTo>
                    <a:pt x="16" y="33"/>
                  </a:lnTo>
                  <a:lnTo>
                    <a:pt x="16" y="32"/>
                  </a:lnTo>
                  <a:lnTo>
                    <a:pt x="13" y="32"/>
                  </a:lnTo>
                  <a:lnTo>
                    <a:pt x="0" y="32"/>
                  </a:lnTo>
                  <a:lnTo>
                    <a:pt x="0" y="0"/>
                  </a:lnTo>
                  <a:lnTo>
                    <a:pt x="143" y="0"/>
                  </a:lnTo>
                  <a:lnTo>
                    <a:pt x="143" y="32"/>
                  </a:lnTo>
                  <a:lnTo>
                    <a:pt x="130" y="32"/>
                  </a:lnTo>
                  <a:lnTo>
                    <a:pt x="127" y="32"/>
                  </a:lnTo>
                  <a:lnTo>
                    <a:pt x="127" y="33"/>
                  </a:lnTo>
                  <a:lnTo>
                    <a:pt x="126" y="33"/>
                  </a:lnTo>
                  <a:lnTo>
                    <a:pt x="126" y="34"/>
                  </a:lnTo>
                  <a:lnTo>
                    <a:pt x="125" y="34"/>
                  </a:lnTo>
                  <a:lnTo>
                    <a:pt x="125" y="35"/>
                  </a:lnTo>
                  <a:lnTo>
                    <a:pt x="124" y="35"/>
                  </a:lnTo>
                  <a:lnTo>
                    <a:pt x="124" y="36"/>
                  </a:lnTo>
                  <a:lnTo>
                    <a:pt x="123" y="36"/>
                  </a:lnTo>
                  <a:lnTo>
                    <a:pt x="123" y="38"/>
                  </a:lnTo>
                  <a:lnTo>
                    <a:pt x="122" y="38"/>
                  </a:lnTo>
                  <a:lnTo>
                    <a:pt x="122" y="40"/>
                  </a:lnTo>
                  <a:lnTo>
                    <a:pt x="122" y="239"/>
                  </a:lnTo>
                  <a:lnTo>
                    <a:pt x="122" y="234"/>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8457" name="Freeform 154"/>
            <p:cNvSpPr>
              <a:spLocks noChangeAspect="1"/>
            </p:cNvSpPr>
            <p:nvPr/>
          </p:nvSpPr>
          <p:spPr bwMode="auto">
            <a:xfrm>
              <a:off x="1239" y="1696"/>
              <a:ext cx="295" cy="327"/>
            </a:xfrm>
            <a:custGeom>
              <a:avLst/>
              <a:gdLst>
                <a:gd name="T0" fmla="*/ 267 w 295"/>
                <a:gd name="T1" fmla="*/ 251 h 327"/>
                <a:gd name="T2" fmla="*/ 263 w 295"/>
                <a:gd name="T3" fmla="*/ 261 h 327"/>
                <a:gd name="T4" fmla="*/ 260 w 295"/>
                <a:gd name="T5" fmla="*/ 268 h 327"/>
                <a:gd name="T6" fmla="*/ 254 w 295"/>
                <a:gd name="T7" fmla="*/ 276 h 327"/>
                <a:gd name="T8" fmla="*/ 246 w 295"/>
                <a:gd name="T9" fmla="*/ 287 h 327"/>
                <a:gd name="T10" fmla="*/ 238 w 295"/>
                <a:gd name="T11" fmla="*/ 294 h 327"/>
                <a:gd name="T12" fmla="*/ 230 w 295"/>
                <a:gd name="T13" fmla="*/ 300 h 327"/>
                <a:gd name="T14" fmla="*/ 220 w 295"/>
                <a:gd name="T15" fmla="*/ 307 h 327"/>
                <a:gd name="T16" fmla="*/ 211 w 295"/>
                <a:gd name="T17" fmla="*/ 311 h 327"/>
                <a:gd name="T18" fmla="*/ 200 w 295"/>
                <a:gd name="T19" fmla="*/ 316 h 327"/>
                <a:gd name="T20" fmla="*/ 189 w 295"/>
                <a:gd name="T21" fmla="*/ 320 h 327"/>
                <a:gd name="T22" fmla="*/ 178 w 295"/>
                <a:gd name="T23" fmla="*/ 323 h 327"/>
                <a:gd name="T24" fmla="*/ 163 w 295"/>
                <a:gd name="T25" fmla="*/ 325 h 327"/>
                <a:gd name="T26" fmla="*/ 122 w 295"/>
                <a:gd name="T27" fmla="*/ 325 h 327"/>
                <a:gd name="T28" fmla="*/ 107 w 295"/>
                <a:gd name="T29" fmla="*/ 322 h 327"/>
                <a:gd name="T30" fmla="*/ 97 w 295"/>
                <a:gd name="T31" fmla="*/ 319 h 327"/>
                <a:gd name="T32" fmla="*/ 86 w 295"/>
                <a:gd name="T33" fmla="*/ 316 h 327"/>
                <a:gd name="T34" fmla="*/ 75 w 295"/>
                <a:gd name="T35" fmla="*/ 311 h 327"/>
                <a:gd name="T36" fmla="*/ 66 w 295"/>
                <a:gd name="T37" fmla="*/ 306 h 327"/>
                <a:gd name="T38" fmla="*/ 55 w 295"/>
                <a:gd name="T39" fmla="*/ 299 h 327"/>
                <a:gd name="T40" fmla="*/ 48 w 295"/>
                <a:gd name="T41" fmla="*/ 293 h 327"/>
                <a:gd name="T42" fmla="*/ 41 w 295"/>
                <a:gd name="T43" fmla="*/ 287 h 327"/>
                <a:gd name="T44" fmla="*/ 32 w 295"/>
                <a:gd name="T45" fmla="*/ 276 h 327"/>
                <a:gd name="T46" fmla="*/ 27 w 295"/>
                <a:gd name="T47" fmla="*/ 267 h 327"/>
                <a:gd name="T48" fmla="*/ 24 w 295"/>
                <a:gd name="T49" fmla="*/ 259 h 327"/>
                <a:gd name="T50" fmla="*/ 21 w 295"/>
                <a:gd name="T51" fmla="*/ 250 h 327"/>
                <a:gd name="T52" fmla="*/ 20 w 295"/>
                <a:gd name="T53" fmla="*/ 25 h 327"/>
                <a:gd name="T54" fmla="*/ 17 w 295"/>
                <a:gd name="T55" fmla="*/ 19 h 327"/>
                <a:gd name="T56" fmla="*/ 14 w 295"/>
                <a:gd name="T57" fmla="*/ 16 h 327"/>
                <a:gd name="T58" fmla="*/ 9 w 295"/>
                <a:gd name="T59" fmla="*/ 14 h 327"/>
                <a:gd name="T60" fmla="*/ 121 w 295"/>
                <a:gd name="T61" fmla="*/ 13 h 327"/>
                <a:gd name="T62" fmla="*/ 109 w 295"/>
                <a:gd name="T63" fmla="*/ 15 h 327"/>
                <a:gd name="T64" fmla="*/ 105 w 295"/>
                <a:gd name="T65" fmla="*/ 18 h 327"/>
                <a:gd name="T66" fmla="*/ 102 w 295"/>
                <a:gd name="T67" fmla="*/ 22 h 327"/>
                <a:gd name="T68" fmla="*/ 102 w 295"/>
                <a:gd name="T69" fmla="*/ 234 h 327"/>
                <a:gd name="T70" fmla="*/ 105 w 295"/>
                <a:gd name="T71" fmla="*/ 242 h 327"/>
                <a:gd name="T72" fmla="*/ 108 w 295"/>
                <a:gd name="T73" fmla="*/ 250 h 327"/>
                <a:gd name="T74" fmla="*/ 119 w 295"/>
                <a:gd name="T75" fmla="*/ 261 h 327"/>
                <a:gd name="T76" fmla="*/ 126 w 295"/>
                <a:gd name="T77" fmla="*/ 264 h 327"/>
                <a:gd name="T78" fmla="*/ 133 w 295"/>
                <a:gd name="T79" fmla="*/ 268 h 327"/>
                <a:gd name="T80" fmla="*/ 141 w 295"/>
                <a:gd name="T81" fmla="*/ 270 h 327"/>
                <a:gd name="T82" fmla="*/ 167 w 295"/>
                <a:gd name="T83" fmla="*/ 273 h 327"/>
                <a:gd name="T84" fmla="*/ 180 w 295"/>
                <a:gd name="T85" fmla="*/ 270 h 327"/>
                <a:gd name="T86" fmla="*/ 187 w 295"/>
                <a:gd name="T87" fmla="*/ 268 h 327"/>
                <a:gd name="T88" fmla="*/ 194 w 295"/>
                <a:gd name="T89" fmla="*/ 264 h 327"/>
                <a:gd name="T90" fmla="*/ 200 w 295"/>
                <a:gd name="T91" fmla="*/ 261 h 327"/>
                <a:gd name="T92" fmla="*/ 210 w 295"/>
                <a:gd name="T93" fmla="*/ 251 h 327"/>
                <a:gd name="T94" fmla="*/ 213 w 295"/>
                <a:gd name="T95" fmla="*/ 247 h 327"/>
                <a:gd name="T96" fmla="*/ 216 w 295"/>
                <a:gd name="T97" fmla="*/ 239 h 327"/>
                <a:gd name="T98" fmla="*/ 218 w 295"/>
                <a:gd name="T99" fmla="*/ 29 h 327"/>
                <a:gd name="T100" fmla="*/ 215 w 295"/>
                <a:gd name="T101" fmla="*/ 21 h 327"/>
                <a:gd name="T102" fmla="*/ 213 w 295"/>
                <a:gd name="T103" fmla="*/ 16 h 327"/>
                <a:gd name="T104" fmla="*/ 209 w 295"/>
                <a:gd name="T105" fmla="*/ 14 h 327"/>
                <a:gd name="T106" fmla="*/ 294 w 295"/>
                <a:gd name="T107" fmla="*/ 0 h 327"/>
                <a:gd name="T108" fmla="*/ 278 w 295"/>
                <a:gd name="T109" fmla="*/ 15 h 327"/>
                <a:gd name="T110" fmla="*/ 273 w 295"/>
                <a:gd name="T111" fmla="*/ 18 h 327"/>
                <a:gd name="T112" fmla="*/ 270 w 295"/>
                <a:gd name="T113" fmla="*/ 22 h 32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5"/>
                <a:gd name="T172" fmla="*/ 0 h 327"/>
                <a:gd name="T173" fmla="*/ 295 w 295"/>
                <a:gd name="T174" fmla="*/ 327 h 32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5" h="327">
                  <a:moveTo>
                    <a:pt x="268" y="235"/>
                  </a:moveTo>
                  <a:lnTo>
                    <a:pt x="268" y="242"/>
                  </a:lnTo>
                  <a:lnTo>
                    <a:pt x="267" y="244"/>
                  </a:lnTo>
                  <a:lnTo>
                    <a:pt x="267" y="248"/>
                  </a:lnTo>
                  <a:lnTo>
                    <a:pt x="267" y="250"/>
                  </a:lnTo>
                  <a:lnTo>
                    <a:pt x="267" y="251"/>
                  </a:lnTo>
                  <a:lnTo>
                    <a:pt x="266" y="252"/>
                  </a:lnTo>
                  <a:lnTo>
                    <a:pt x="266" y="255"/>
                  </a:lnTo>
                  <a:lnTo>
                    <a:pt x="265" y="257"/>
                  </a:lnTo>
                  <a:lnTo>
                    <a:pt x="264" y="257"/>
                  </a:lnTo>
                  <a:lnTo>
                    <a:pt x="264" y="259"/>
                  </a:lnTo>
                  <a:lnTo>
                    <a:pt x="263" y="261"/>
                  </a:lnTo>
                  <a:lnTo>
                    <a:pt x="263" y="262"/>
                  </a:lnTo>
                  <a:lnTo>
                    <a:pt x="262" y="264"/>
                  </a:lnTo>
                  <a:lnTo>
                    <a:pt x="261" y="264"/>
                  </a:lnTo>
                  <a:lnTo>
                    <a:pt x="260" y="266"/>
                  </a:lnTo>
                  <a:lnTo>
                    <a:pt x="260" y="267"/>
                  </a:lnTo>
                  <a:lnTo>
                    <a:pt x="260" y="268"/>
                  </a:lnTo>
                  <a:lnTo>
                    <a:pt x="259" y="270"/>
                  </a:lnTo>
                  <a:lnTo>
                    <a:pt x="258" y="271"/>
                  </a:lnTo>
                  <a:lnTo>
                    <a:pt x="257" y="273"/>
                  </a:lnTo>
                  <a:lnTo>
                    <a:pt x="256" y="274"/>
                  </a:lnTo>
                  <a:lnTo>
                    <a:pt x="255" y="276"/>
                  </a:lnTo>
                  <a:lnTo>
                    <a:pt x="254" y="276"/>
                  </a:lnTo>
                  <a:lnTo>
                    <a:pt x="254" y="278"/>
                  </a:lnTo>
                  <a:lnTo>
                    <a:pt x="253" y="279"/>
                  </a:lnTo>
                  <a:lnTo>
                    <a:pt x="252" y="281"/>
                  </a:lnTo>
                  <a:lnTo>
                    <a:pt x="248" y="285"/>
                  </a:lnTo>
                  <a:lnTo>
                    <a:pt x="247" y="287"/>
                  </a:lnTo>
                  <a:lnTo>
                    <a:pt x="246" y="287"/>
                  </a:lnTo>
                  <a:lnTo>
                    <a:pt x="244" y="288"/>
                  </a:lnTo>
                  <a:lnTo>
                    <a:pt x="243" y="290"/>
                  </a:lnTo>
                  <a:lnTo>
                    <a:pt x="242" y="291"/>
                  </a:lnTo>
                  <a:lnTo>
                    <a:pt x="241" y="292"/>
                  </a:lnTo>
                  <a:lnTo>
                    <a:pt x="240" y="293"/>
                  </a:lnTo>
                  <a:lnTo>
                    <a:pt x="238" y="294"/>
                  </a:lnTo>
                  <a:lnTo>
                    <a:pt x="238" y="295"/>
                  </a:lnTo>
                  <a:lnTo>
                    <a:pt x="236" y="296"/>
                  </a:lnTo>
                  <a:lnTo>
                    <a:pt x="235" y="298"/>
                  </a:lnTo>
                  <a:lnTo>
                    <a:pt x="233" y="298"/>
                  </a:lnTo>
                  <a:lnTo>
                    <a:pt x="232" y="299"/>
                  </a:lnTo>
                  <a:lnTo>
                    <a:pt x="230" y="300"/>
                  </a:lnTo>
                  <a:lnTo>
                    <a:pt x="229" y="301"/>
                  </a:lnTo>
                  <a:lnTo>
                    <a:pt x="227" y="304"/>
                  </a:lnTo>
                  <a:lnTo>
                    <a:pt x="225" y="305"/>
                  </a:lnTo>
                  <a:lnTo>
                    <a:pt x="223" y="306"/>
                  </a:lnTo>
                  <a:lnTo>
                    <a:pt x="222" y="306"/>
                  </a:lnTo>
                  <a:lnTo>
                    <a:pt x="220" y="307"/>
                  </a:lnTo>
                  <a:lnTo>
                    <a:pt x="218" y="308"/>
                  </a:lnTo>
                  <a:lnTo>
                    <a:pt x="217" y="309"/>
                  </a:lnTo>
                  <a:lnTo>
                    <a:pt x="215" y="310"/>
                  </a:lnTo>
                  <a:lnTo>
                    <a:pt x="214" y="311"/>
                  </a:lnTo>
                  <a:lnTo>
                    <a:pt x="213" y="311"/>
                  </a:lnTo>
                  <a:lnTo>
                    <a:pt x="211" y="311"/>
                  </a:lnTo>
                  <a:lnTo>
                    <a:pt x="209" y="312"/>
                  </a:lnTo>
                  <a:lnTo>
                    <a:pt x="207" y="313"/>
                  </a:lnTo>
                  <a:lnTo>
                    <a:pt x="206" y="314"/>
                  </a:lnTo>
                  <a:lnTo>
                    <a:pt x="204" y="315"/>
                  </a:lnTo>
                  <a:lnTo>
                    <a:pt x="202" y="316"/>
                  </a:lnTo>
                  <a:lnTo>
                    <a:pt x="200" y="316"/>
                  </a:lnTo>
                  <a:lnTo>
                    <a:pt x="199" y="317"/>
                  </a:lnTo>
                  <a:lnTo>
                    <a:pt x="197" y="317"/>
                  </a:lnTo>
                  <a:lnTo>
                    <a:pt x="196" y="318"/>
                  </a:lnTo>
                  <a:lnTo>
                    <a:pt x="194" y="318"/>
                  </a:lnTo>
                  <a:lnTo>
                    <a:pt x="191" y="319"/>
                  </a:lnTo>
                  <a:lnTo>
                    <a:pt x="189" y="320"/>
                  </a:lnTo>
                  <a:lnTo>
                    <a:pt x="187" y="320"/>
                  </a:lnTo>
                  <a:lnTo>
                    <a:pt x="186" y="321"/>
                  </a:lnTo>
                  <a:lnTo>
                    <a:pt x="185" y="321"/>
                  </a:lnTo>
                  <a:lnTo>
                    <a:pt x="182" y="322"/>
                  </a:lnTo>
                  <a:lnTo>
                    <a:pt x="181" y="322"/>
                  </a:lnTo>
                  <a:lnTo>
                    <a:pt x="178" y="323"/>
                  </a:lnTo>
                  <a:lnTo>
                    <a:pt x="176" y="323"/>
                  </a:lnTo>
                  <a:lnTo>
                    <a:pt x="175" y="324"/>
                  </a:lnTo>
                  <a:lnTo>
                    <a:pt x="171" y="324"/>
                  </a:lnTo>
                  <a:lnTo>
                    <a:pt x="169" y="325"/>
                  </a:lnTo>
                  <a:lnTo>
                    <a:pt x="165" y="325"/>
                  </a:lnTo>
                  <a:lnTo>
                    <a:pt x="163" y="325"/>
                  </a:lnTo>
                  <a:lnTo>
                    <a:pt x="158" y="325"/>
                  </a:lnTo>
                  <a:lnTo>
                    <a:pt x="156" y="326"/>
                  </a:lnTo>
                  <a:lnTo>
                    <a:pt x="132" y="326"/>
                  </a:lnTo>
                  <a:lnTo>
                    <a:pt x="130" y="325"/>
                  </a:lnTo>
                  <a:lnTo>
                    <a:pt x="124" y="325"/>
                  </a:lnTo>
                  <a:lnTo>
                    <a:pt x="122" y="325"/>
                  </a:lnTo>
                  <a:lnTo>
                    <a:pt x="119" y="325"/>
                  </a:lnTo>
                  <a:lnTo>
                    <a:pt x="117" y="324"/>
                  </a:lnTo>
                  <a:lnTo>
                    <a:pt x="113" y="324"/>
                  </a:lnTo>
                  <a:lnTo>
                    <a:pt x="111" y="323"/>
                  </a:lnTo>
                  <a:lnTo>
                    <a:pt x="110" y="323"/>
                  </a:lnTo>
                  <a:lnTo>
                    <a:pt x="107" y="322"/>
                  </a:lnTo>
                  <a:lnTo>
                    <a:pt x="106" y="322"/>
                  </a:lnTo>
                  <a:lnTo>
                    <a:pt x="104" y="321"/>
                  </a:lnTo>
                  <a:lnTo>
                    <a:pt x="102" y="321"/>
                  </a:lnTo>
                  <a:lnTo>
                    <a:pt x="100" y="320"/>
                  </a:lnTo>
                  <a:lnTo>
                    <a:pt x="99" y="320"/>
                  </a:lnTo>
                  <a:lnTo>
                    <a:pt x="97" y="319"/>
                  </a:lnTo>
                  <a:lnTo>
                    <a:pt x="94" y="318"/>
                  </a:lnTo>
                  <a:lnTo>
                    <a:pt x="93" y="318"/>
                  </a:lnTo>
                  <a:lnTo>
                    <a:pt x="91" y="317"/>
                  </a:lnTo>
                  <a:lnTo>
                    <a:pt x="89" y="317"/>
                  </a:lnTo>
                  <a:lnTo>
                    <a:pt x="88" y="316"/>
                  </a:lnTo>
                  <a:lnTo>
                    <a:pt x="86" y="316"/>
                  </a:lnTo>
                  <a:lnTo>
                    <a:pt x="84" y="315"/>
                  </a:lnTo>
                  <a:lnTo>
                    <a:pt x="82" y="314"/>
                  </a:lnTo>
                  <a:lnTo>
                    <a:pt x="80" y="313"/>
                  </a:lnTo>
                  <a:lnTo>
                    <a:pt x="79" y="312"/>
                  </a:lnTo>
                  <a:lnTo>
                    <a:pt x="77" y="311"/>
                  </a:lnTo>
                  <a:lnTo>
                    <a:pt x="75" y="311"/>
                  </a:lnTo>
                  <a:lnTo>
                    <a:pt x="74" y="311"/>
                  </a:lnTo>
                  <a:lnTo>
                    <a:pt x="73" y="310"/>
                  </a:lnTo>
                  <a:lnTo>
                    <a:pt x="71" y="309"/>
                  </a:lnTo>
                  <a:lnTo>
                    <a:pt x="69" y="308"/>
                  </a:lnTo>
                  <a:lnTo>
                    <a:pt x="67" y="307"/>
                  </a:lnTo>
                  <a:lnTo>
                    <a:pt x="66" y="306"/>
                  </a:lnTo>
                  <a:lnTo>
                    <a:pt x="65" y="306"/>
                  </a:lnTo>
                  <a:lnTo>
                    <a:pt x="63" y="305"/>
                  </a:lnTo>
                  <a:lnTo>
                    <a:pt x="62" y="304"/>
                  </a:lnTo>
                  <a:lnTo>
                    <a:pt x="59" y="301"/>
                  </a:lnTo>
                  <a:lnTo>
                    <a:pt x="57" y="300"/>
                  </a:lnTo>
                  <a:lnTo>
                    <a:pt x="55" y="299"/>
                  </a:lnTo>
                  <a:lnTo>
                    <a:pt x="55" y="298"/>
                  </a:lnTo>
                  <a:lnTo>
                    <a:pt x="53" y="298"/>
                  </a:lnTo>
                  <a:lnTo>
                    <a:pt x="52" y="296"/>
                  </a:lnTo>
                  <a:lnTo>
                    <a:pt x="51" y="295"/>
                  </a:lnTo>
                  <a:lnTo>
                    <a:pt x="50" y="294"/>
                  </a:lnTo>
                  <a:lnTo>
                    <a:pt x="48" y="293"/>
                  </a:lnTo>
                  <a:lnTo>
                    <a:pt x="47" y="292"/>
                  </a:lnTo>
                  <a:lnTo>
                    <a:pt x="45" y="291"/>
                  </a:lnTo>
                  <a:lnTo>
                    <a:pt x="44" y="290"/>
                  </a:lnTo>
                  <a:lnTo>
                    <a:pt x="44" y="288"/>
                  </a:lnTo>
                  <a:lnTo>
                    <a:pt x="42" y="287"/>
                  </a:lnTo>
                  <a:lnTo>
                    <a:pt x="41" y="287"/>
                  </a:lnTo>
                  <a:lnTo>
                    <a:pt x="40" y="285"/>
                  </a:lnTo>
                  <a:lnTo>
                    <a:pt x="36" y="281"/>
                  </a:lnTo>
                  <a:lnTo>
                    <a:pt x="35" y="279"/>
                  </a:lnTo>
                  <a:lnTo>
                    <a:pt x="34" y="278"/>
                  </a:lnTo>
                  <a:lnTo>
                    <a:pt x="33" y="276"/>
                  </a:lnTo>
                  <a:lnTo>
                    <a:pt x="32" y="276"/>
                  </a:lnTo>
                  <a:lnTo>
                    <a:pt x="32" y="274"/>
                  </a:lnTo>
                  <a:lnTo>
                    <a:pt x="31" y="273"/>
                  </a:lnTo>
                  <a:lnTo>
                    <a:pt x="30" y="271"/>
                  </a:lnTo>
                  <a:lnTo>
                    <a:pt x="29" y="270"/>
                  </a:lnTo>
                  <a:lnTo>
                    <a:pt x="28" y="268"/>
                  </a:lnTo>
                  <a:lnTo>
                    <a:pt x="27" y="267"/>
                  </a:lnTo>
                  <a:lnTo>
                    <a:pt x="27" y="266"/>
                  </a:lnTo>
                  <a:lnTo>
                    <a:pt x="27" y="264"/>
                  </a:lnTo>
                  <a:lnTo>
                    <a:pt x="26" y="264"/>
                  </a:lnTo>
                  <a:lnTo>
                    <a:pt x="25" y="262"/>
                  </a:lnTo>
                  <a:lnTo>
                    <a:pt x="25" y="261"/>
                  </a:lnTo>
                  <a:lnTo>
                    <a:pt x="24" y="259"/>
                  </a:lnTo>
                  <a:lnTo>
                    <a:pt x="24" y="257"/>
                  </a:lnTo>
                  <a:lnTo>
                    <a:pt x="23" y="257"/>
                  </a:lnTo>
                  <a:lnTo>
                    <a:pt x="22" y="255"/>
                  </a:lnTo>
                  <a:lnTo>
                    <a:pt x="22" y="252"/>
                  </a:lnTo>
                  <a:lnTo>
                    <a:pt x="21" y="251"/>
                  </a:lnTo>
                  <a:lnTo>
                    <a:pt x="21" y="250"/>
                  </a:lnTo>
                  <a:lnTo>
                    <a:pt x="20" y="248"/>
                  </a:lnTo>
                  <a:lnTo>
                    <a:pt x="20" y="244"/>
                  </a:lnTo>
                  <a:lnTo>
                    <a:pt x="20" y="242"/>
                  </a:lnTo>
                  <a:lnTo>
                    <a:pt x="20" y="235"/>
                  </a:lnTo>
                  <a:lnTo>
                    <a:pt x="20" y="29"/>
                  </a:lnTo>
                  <a:lnTo>
                    <a:pt x="20" y="25"/>
                  </a:lnTo>
                  <a:lnTo>
                    <a:pt x="19" y="25"/>
                  </a:lnTo>
                  <a:lnTo>
                    <a:pt x="19" y="22"/>
                  </a:lnTo>
                  <a:lnTo>
                    <a:pt x="18" y="22"/>
                  </a:lnTo>
                  <a:lnTo>
                    <a:pt x="18" y="21"/>
                  </a:lnTo>
                  <a:lnTo>
                    <a:pt x="17" y="21"/>
                  </a:lnTo>
                  <a:lnTo>
                    <a:pt x="17" y="19"/>
                  </a:lnTo>
                  <a:lnTo>
                    <a:pt x="16" y="19"/>
                  </a:lnTo>
                  <a:lnTo>
                    <a:pt x="16" y="18"/>
                  </a:lnTo>
                  <a:lnTo>
                    <a:pt x="15" y="18"/>
                  </a:lnTo>
                  <a:lnTo>
                    <a:pt x="15" y="17"/>
                  </a:lnTo>
                  <a:lnTo>
                    <a:pt x="14" y="17"/>
                  </a:lnTo>
                  <a:lnTo>
                    <a:pt x="14" y="16"/>
                  </a:lnTo>
                  <a:lnTo>
                    <a:pt x="13" y="16"/>
                  </a:lnTo>
                  <a:lnTo>
                    <a:pt x="13" y="15"/>
                  </a:lnTo>
                  <a:lnTo>
                    <a:pt x="12" y="15"/>
                  </a:lnTo>
                  <a:lnTo>
                    <a:pt x="11" y="15"/>
                  </a:lnTo>
                  <a:lnTo>
                    <a:pt x="11" y="14"/>
                  </a:lnTo>
                  <a:lnTo>
                    <a:pt x="9" y="14"/>
                  </a:lnTo>
                  <a:lnTo>
                    <a:pt x="9" y="13"/>
                  </a:lnTo>
                  <a:lnTo>
                    <a:pt x="5" y="13"/>
                  </a:lnTo>
                  <a:lnTo>
                    <a:pt x="0" y="13"/>
                  </a:lnTo>
                  <a:lnTo>
                    <a:pt x="0" y="0"/>
                  </a:lnTo>
                  <a:lnTo>
                    <a:pt x="121" y="0"/>
                  </a:lnTo>
                  <a:lnTo>
                    <a:pt x="121" y="13"/>
                  </a:lnTo>
                  <a:lnTo>
                    <a:pt x="117" y="13"/>
                  </a:lnTo>
                  <a:lnTo>
                    <a:pt x="113" y="13"/>
                  </a:lnTo>
                  <a:lnTo>
                    <a:pt x="113" y="14"/>
                  </a:lnTo>
                  <a:lnTo>
                    <a:pt x="110" y="14"/>
                  </a:lnTo>
                  <a:lnTo>
                    <a:pt x="110" y="15"/>
                  </a:lnTo>
                  <a:lnTo>
                    <a:pt x="109" y="15"/>
                  </a:lnTo>
                  <a:lnTo>
                    <a:pt x="107" y="15"/>
                  </a:lnTo>
                  <a:lnTo>
                    <a:pt x="107" y="16"/>
                  </a:lnTo>
                  <a:lnTo>
                    <a:pt x="107" y="17"/>
                  </a:lnTo>
                  <a:lnTo>
                    <a:pt x="106" y="17"/>
                  </a:lnTo>
                  <a:lnTo>
                    <a:pt x="106" y="18"/>
                  </a:lnTo>
                  <a:lnTo>
                    <a:pt x="105" y="18"/>
                  </a:lnTo>
                  <a:lnTo>
                    <a:pt x="105" y="19"/>
                  </a:lnTo>
                  <a:lnTo>
                    <a:pt x="104" y="19"/>
                  </a:lnTo>
                  <a:lnTo>
                    <a:pt x="104" y="21"/>
                  </a:lnTo>
                  <a:lnTo>
                    <a:pt x="103" y="21"/>
                  </a:lnTo>
                  <a:lnTo>
                    <a:pt x="103" y="22"/>
                  </a:lnTo>
                  <a:lnTo>
                    <a:pt x="102" y="22"/>
                  </a:lnTo>
                  <a:lnTo>
                    <a:pt x="102" y="25"/>
                  </a:lnTo>
                  <a:lnTo>
                    <a:pt x="101" y="25"/>
                  </a:lnTo>
                  <a:lnTo>
                    <a:pt x="101" y="29"/>
                  </a:lnTo>
                  <a:lnTo>
                    <a:pt x="101" y="227"/>
                  </a:lnTo>
                  <a:lnTo>
                    <a:pt x="101" y="232"/>
                  </a:lnTo>
                  <a:lnTo>
                    <a:pt x="102" y="234"/>
                  </a:lnTo>
                  <a:lnTo>
                    <a:pt x="102" y="237"/>
                  </a:lnTo>
                  <a:lnTo>
                    <a:pt x="103" y="237"/>
                  </a:lnTo>
                  <a:lnTo>
                    <a:pt x="103" y="239"/>
                  </a:lnTo>
                  <a:lnTo>
                    <a:pt x="104" y="240"/>
                  </a:lnTo>
                  <a:lnTo>
                    <a:pt x="104" y="241"/>
                  </a:lnTo>
                  <a:lnTo>
                    <a:pt x="105" y="242"/>
                  </a:lnTo>
                  <a:lnTo>
                    <a:pt x="105" y="244"/>
                  </a:lnTo>
                  <a:lnTo>
                    <a:pt x="107" y="245"/>
                  </a:lnTo>
                  <a:lnTo>
                    <a:pt x="107" y="247"/>
                  </a:lnTo>
                  <a:lnTo>
                    <a:pt x="107" y="248"/>
                  </a:lnTo>
                  <a:lnTo>
                    <a:pt x="108" y="249"/>
                  </a:lnTo>
                  <a:lnTo>
                    <a:pt x="108" y="250"/>
                  </a:lnTo>
                  <a:lnTo>
                    <a:pt x="109" y="250"/>
                  </a:lnTo>
                  <a:lnTo>
                    <a:pt x="109" y="251"/>
                  </a:lnTo>
                  <a:lnTo>
                    <a:pt x="110" y="252"/>
                  </a:lnTo>
                  <a:lnTo>
                    <a:pt x="118" y="259"/>
                  </a:lnTo>
                  <a:lnTo>
                    <a:pt x="119" y="260"/>
                  </a:lnTo>
                  <a:lnTo>
                    <a:pt x="119" y="261"/>
                  </a:lnTo>
                  <a:lnTo>
                    <a:pt x="120" y="261"/>
                  </a:lnTo>
                  <a:lnTo>
                    <a:pt x="121" y="262"/>
                  </a:lnTo>
                  <a:lnTo>
                    <a:pt x="123" y="264"/>
                  </a:lnTo>
                  <a:lnTo>
                    <a:pt x="124" y="264"/>
                  </a:lnTo>
                  <a:lnTo>
                    <a:pt x="125" y="264"/>
                  </a:lnTo>
                  <a:lnTo>
                    <a:pt x="126" y="264"/>
                  </a:lnTo>
                  <a:lnTo>
                    <a:pt x="127" y="265"/>
                  </a:lnTo>
                  <a:lnTo>
                    <a:pt x="128" y="265"/>
                  </a:lnTo>
                  <a:lnTo>
                    <a:pt x="129" y="267"/>
                  </a:lnTo>
                  <a:lnTo>
                    <a:pt x="131" y="267"/>
                  </a:lnTo>
                  <a:lnTo>
                    <a:pt x="132" y="268"/>
                  </a:lnTo>
                  <a:lnTo>
                    <a:pt x="133" y="268"/>
                  </a:lnTo>
                  <a:lnTo>
                    <a:pt x="134" y="268"/>
                  </a:lnTo>
                  <a:lnTo>
                    <a:pt x="135" y="268"/>
                  </a:lnTo>
                  <a:lnTo>
                    <a:pt x="136" y="269"/>
                  </a:lnTo>
                  <a:lnTo>
                    <a:pt x="138" y="269"/>
                  </a:lnTo>
                  <a:lnTo>
                    <a:pt x="139" y="270"/>
                  </a:lnTo>
                  <a:lnTo>
                    <a:pt x="141" y="270"/>
                  </a:lnTo>
                  <a:lnTo>
                    <a:pt x="142" y="271"/>
                  </a:lnTo>
                  <a:lnTo>
                    <a:pt x="145" y="271"/>
                  </a:lnTo>
                  <a:lnTo>
                    <a:pt x="146" y="272"/>
                  </a:lnTo>
                  <a:lnTo>
                    <a:pt x="151" y="272"/>
                  </a:lnTo>
                  <a:lnTo>
                    <a:pt x="152" y="273"/>
                  </a:lnTo>
                  <a:lnTo>
                    <a:pt x="167" y="273"/>
                  </a:lnTo>
                  <a:lnTo>
                    <a:pt x="168" y="272"/>
                  </a:lnTo>
                  <a:lnTo>
                    <a:pt x="173" y="272"/>
                  </a:lnTo>
                  <a:lnTo>
                    <a:pt x="174" y="271"/>
                  </a:lnTo>
                  <a:lnTo>
                    <a:pt x="176" y="271"/>
                  </a:lnTo>
                  <a:lnTo>
                    <a:pt x="177" y="270"/>
                  </a:lnTo>
                  <a:lnTo>
                    <a:pt x="180" y="270"/>
                  </a:lnTo>
                  <a:lnTo>
                    <a:pt x="181" y="269"/>
                  </a:lnTo>
                  <a:lnTo>
                    <a:pt x="182" y="269"/>
                  </a:lnTo>
                  <a:lnTo>
                    <a:pt x="184" y="268"/>
                  </a:lnTo>
                  <a:lnTo>
                    <a:pt x="185" y="268"/>
                  </a:lnTo>
                  <a:lnTo>
                    <a:pt x="186" y="268"/>
                  </a:lnTo>
                  <a:lnTo>
                    <a:pt x="187" y="268"/>
                  </a:lnTo>
                  <a:lnTo>
                    <a:pt x="187" y="267"/>
                  </a:lnTo>
                  <a:lnTo>
                    <a:pt x="189" y="267"/>
                  </a:lnTo>
                  <a:lnTo>
                    <a:pt x="191" y="265"/>
                  </a:lnTo>
                  <a:lnTo>
                    <a:pt x="192" y="265"/>
                  </a:lnTo>
                  <a:lnTo>
                    <a:pt x="193" y="264"/>
                  </a:lnTo>
                  <a:lnTo>
                    <a:pt x="194" y="264"/>
                  </a:lnTo>
                  <a:lnTo>
                    <a:pt x="195" y="264"/>
                  </a:lnTo>
                  <a:lnTo>
                    <a:pt x="196" y="264"/>
                  </a:lnTo>
                  <a:lnTo>
                    <a:pt x="197" y="262"/>
                  </a:lnTo>
                  <a:lnTo>
                    <a:pt x="198" y="262"/>
                  </a:lnTo>
                  <a:lnTo>
                    <a:pt x="199" y="261"/>
                  </a:lnTo>
                  <a:lnTo>
                    <a:pt x="200" y="261"/>
                  </a:lnTo>
                  <a:lnTo>
                    <a:pt x="200" y="260"/>
                  </a:lnTo>
                  <a:lnTo>
                    <a:pt x="200" y="259"/>
                  </a:lnTo>
                  <a:lnTo>
                    <a:pt x="201" y="259"/>
                  </a:lnTo>
                  <a:lnTo>
                    <a:pt x="208" y="252"/>
                  </a:lnTo>
                  <a:lnTo>
                    <a:pt x="209" y="252"/>
                  </a:lnTo>
                  <a:lnTo>
                    <a:pt x="210" y="251"/>
                  </a:lnTo>
                  <a:lnTo>
                    <a:pt x="210" y="250"/>
                  </a:lnTo>
                  <a:lnTo>
                    <a:pt x="211" y="250"/>
                  </a:lnTo>
                  <a:lnTo>
                    <a:pt x="211" y="249"/>
                  </a:lnTo>
                  <a:lnTo>
                    <a:pt x="212" y="248"/>
                  </a:lnTo>
                  <a:lnTo>
                    <a:pt x="212" y="247"/>
                  </a:lnTo>
                  <a:lnTo>
                    <a:pt x="213" y="247"/>
                  </a:lnTo>
                  <a:lnTo>
                    <a:pt x="213" y="245"/>
                  </a:lnTo>
                  <a:lnTo>
                    <a:pt x="214" y="244"/>
                  </a:lnTo>
                  <a:lnTo>
                    <a:pt x="214" y="242"/>
                  </a:lnTo>
                  <a:lnTo>
                    <a:pt x="215" y="241"/>
                  </a:lnTo>
                  <a:lnTo>
                    <a:pt x="215" y="240"/>
                  </a:lnTo>
                  <a:lnTo>
                    <a:pt x="216" y="239"/>
                  </a:lnTo>
                  <a:lnTo>
                    <a:pt x="216" y="237"/>
                  </a:lnTo>
                  <a:lnTo>
                    <a:pt x="217" y="237"/>
                  </a:lnTo>
                  <a:lnTo>
                    <a:pt x="217" y="234"/>
                  </a:lnTo>
                  <a:lnTo>
                    <a:pt x="218" y="232"/>
                  </a:lnTo>
                  <a:lnTo>
                    <a:pt x="218" y="227"/>
                  </a:lnTo>
                  <a:lnTo>
                    <a:pt x="218" y="29"/>
                  </a:lnTo>
                  <a:lnTo>
                    <a:pt x="218" y="25"/>
                  </a:lnTo>
                  <a:lnTo>
                    <a:pt x="217" y="25"/>
                  </a:lnTo>
                  <a:lnTo>
                    <a:pt x="217" y="22"/>
                  </a:lnTo>
                  <a:lnTo>
                    <a:pt x="216" y="22"/>
                  </a:lnTo>
                  <a:lnTo>
                    <a:pt x="216" y="21"/>
                  </a:lnTo>
                  <a:lnTo>
                    <a:pt x="215" y="21"/>
                  </a:lnTo>
                  <a:lnTo>
                    <a:pt x="215" y="19"/>
                  </a:lnTo>
                  <a:lnTo>
                    <a:pt x="214" y="19"/>
                  </a:lnTo>
                  <a:lnTo>
                    <a:pt x="214" y="18"/>
                  </a:lnTo>
                  <a:lnTo>
                    <a:pt x="214" y="17"/>
                  </a:lnTo>
                  <a:lnTo>
                    <a:pt x="213" y="17"/>
                  </a:lnTo>
                  <a:lnTo>
                    <a:pt x="213" y="16"/>
                  </a:lnTo>
                  <a:lnTo>
                    <a:pt x="212" y="16"/>
                  </a:lnTo>
                  <a:lnTo>
                    <a:pt x="212" y="15"/>
                  </a:lnTo>
                  <a:lnTo>
                    <a:pt x="211" y="15"/>
                  </a:lnTo>
                  <a:lnTo>
                    <a:pt x="210" y="15"/>
                  </a:lnTo>
                  <a:lnTo>
                    <a:pt x="209" y="15"/>
                  </a:lnTo>
                  <a:lnTo>
                    <a:pt x="209" y="14"/>
                  </a:lnTo>
                  <a:lnTo>
                    <a:pt x="207" y="14"/>
                  </a:lnTo>
                  <a:lnTo>
                    <a:pt x="207" y="13"/>
                  </a:lnTo>
                  <a:lnTo>
                    <a:pt x="202" y="13"/>
                  </a:lnTo>
                  <a:lnTo>
                    <a:pt x="193" y="13"/>
                  </a:lnTo>
                  <a:lnTo>
                    <a:pt x="193" y="0"/>
                  </a:lnTo>
                  <a:lnTo>
                    <a:pt x="294" y="0"/>
                  </a:lnTo>
                  <a:lnTo>
                    <a:pt x="294" y="13"/>
                  </a:lnTo>
                  <a:lnTo>
                    <a:pt x="284" y="13"/>
                  </a:lnTo>
                  <a:lnTo>
                    <a:pt x="280" y="13"/>
                  </a:lnTo>
                  <a:lnTo>
                    <a:pt x="280" y="14"/>
                  </a:lnTo>
                  <a:lnTo>
                    <a:pt x="278" y="14"/>
                  </a:lnTo>
                  <a:lnTo>
                    <a:pt x="278" y="15"/>
                  </a:lnTo>
                  <a:lnTo>
                    <a:pt x="276" y="15"/>
                  </a:lnTo>
                  <a:lnTo>
                    <a:pt x="274" y="15"/>
                  </a:lnTo>
                  <a:lnTo>
                    <a:pt x="274" y="16"/>
                  </a:lnTo>
                  <a:lnTo>
                    <a:pt x="273" y="16"/>
                  </a:lnTo>
                  <a:lnTo>
                    <a:pt x="273" y="17"/>
                  </a:lnTo>
                  <a:lnTo>
                    <a:pt x="273" y="18"/>
                  </a:lnTo>
                  <a:lnTo>
                    <a:pt x="272" y="18"/>
                  </a:lnTo>
                  <a:lnTo>
                    <a:pt x="272" y="19"/>
                  </a:lnTo>
                  <a:lnTo>
                    <a:pt x="271" y="19"/>
                  </a:lnTo>
                  <a:lnTo>
                    <a:pt x="271" y="21"/>
                  </a:lnTo>
                  <a:lnTo>
                    <a:pt x="270" y="21"/>
                  </a:lnTo>
                  <a:lnTo>
                    <a:pt x="270" y="22"/>
                  </a:lnTo>
                  <a:lnTo>
                    <a:pt x="269" y="22"/>
                  </a:lnTo>
                  <a:lnTo>
                    <a:pt x="269" y="25"/>
                  </a:lnTo>
                  <a:lnTo>
                    <a:pt x="268" y="25"/>
                  </a:lnTo>
                  <a:lnTo>
                    <a:pt x="268" y="29"/>
                  </a:lnTo>
                  <a:lnTo>
                    <a:pt x="268" y="235"/>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8458" name="Freeform 155"/>
            <p:cNvSpPr>
              <a:spLocks noChangeAspect="1"/>
            </p:cNvSpPr>
            <p:nvPr/>
          </p:nvSpPr>
          <p:spPr bwMode="auto">
            <a:xfrm>
              <a:off x="736" y="1687"/>
              <a:ext cx="157" cy="338"/>
            </a:xfrm>
            <a:custGeom>
              <a:avLst/>
              <a:gdLst>
                <a:gd name="T0" fmla="*/ 131 w 157"/>
                <a:gd name="T1" fmla="*/ 297 h 338"/>
                <a:gd name="T2" fmla="*/ 131 w 157"/>
                <a:gd name="T3" fmla="*/ 299 h 338"/>
                <a:gd name="T4" fmla="*/ 132 w 157"/>
                <a:gd name="T5" fmla="*/ 299 h 338"/>
                <a:gd name="T6" fmla="*/ 132 w 157"/>
                <a:gd name="T7" fmla="*/ 301 h 338"/>
                <a:gd name="T8" fmla="*/ 133 w 157"/>
                <a:gd name="T9" fmla="*/ 301 h 338"/>
                <a:gd name="T10" fmla="*/ 133 w 157"/>
                <a:gd name="T11" fmla="*/ 302 h 338"/>
                <a:gd name="T12" fmla="*/ 134 w 157"/>
                <a:gd name="T13" fmla="*/ 302 h 338"/>
                <a:gd name="T14" fmla="*/ 134 w 157"/>
                <a:gd name="T15" fmla="*/ 303 h 338"/>
                <a:gd name="T16" fmla="*/ 134 w 157"/>
                <a:gd name="T17" fmla="*/ 304 h 338"/>
                <a:gd name="T18" fmla="*/ 136 w 157"/>
                <a:gd name="T19" fmla="*/ 304 h 338"/>
                <a:gd name="T20" fmla="*/ 136 w 157"/>
                <a:gd name="T21" fmla="*/ 305 h 338"/>
                <a:gd name="T22" fmla="*/ 139 w 157"/>
                <a:gd name="T23" fmla="*/ 305 h 338"/>
                <a:gd name="T24" fmla="*/ 156 w 157"/>
                <a:gd name="T25" fmla="*/ 305 h 338"/>
                <a:gd name="T26" fmla="*/ 156 w 157"/>
                <a:gd name="T27" fmla="*/ 337 h 338"/>
                <a:gd name="T28" fmla="*/ 0 w 157"/>
                <a:gd name="T29" fmla="*/ 337 h 338"/>
                <a:gd name="T30" fmla="*/ 0 w 157"/>
                <a:gd name="T31" fmla="*/ 305 h 338"/>
                <a:gd name="T32" fmla="*/ 18 w 157"/>
                <a:gd name="T33" fmla="*/ 305 h 338"/>
                <a:gd name="T34" fmla="*/ 20 w 157"/>
                <a:gd name="T35" fmla="*/ 305 h 338"/>
                <a:gd name="T36" fmla="*/ 20 w 157"/>
                <a:gd name="T37" fmla="*/ 304 h 338"/>
                <a:gd name="T38" fmla="*/ 22 w 157"/>
                <a:gd name="T39" fmla="*/ 304 h 338"/>
                <a:gd name="T40" fmla="*/ 22 w 157"/>
                <a:gd name="T41" fmla="*/ 303 h 338"/>
                <a:gd name="T42" fmla="*/ 23 w 157"/>
                <a:gd name="T43" fmla="*/ 303 h 338"/>
                <a:gd name="T44" fmla="*/ 23 w 157"/>
                <a:gd name="T45" fmla="*/ 302 h 338"/>
                <a:gd name="T46" fmla="*/ 24 w 157"/>
                <a:gd name="T47" fmla="*/ 302 h 338"/>
                <a:gd name="T48" fmla="*/ 24 w 157"/>
                <a:gd name="T49" fmla="*/ 301 h 338"/>
                <a:gd name="T50" fmla="*/ 25 w 157"/>
                <a:gd name="T51" fmla="*/ 301 h 338"/>
                <a:gd name="T52" fmla="*/ 25 w 157"/>
                <a:gd name="T53" fmla="*/ 299 h 338"/>
                <a:gd name="T54" fmla="*/ 25 w 157"/>
                <a:gd name="T55" fmla="*/ 297 h 338"/>
                <a:gd name="T56" fmla="*/ 25 w 157"/>
                <a:gd name="T57" fmla="*/ 40 h 338"/>
                <a:gd name="T58" fmla="*/ 25 w 157"/>
                <a:gd name="T59" fmla="*/ 38 h 338"/>
                <a:gd name="T60" fmla="*/ 25 w 157"/>
                <a:gd name="T61" fmla="*/ 36 h 338"/>
                <a:gd name="T62" fmla="*/ 24 w 157"/>
                <a:gd name="T63" fmla="*/ 36 h 338"/>
                <a:gd name="T64" fmla="*/ 24 w 157"/>
                <a:gd name="T65" fmla="*/ 35 h 338"/>
                <a:gd name="T66" fmla="*/ 23 w 157"/>
                <a:gd name="T67" fmla="*/ 35 h 338"/>
                <a:gd name="T68" fmla="*/ 23 w 157"/>
                <a:gd name="T69" fmla="*/ 34 h 338"/>
                <a:gd name="T70" fmla="*/ 22 w 157"/>
                <a:gd name="T71" fmla="*/ 34 h 338"/>
                <a:gd name="T72" fmla="*/ 22 w 157"/>
                <a:gd name="T73" fmla="*/ 33 h 338"/>
                <a:gd name="T74" fmla="*/ 20 w 157"/>
                <a:gd name="T75" fmla="*/ 33 h 338"/>
                <a:gd name="T76" fmla="*/ 20 w 157"/>
                <a:gd name="T77" fmla="*/ 32 h 338"/>
                <a:gd name="T78" fmla="*/ 18 w 157"/>
                <a:gd name="T79" fmla="*/ 32 h 338"/>
                <a:gd name="T80" fmla="*/ 0 w 157"/>
                <a:gd name="T81" fmla="*/ 32 h 338"/>
                <a:gd name="T82" fmla="*/ 0 w 157"/>
                <a:gd name="T83" fmla="*/ 0 h 338"/>
                <a:gd name="T84" fmla="*/ 156 w 157"/>
                <a:gd name="T85" fmla="*/ 0 h 338"/>
                <a:gd name="T86" fmla="*/ 156 w 157"/>
                <a:gd name="T87" fmla="*/ 32 h 338"/>
                <a:gd name="T88" fmla="*/ 139 w 157"/>
                <a:gd name="T89" fmla="*/ 32 h 338"/>
                <a:gd name="T90" fmla="*/ 136 w 157"/>
                <a:gd name="T91" fmla="*/ 32 h 338"/>
                <a:gd name="T92" fmla="*/ 136 w 157"/>
                <a:gd name="T93" fmla="*/ 33 h 338"/>
                <a:gd name="T94" fmla="*/ 134 w 157"/>
                <a:gd name="T95" fmla="*/ 33 h 338"/>
                <a:gd name="T96" fmla="*/ 134 w 157"/>
                <a:gd name="T97" fmla="*/ 34 h 338"/>
                <a:gd name="T98" fmla="*/ 134 w 157"/>
                <a:gd name="T99" fmla="*/ 35 h 338"/>
                <a:gd name="T100" fmla="*/ 133 w 157"/>
                <a:gd name="T101" fmla="*/ 35 h 338"/>
                <a:gd name="T102" fmla="*/ 133 w 157"/>
                <a:gd name="T103" fmla="*/ 36 h 338"/>
                <a:gd name="T104" fmla="*/ 132 w 157"/>
                <a:gd name="T105" fmla="*/ 36 h 338"/>
                <a:gd name="T106" fmla="*/ 132 w 157"/>
                <a:gd name="T107" fmla="*/ 38 h 338"/>
                <a:gd name="T108" fmla="*/ 131 w 157"/>
                <a:gd name="T109" fmla="*/ 38 h 338"/>
                <a:gd name="T110" fmla="*/ 131 w 157"/>
                <a:gd name="T111" fmla="*/ 40 h 338"/>
                <a:gd name="T112" fmla="*/ 131 w 157"/>
                <a:gd name="T113" fmla="*/ 297 h 33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57"/>
                <a:gd name="T172" fmla="*/ 0 h 338"/>
                <a:gd name="T173" fmla="*/ 157 w 157"/>
                <a:gd name="T174" fmla="*/ 338 h 33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57" h="338">
                  <a:moveTo>
                    <a:pt x="131" y="297"/>
                  </a:moveTo>
                  <a:lnTo>
                    <a:pt x="131" y="299"/>
                  </a:lnTo>
                  <a:lnTo>
                    <a:pt x="132" y="299"/>
                  </a:lnTo>
                  <a:lnTo>
                    <a:pt x="132" y="301"/>
                  </a:lnTo>
                  <a:lnTo>
                    <a:pt x="133" y="301"/>
                  </a:lnTo>
                  <a:lnTo>
                    <a:pt x="133" y="302"/>
                  </a:lnTo>
                  <a:lnTo>
                    <a:pt x="134" y="302"/>
                  </a:lnTo>
                  <a:lnTo>
                    <a:pt x="134" y="303"/>
                  </a:lnTo>
                  <a:lnTo>
                    <a:pt x="134" y="304"/>
                  </a:lnTo>
                  <a:lnTo>
                    <a:pt x="136" y="304"/>
                  </a:lnTo>
                  <a:lnTo>
                    <a:pt x="136" y="305"/>
                  </a:lnTo>
                  <a:lnTo>
                    <a:pt x="139" y="305"/>
                  </a:lnTo>
                  <a:lnTo>
                    <a:pt x="156" y="305"/>
                  </a:lnTo>
                  <a:lnTo>
                    <a:pt x="156" y="337"/>
                  </a:lnTo>
                  <a:lnTo>
                    <a:pt x="0" y="337"/>
                  </a:lnTo>
                  <a:lnTo>
                    <a:pt x="0" y="305"/>
                  </a:lnTo>
                  <a:lnTo>
                    <a:pt x="18" y="305"/>
                  </a:lnTo>
                  <a:lnTo>
                    <a:pt x="20" y="305"/>
                  </a:lnTo>
                  <a:lnTo>
                    <a:pt x="20" y="304"/>
                  </a:lnTo>
                  <a:lnTo>
                    <a:pt x="22" y="304"/>
                  </a:lnTo>
                  <a:lnTo>
                    <a:pt x="22" y="303"/>
                  </a:lnTo>
                  <a:lnTo>
                    <a:pt x="23" y="303"/>
                  </a:lnTo>
                  <a:lnTo>
                    <a:pt x="23" y="302"/>
                  </a:lnTo>
                  <a:lnTo>
                    <a:pt x="24" y="302"/>
                  </a:lnTo>
                  <a:lnTo>
                    <a:pt x="24" y="301"/>
                  </a:lnTo>
                  <a:lnTo>
                    <a:pt x="25" y="301"/>
                  </a:lnTo>
                  <a:lnTo>
                    <a:pt x="25" y="299"/>
                  </a:lnTo>
                  <a:lnTo>
                    <a:pt x="25" y="297"/>
                  </a:lnTo>
                  <a:lnTo>
                    <a:pt x="25" y="40"/>
                  </a:lnTo>
                  <a:lnTo>
                    <a:pt x="25" y="38"/>
                  </a:lnTo>
                  <a:lnTo>
                    <a:pt x="25" y="36"/>
                  </a:lnTo>
                  <a:lnTo>
                    <a:pt x="24" y="36"/>
                  </a:lnTo>
                  <a:lnTo>
                    <a:pt x="24" y="35"/>
                  </a:lnTo>
                  <a:lnTo>
                    <a:pt x="23" y="35"/>
                  </a:lnTo>
                  <a:lnTo>
                    <a:pt x="23" y="34"/>
                  </a:lnTo>
                  <a:lnTo>
                    <a:pt x="22" y="34"/>
                  </a:lnTo>
                  <a:lnTo>
                    <a:pt x="22" y="33"/>
                  </a:lnTo>
                  <a:lnTo>
                    <a:pt x="20" y="33"/>
                  </a:lnTo>
                  <a:lnTo>
                    <a:pt x="20" y="32"/>
                  </a:lnTo>
                  <a:lnTo>
                    <a:pt x="18" y="32"/>
                  </a:lnTo>
                  <a:lnTo>
                    <a:pt x="0" y="32"/>
                  </a:lnTo>
                  <a:lnTo>
                    <a:pt x="0" y="0"/>
                  </a:lnTo>
                  <a:lnTo>
                    <a:pt x="156" y="0"/>
                  </a:lnTo>
                  <a:lnTo>
                    <a:pt x="156" y="32"/>
                  </a:lnTo>
                  <a:lnTo>
                    <a:pt x="139" y="32"/>
                  </a:lnTo>
                  <a:lnTo>
                    <a:pt x="136" y="32"/>
                  </a:lnTo>
                  <a:lnTo>
                    <a:pt x="136" y="33"/>
                  </a:lnTo>
                  <a:lnTo>
                    <a:pt x="134" y="33"/>
                  </a:lnTo>
                  <a:lnTo>
                    <a:pt x="134" y="34"/>
                  </a:lnTo>
                  <a:lnTo>
                    <a:pt x="134" y="35"/>
                  </a:lnTo>
                  <a:lnTo>
                    <a:pt x="133" y="35"/>
                  </a:lnTo>
                  <a:lnTo>
                    <a:pt x="133" y="36"/>
                  </a:lnTo>
                  <a:lnTo>
                    <a:pt x="132" y="36"/>
                  </a:lnTo>
                  <a:lnTo>
                    <a:pt x="132" y="38"/>
                  </a:lnTo>
                  <a:lnTo>
                    <a:pt x="131" y="38"/>
                  </a:lnTo>
                  <a:lnTo>
                    <a:pt x="131" y="40"/>
                  </a:lnTo>
                  <a:lnTo>
                    <a:pt x="131" y="297"/>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8459" name="Freeform 156"/>
            <p:cNvSpPr>
              <a:spLocks noChangeAspect="1"/>
            </p:cNvSpPr>
            <p:nvPr/>
          </p:nvSpPr>
          <p:spPr bwMode="auto">
            <a:xfrm>
              <a:off x="746" y="1696"/>
              <a:ext cx="138" cy="319"/>
            </a:xfrm>
            <a:custGeom>
              <a:avLst/>
              <a:gdLst>
                <a:gd name="T0" fmla="*/ 111 w 138"/>
                <a:gd name="T1" fmla="*/ 294 h 319"/>
                <a:gd name="T2" fmla="*/ 112 w 138"/>
                <a:gd name="T3" fmla="*/ 297 h 319"/>
                <a:gd name="T4" fmla="*/ 113 w 138"/>
                <a:gd name="T5" fmla="*/ 298 h 319"/>
                <a:gd name="T6" fmla="*/ 114 w 138"/>
                <a:gd name="T7" fmla="*/ 299 h 319"/>
                <a:gd name="T8" fmla="*/ 115 w 138"/>
                <a:gd name="T9" fmla="*/ 300 h 319"/>
                <a:gd name="T10" fmla="*/ 116 w 138"/>
                <a:gd name="T11" fmla="*/ 301 h 319"/>
                <a:gd name="T12" fmla="*/ 117 w 138"/>
                <a:gd name="T13" fmla="*/ 302 h 319"/>
                <a:gd name="T14" fmla="*/ 119 w 138"/>
                <a:gd name="T15" fmla="*/ 303 h 319"/>
                <a:gd name="T16" fmla="*/ 121 w 138"/>
                <a:gd name="T17" fmla="*/ 304 h 319"/>
                <a:gd name="T18" fmla="*/ 123 w 138"/>
                <a:gd name="T19" fmla="*/ 305 h 319"/>
                <a:gd name="T20" fmla="*/ 137 w 138"/>
                <a:gd name="T21" fmla="*/ 305 h 319"/>
                <a:gd name="T22" fmla="*/ 0 w 138"/>
                <a:gd name="T23" fmla="*/ 318 h 319"/>
                <a:gd name="T24" fmla="*/ 10 w 138"/>
                <a:gd name="T25" fmla="*/ 305 h 319"/>
                <a:gd name="T26" fmla="*/ 14 w 138"/>
                <a:gd name="T27" fmla="*/ 304 h 319"/>
                <a:gd name="T28" fmla="*/ 18 w 138"/>
                <a:gd name="T29" fmla="*/ 304 h 319"/>
                <a:gd name="T30" fmla="*/ 19 w 138"/>
                <a:gd name="T31" fmla="*/ 303 h 319"/>
                <a:gd name="T32" fmla="*/ 20 w 138"/>
                <a:gd name="T33" fmla="*/ 302 h 319"/>
                <a:gd name="T34" fmla="*/ 21 w 138"/>
                <a:gd name="T35" fmla="*/ 299 h 319"/>
                <a:gd name="T36" fmla="*/ 23 w 138"/>
                <a:gd name="T37" fmla="*/ 298 h 319"/>
                <a:gd name="T38" fmla="*/ 24 w 138"/>
                <a:gd name="T39" fmla="*/ 297 h 319"/>
                <a:gd name="T40" fmla="*/ 25 w 138"/>
                <a:gd name="T41" fmla="*/ 294 h 319"/>
                <a:gd name="T42" fmla="*/ 25 w 138"/>
                <a:gd name="T43" fmla="*/ 293 h 319"/>
                <a:gd name="T44" fmla="*/ 25 w 138"/>
                <a:gd name="T45" fmla="*/ 25 h 319"/>
                <a:gd name="T46" fmla="*/ 24 w 138"/>
                <a:gd name="T47" fmla="*/ 22 h 319"/>
                <a:gd name="T48" fmla="*/ 23 w 138"/>
                <a:gd name="T49" fmla="*/ 21 h 319"/>
                <a:gd name="T50" fmla="*/ 21 w 138"/>
                <a:gd name="T51" fmla="*/ 19 h 319"/>
                <a:gd name="T52" fmla="*/ 21 w 138"/>
                <a:gd name="T53" fmla="*/ 17 h 319"/>
                <a:gd name="T54" fmla="*/ 20 w 138"/>
                <a:gd name="T55" fmla="*/ 16 h 319"/>
                <a:gd name="T56" fmla="*/ 19 w 138"/>
                <a:gd name="T57" fmla="*/ 15 h 319"/>
                <a:gd name="T58" fmla="*/ 17 w 138"/>
                <a:gd name="T59" fmla="*/ 14 h 319"/>
                <a:gd name="T60" fmla="*/ 14 w 138"/>
                <a:gd name="T61" fmla="*/ 14 h 319"/>
                <a:gd name="T62" fmla="*/ 10 w 138"/>
                <a:gd name="T63" fmla="*/ 13 h 319"/>
                <a:gd name="T64" fmla="*/ 0 w 138"/>
                <a:gd name="T65" fmla="*/ 0 h 319"/>
                <a:gd name="T66" fmla="*/ 137 w 138"/>
                <a:gd name="T67" fmla="*/ 13 h 319"/>
                <a:gd name="T68" fmla="*/ 123 w 138"/>
                <a:gd name="T69" fmla="*/ 13 h 319"/>
                <a:gd name="T70" fmla="*/ 121 w 138"/>
                <a:gd name="T71" fmla="*/ 14 h 319"/>
                <a:gd name="T72" fmla="*/ 119 w 138"/>
                <a:gd name="T73" fmla="*/ 15 h 319"/>
                <a:gd name="T74" fmla="*/ 117 w 138"/>
                <a:gd name="T75" fmla="*/ 16 h 319"/>
                <a:gd name="T76" fmla="*/ 116 w 138"/>
                <a:gd name="T77" fmla="*/ 17 h 319"/>
                <a:gd name="T78" fmla="*/ 115 w 138"/>
                <a:gd name="T79" fmla="*/ 18 h 319"/>
                <a:gd name="T80" fmla="*/ 114 w 138"/>
                <a:gd name="T81" fmla="*/ 19 h 319"/>
                <a:gd name="T82" fmla="*/ 113 w 138"/>
                <a:gd name="T83" fmla="*/ 21 h 319"/>
                <a:gd name="T84" fmla="*/ 112 w 138"/>
                <a:gd name="T85" fmla="*/ 22 h 319"/>
                <a:gd name="T86" fmla="*/ 111 w 138"/>
                <a:gd name="T87" fmla="*/ 25 h 319"/>
                <a:gd name="T88" fmla="*/ 111 w 138"/>
                <a:gd name="T89" fmla="*/ 293 h 31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8"/>
                <a:gd name="T136" fmla="*/ 0 h 319"/>
                <a:gd name="T137" fmla="*/ 138 w 138"/>
                <a:gd name="T138" fmla="*/ 319 h 31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8" h="319">
                  <a:moveTo>
                    <a:pt x="111" y="290"/>
                  </a:moveTo>
                  <a:lnTo>
                    <a:pt x="111" y="294"/>
                  </a:lnTo>
                  <a:lnTo>
                    <a:pt x="112" y="294"/>
                  </a:lnTo>
                  <a:lnTo>
                    <a:pt x="112" y="297"/>
                  </a:lnTo>
                  <a:lnTo>
                    <a:pt x="113" y="297"/>
                  </a:lnTo>
                  <a:lnTo>
                    <a:pt x="113" y="298"/>
                  </a:lnTo>
                  <a:lnTo>
                    <a:pt x="114" y="298"/>
                  </a:lnTo>
                  <a:lnTo>
                    <a:pt x="114" y="299"/>
                  </a:lnTo>
                  <a:lnTo>
                    <a:pt x="114" y="300"/>
                  </a:lnTo>
                  <a:lnTo>
                    <a:pt x="115" y="300"/>
                  </a:lnTo>
                  <a:lnTo>
                    <a:pt x="115" y="301"/>
                  </a:lnTo>
                  <a:lnTo>
                    <a:pt x="116" y="301"/>
                  </a:lnTo>
                  <a:lnTo>
                    <a:pt x="116" y="302"/>
                  </a:lnTo>
                  <a:lnTo>
                    <a:pt x="117" y="302"/>
                  </a:lnTo>
                  <a:lnTo>
                    <a:pt x="117" y="303"/>
                  </a:lnTo>
                  <a:lnTo>
                    <a:pt x="119" y="303"/>
                  </a:lnTo>
                  <a:lnTo>
                    <a:pt x="119" y="304"/>
                  </a:lnTo>
                  <a:lnTo>
                    <a:pt x="121" y="304"/>
                  </a:lnTo>
                  <a:lnTo>
                    <a:pt x="123" y="304"/>
                  </a:lnTo>
                  <a:lnTo>
                    <a:pt x="123" y="305"/>
                  </a:lnTo>
                  <a:lnTo>
                    <a:pt x="126" y="305"/>
                  </a:lnTo>
                  <a:lnTo>
                    <a:pt x="137" y="305"/>
                  </a:lnTo>
                  <a:lnTo>
                    <a:pt x="137" y="318"/>
                  </a:lnTo>
                  <a:lnTo>
                    <a:pt x="0" y="318"/>
                  </a:lnTo>
                  <a:lnTo>
                    <a:pt x="0" y="305"/>
                  </a:lnTo>
                  <a:lnTo>
                    <a:pt x="10" y="305"/>
                  </a:lnTo>
                  <a:lnTo>
                    <a:pt x="14" y="305"/>
                  </a:lnTo>
                  <a:lnTo>
                    <a:pt x="14" y="304"/>
                  </a:lnTo>
                  <a:lnTo>
                    <a:pt x="16" y="304"/>
                  </a:lnTo>
                  <a:lnTo>
                    <a:pt x="18" y="304"/>
                  </a:lnTo>
                  <a:lnTo>
                    <a:pt x="18" y="303"/>
                  </a:lnTo>
                  <a:lnTo>
                    <a:pt x="19" y="303"/>
                  </a:lnTo>
                  <a:lnTo>
                    <a:pt x="19" y="302"/>
                  </a:lnTo>
                  <a:lnTo>
                    <a:pt x="20" y="302"/>
                  </a:lnTo>
                  <a:lnTo>
                    <a:pt x="21" y="300"/>
                  </a:lnTo>
                  <a:lnTo>
                    <a:pt x="21" y="299"/>
                  </a:lnTo>
                  <a:lnTo>
                    <a:pt x="23" y="299"/>
                  </a:lnTo>
                  <a:lnTo>
                    <a:pt x="23" y="298"/>
                  </a:lnTo>
                  <a:lnTo>
                    <a:pt x="23" y="297"/>
                  </a:lnTo>
                  <a:lnTo>
                    <a:pt x="24" y="297"/>
                  </a:lnTo>
                  <a:lnTo>
                    <a:pt x="24" y="294"/>
                  </a:lnTo>
                  <a:lnTo>
                    <a:pt x="25" y="294"/>
                  </a:lnTo>
                  <a:lnTo>
                    <a:pt x="25" y="290"/>
                  </a:lnTo>
                  <a:lnTo>
                    <a:pt x="25" y="293"/>
                  </a:lnTo>
                  <a:lnTo>
                    <a:pt x="25" y="29"/>
                  </a:lnTo>
                  <a:lnTo>
                    <a:pt x="25" y="25"/>
                  </a:lnTo>
                  <a:lnTo>
                    <a:pt x="24" y="25"/>
                  </a:lnTo>
                  <a:lnTo>
                    <a:pt x="24" y="22"/>
                  </a:lnTo>
                  <a:lnTo>
                    <a:pt x="23" y="22"/>
                  </a:lnTo>
                  <a:lnTo>
                    <a:pt x="23" y="21"/>
                  </a:lnTo>
                  <a:lnTo>
                    <a:pt x="23" y="19"/>
                  </a:lnTo>
                  <a:lnTo>
                    <a:pt x="21" y="19"/>
                  </a:lnTo>
                  <a:lnTo>
                    <a:pt x="21" y="18"/>
                  </a:lnTo>
                  <a:lnTo>
                    <a:pt x="21" y="17"/>
                  </a:lnTo>
                  <a:lnTo>
                    <a:pt x="20" y="17"/>
                  </a:lnTo>
                  <a:lnTo>
                    <a:pt x="20" y="16"/>
                  </a:lnTo>
                  <a:lnTo>
                    <a:pt x="19" y="16"/>
                  </a:lnTo>
                  <a:lnTo>
                    <a:pt x="19" y="15"/>
                  </a:lnTo>
                  <a:lnTo>
                    <a:pt x="18" y="15"/>
                  </a:lnTo>
                  <a:lnTo>
                    <a:pt x="17" y="14"/>
                  </a:lnTo>
                  <a:lnTo>
                    <a:pt x="16" y="14"/>
                  </a:lnTo>
                  <a:lnTo>
                    <a:pt x="14" y="14"/>
                  </a:lnTo>
                  <a:lnTo>
                    <a:pt x="14" y="13"/>
                  </a:lnTo>
                  <a:lnTo>
                    <a:pt x="10" y="13"/>
                  </a:lnTo>
                  <a:lnTo>
                    <a:pt x="0" y="13"/>
                  </a:lnTo>
                  <a:lnTo>
                    <a:pt x="0" y="0"/>
                  </a:lnTo>
                  <a:lnTo>
                    <a:pt x="137" y="0"/>
                  </a:lnTo>
                  <a:lnTo>
                    <a:pt x="137" y="13"/>
                  </a:lnTo>
                  <a:lnTo>
                    <a:pt x="126" y="13"/>
                  </a:lnTo>
                  <a:lnTo>
                    <a:pt x="123" y="13"/>
                  </a:lnTo>
                  <a:lnTo>
                    <a:pt x="123" y="14"/>
                  </a:lnTo>
                  <a:lnTo>
                    <a:pt x="121" y="14"/>
                  </a:lnTo>
                  <a:lnTo>
                    <a:pt x="119" y="14"/>
                  </a:lnTo>
                  <a:lnTo>
                    <a:pt x="119" y="15"/>
                  </a:lnTo>
                  <a:lnTo>
                    <a:pt x="117" y="15"/>
                  </a:lnTo>
                  <a:lnTo>
                    <a:pt x="117" y="16"/>
                  </a:lnTo>
                  <a:lnTo>
                    <a:pt x="116" y="16"/>
                  </a:lnTo>
                  <a:lnTo>
                    <a:pt x="116" y="17"/>
                  </a:lnTo>
                  <a:lnTo>
                    <a:pt x="115" y="17"/>
                  </a:lnTo>
                  <a:lnTo>
                    <a:pt x="115" y="18"/>
                  </a:lnTo>
                  <a:lnTo>
                    <a:pt x="114" y="18"/>
                  </a:lnTo>
                  <a:lnTo>
                    <a:pt x="114" y="19"/>
                  </a:lnTo>
                  <a:lnTo>
                    <a:pt x="114" y="21"/>
                  </a:lnTo>
                  <a:lnTo>
                    <a:pt x="113" y="21"/>
                  </a:lnTo>
                  <a:lnTo>
                    <a:pt x="113" y="22"/>
                  </a:lnTo>
                  <a:lnTo>
                    <a:pt x="112" y="22"/>
                  </a:lnTo>
                  <a:lnTo>
                    <a:pt x="112" y="25"/>
                  </a:lnTo>
                  <a:lnTo>
                    <a:pt x="111" y="25"/>
                  </a:lnTo>
                  <a:lnTo>
                    <a:pt x="111" y="29"/>
                  </a:lnTo>
                  <a:lnTo>
                    <a:pt x="111" y="293"/>
                  </a:lnTo>
                  <a:lnTo>
                    <a:pt x="111" y="290"/>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8460" name="Freeform 157"/>
            <p:cNvSpPr>
              <a:spLocks noChangeAspect="1"/>
            </p:cNvSpPr>
            <p:nvPr/>
          </p:nvSpPr>
          <p:spPr bwMode="auto">
            <a:xfrm>
              <a:off x="921" y="1687"/>
              <a:ext cx="290" cy="338"/>
            </a:xfrm>
            <a:custGeom>
              <a:avLst/>
              <a:gdLst>
                <a:gd name="T0" fmla="*/ 212 w 290"/>
                <a:gd name="T1" fmla="*/ 305 h 338"/>
                <a:gd name="T2" fmla="*/ 69 w 290"/>
                <a:gd name="T3" fmla="*/ 337 h 338"/>
                <a:gd name="T4" fmla="*/ 82 w 290"/>
                <a:gd name="T5" fmla="*/ 305 h 338"/>
                <a:gd name="T6" fmla="*/ 84 w 290"/>
                <a:gd name="T7" fmla="*/ 304 h 338"/>
                <a:gd name="T8" fmla="*/ 85 w 290"/>
                <a:gd name="T9" fmla="*/ 303 h 338"/>
                <a:gd name="T10" fmla="*/ 86 w 290"/>
                <a:gd name="T11" fmla="*/ 302 h 338"/>
                <a:gd name="T12" fmla="*/ 87 w 290"/>
                <a:gd name="T13" fmla="*/ 301 h 338"/>
                <a:gd name="T14" fmla="*/ 88 w 290"/>
                <a:gd name="T15" fmla="*/ 299 h 338"/>
                <a:gd name="T16" fmla="*/ 89 w 290"/>
                <a:gd name="T17" fmla="*/ 297 h 338"/>
                <a:gd name="T18" fmla="*/ 72 w 290"/>
                <a:gd name="T19" fmla="*/ 68 h 338"/>
                <a:gd name="T20" fmla="*/ 66 w 290"/>
                <a:gd name="T21" fmla="*/ 69 h 338"/>
                <a:gd name="T22" fmla="*/ 63 w 290"/>
                <a:gd name="T23" fmla="*/ 69 h 338"/>
                <a:gd name="T24" fmla="*/ 59 w 290"/>
                <a:gd name="T25" fmla="*/ 70 h 338"/>
                <a:gd name="T26" fmla="*/ 56 w 290"/>
                <a:gd name="T27" fmla="*/ 71 h 338"/>
                <a:gd name="T28" fmla="*/ 54 w 290"/>
                <a:gd name="T29" fmla="*/ 72 h 338"/>
                <a:gd name="T30" fmla="*/ 52 w 290"/>
                <a:gd name="T31" fmla="*/ 73 h 338"/>
                <a:gd name="T32" fmla="*/ 50 w 290"/>
                <a:gd name="T33" fmla="*/ 74 h 338"/>
                <a:gd name="T34" fmla="*/ 48 w 290"/>
                <a:gd name="T35" fmla="*/ 75 h 338"/>
                <a:gd name="T36" fmla="*/ 47 w 290"/>
                <a:gd name="T37" fmla="*/ 76 h 338"/>
                <a:gd name="T38" fmla="*/ 44 w 290"/>
                <a:gd name="T39" fmla="*/ 78 h 338"/>
                <a:gd name="T40" fmla="*/ 43 w 290"/>
                <a:gd name="T41" fmla="*/ 79 h 338"/>
                <a:gd name="T42" fmla="*/ 41 w 290"/>
                <a:gd name="T43" fmla="*/ 81 h 338"/>
                <a:gd name="T44" fmla="*/ 40 w 290"/>
                <a:gd name="T45" fmla="*/ 82 h 338"/>
                <a:gd name="T46" fmla="*/ 38 w 290"/>
                <a:gd name="T47" fmla="*/ 84 h 338"/>
                <a:gd name="T48" fmla="*/ 38 w 290"/>
                <a:gd name="T49" fmla="*/ 86 h 338"/>
                <a:gd name="T50" fmla="*/ 37 w 290"/>
                <a:gd name="T51" fmla="*/ 88 h 338"/>
                <a:gd name="T52" fmla="*/ 36 w 290"/>
                <a:gd name="T53" fmla="*/ 90 h 338"/>
                <a:gd name="T54" fmla="*/ 35 w 290"/>
                <a:gd name="T55" fmla="*/ 92 h 338"/>
                <a:gd name="T56" fmla="*/ 34 w 290"/>
                <a:gd name="T57" fmla="*/ 95 h 338"/>
                <a:gd name="T58" fmla="*/ 33 w 290"/>
                <a:gd name="T59" fmla="*/ 99 h 338"/>
                <a:gd name="T60" fmla="*/ 32 w 290"/>
                <a:gd name="T61" fmla="*/ 104 h 338"/>
                <a:gd name="T62" fmla="*/ 0 w 290"/>
                <a:gd name="T63" fmla="*/ 116 h 338"/>
                <a:gd name="T64" fmla="*/ 289 w 290"/>
                <a:gd name="T65" fmla="*/ 0 h 338"/>
                <a:gd name="T66" fmla="*/ 256 w 290"/>
                <a:gd name="T67" fmla="*/ 116 h 338"/>
                <a:gd name="T68" fmla="*/ 256 w 290"/>
                <a:gd name="T69" fmla="*/ 100 h 338"/>
                <a:gd name="T70" fmla="*/ 255 w 290"/>
                <a:gd name="T71" fmla="*/ 96 h 338"/>
                <a:gd name="T72" fmla="*/ 254 w 290"/>
                <a:gd name="T73" fmla="*/ 94 h 338"/>
                <a:gd name="T74" fmla="*/ 254 w 290"/>
                <a:gd name="T75" fmla="*/ 91 h 338"/>
                <a:gd name="T76" fmla="*/ 253 w 290"/>
                <a:gd name="T77" fmla="*/ 89 h 338"/>
                <a:gd name="T78" fmla="*/ 252 w 290"/>
                <a:gd name="T79" fmla="*/ 87 h 338"/>
                <a:gd name="T80" fmla="*/ 251 w 290"/>
                <a:gd name="T81" fmla="*/ 85 h 338"/>
                <a:gd name="T82" fmla="*/ 250 w 290"/>
                <a:gd name="T83" fmla="*/ 84 h 338"/>
                <a:gd name="T84" fmla="*/ 249 w 290"/>
                <a:gd name="T85" fmla="*/ 83 h 338"/>
                <a:gd name="T86" fmla="*/ 247 w 290"/>
                <a:gd name="T87" fmla="*/ 80 h 338"/>
                <a:gd name="T88" fmla="*/ 243 w 290"/>
                <a:gd name="T89" fmla="*/ 77 h 338"/>
                <a:gd name="T90" fmla="*/ 242 w 290"/>
                <a:gd name="T91" fmla="*/ 76 h 338"/>
                <a:gd name="T92" fmla="*/ 240 w 290"/>
                <a:gd name="T93" fmla="*/ 75 h 338"/>
                <a:gd name="T94" fmla="*/ 239 w 290"/>
                <a:gd name="T95" fmla="*/ 74 h 338"/>
                <a:gd name="T96" fmla="*/ 237 w 290"/>
                <a:gd name="T97" fmla="*/ 74 h 338"/>
                <a:gd name="T98" fmla="*/ 235 w 290"/>
                <a:gd name="T99" fmla="*/ 73 h 338"/>
                <a:gd name="T100" fmla="*/ 233 w 290"/>
                <a:gd name="T101" fmla="*/ 71 h 338"/>
                <a:gd name="T102" fmla="*/ 230 w 290"/>
                <a:gd name="T103" fmla="*/ 70 h 338"/>
                <a:gd name="T104" fmla="*/ 227 w 290"/>
                <a:gd name="T105" fmla="*/ 69 h 338"/>
                <a:gd name="T106" fmla="*/ 219 w 290"/>
                <a:gd name="T107" fmla="*/ 69 h 338"/>
                <a:gd name="T108" fmla="*/ 200 w 290"/>
                <a:gd name="T109" fmla="*/ 68 h 338"/>
                <a:gd name="T110" fmla="*/ 200 w 290"/>
                <a:gd name="T111" fmla="*/ 299 h 338"/>
                <a:gd name="T112" fmla="*/ 201 w 290"/>
                <a:gd name="T113" fmla="*/ 301 h 338"/>
                <a:gd name="T114" fmla="*/ 202 w 290"/>
                <a:gd name="T115" fmla="*/ 302 h 338"/>
                <a:gd name="T116" fmla="*/ 203 w 290"/>
                <a:gd name="T117" fmla="*/ 303 h 338"/>
                <a:gd name="T118" fmla="*/ 204 w 290"/>
                <a:gd name="T119" fmla="*/ 304 h 338"/>
                <a:gd name="T120" fmla="*/ 206 w 290"/>
                <a:gd name="T121" fmla="*/ 305 h 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90"/>
                <a:gd name="T184" fmla="*/ 0 h 338"/>
                <a:gd name="T185" fmla="*/ 290 w 290"/>
                <a:gd name="T186" fmla="*/ 338 h 33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90" h="338">
                  <a:moveTo>
                    <a:pt x="208" y="305"/>
                  </a:moveTo>
                  <a:lnTo>
                    <a:pt x="212" y="305"/>
                  </a:lnTo>
                  <a:lnTo>
                    <a:pt x="212" y="337"/>
                  </a:lnTo>
                  <a:lnTo>
                    <a:pt x="69" y="337"/>
                  </a:lnTo>
                  <a:lnTo>
                    <a:pt x="69" y="305"/>
                  </a:lnTo>
                  <a:lnTo>
                    <a:pt x="82" y="305"/>
                  </a:lnTo>
                  <a:lnTo>
                    <a:pt x="84" y="305"/>
                  </a:lnTo>
                  <a:lnTo>
                    <a:pt x="84" y="304"/>
                  </a:lnTo>
                  <a:lnTo>
                    <a:pt x="85" y="304"/>
                  </a:lnTo>
                  <a:lnTo>
                    <a:pt x="85" y="303"/>
                  </a:lnTo>
                  <a:lnTo>
                    <a:pt x="86" y="303"/>
                  </a:lnTo>
                  <a:lnTo>
                    <a:pt x="86" y="302"/>
                  </a:lnTo>
                  <a:lnTo>
                    <a:pt x="87" y="302"/>
                  </a:lnTo>
                  <a:lnTo>
                    <a:pt x="87" y="301"/>
                  </a:lnTo>
                  <a:lnTo>
                    <a:pt x="88" y="301"/>
                  </a:lnTo>
                  <a:lnTo>
                    <a:pt x="88" y="299"/>
                  </a:lnTo>
                  <a:lnTo>
                    <a:pt x="89" y="299"/>
                  </a:lnTo>
                  <a:lnTo>
                    <a:pt x="89" y="297"/>
                  </a:lnTo>
                  <a:lnTo>
                    <a:pt x="89" y="68"/>
                  </a:lnTo>
                  <a:lnTo>
                    <a:pt x="72" y="68"/>
                  </a:lnTo>
                  <a:lnTo>
                    <a:pt x="71" y="69"/>
                  </a:lnTo>
                  <a:lnTo>
                    <a:pt x="66" y="69"/>
                  </a:lnTo>
                  <a:lnTo>
                    <a:pt x="65" y="69"/>
                  </a:lnTo>
                  <a:lnTo>
                    <a:pt x="63" y="69"/>
                  </a:lnTo>
                  <a:lnTo>
                    <a:pt x="61" y="70"/>
                  </a:lnTo>
                  <a:lnTo>
                    <a:pt x="59" y="70"/>
                  </a:lnTo>
                  <a:lnTo>
                    <a:pt x="58" y="71"/>
                  </a:lnTo>
                  <a:lnTo>
                    <a:pt x="56" y="71"/>
                  </a:lnTo>
                  <a:lnTo>
                    <a:pt x="55" y="72"/>
                  </a:lnTo>
                  <a:lnTo>
                    <a:pt x="54" y="72"/>
                  </a:lnTo>
                  <a:lnTo>
                    <a:pt x="54" y="73"/>
                  </a:lnTo>
                  <a:lnTo>
                    <a:pt x="52" y="73"/>
                  </a:lnTo>
                  <a:lnTo>
                    <a:pt x="51" y="74"/>
                  </a:lnTo>
                  <a:lnTo>
                    <a:pt x="50" y="74"/>
                  </a:lnTo>
                  <a:lnTo>
                    <a:pt x="49" y="74"/>
                  </a:lnTo>
                  <a:lnTo>
                    <a:pt x="48" y="75"/>
                  </a:lnTo>
                  <a:lnTo>
                    <a:pt x="47" y="75"/>
                  </a:lnTo>
                  <a:lnTo>
                    <a:pt x="47" y="76"/>
                  </a:lnTo>
                  <a:lnTo>
                    <a:pt x="46" y="76"/>
                  </a:lnTo>
                  <a:lnTo>
                    <a:pt x="44" y="78"/>
                  </a:lnTo>
                  <a:lnTo>
                    <a:pt x="43" y="78"/>
                  </a:lnTo>
                  <a:lnTo>
                    <a:pt x="43" y="79"/>
                  </a:lnTo>
                  <a:lnTo>
                    <a:pt x="42" y="81"/>
                  </a:lnTo>
                  <a:lnTo>
                    <a:pt x="41" y="81"/>
                  </a:lnTo>
                  <a:lnTo>
                    <a:pt x="41" y="82"/>
                  </a:lnTo>
                  <a:lnTo>
                    <a:pt x="40" y="82"/>
                  </a:lnTo>
                  <a:lnTo>
                    <a:pt x="40" y="83"/>
                  </a:lnTo>
                  <a:lnTo>
                    <a:pt x="38" y="84"/>
                  </a:lnTo>
                  <a:lnTo>
                    <a:pt x="38" y="85"/>
                  </a:lnTo>
                  <a:lnTo>
                    <a:pt x="38" y="86"/>
                  </a:lnTo>
                  <a:lnTo>
                    <a:pt x="37" y="86"/>
                  </a:lnTo>
                  <a:lnTo>
                    <a:pt x="37" y="88"/>
                  </a:lnTo>
                  <a:lnTo>
                    <a:pt x="36" y="88"/>
                  </a:lnTo>
                  <a:lnTo>
                    <a:pt x="36" y="90"/>
                  </a:lnTo>
                  <a:lnTo>
                    <a:pt x="35" y="91"/>
                  </a:lnTo>
                  <a:lnTo>
                    <a:pt x="35" y="92"/>
                  </a:lnTo>
                  <a:lnTo>
                    <a:pt x="34" y="93"/>
                  </a:lnTo>
                  <a:lnTo>
                    <a:pt x="34" y="95"/>
                  </a:lnTo>
                  <a:lnTo>
                    <a:pt x="33" y="95"/>
                  </a:lnTo>
                  <a:lnTo>
                    <a:pt x="33" y="99"/>
                  </a:lnTo>
                  <a:lnTo>
                    <a:pt x="32" y="100"/>
                  </a:lnTo>
                  <a:lnTo>
                    <a:pt x="32" y="104"/>
                  </a:lnTo>
                  <a:lnTo>
                    <a:pt x="32" y="116"/>
                  </a:lnTo>
                  <a:lnTo>
                    <a:pt x="0" y="116"/>
                  </a:lnTo>
                  <a:lnTo>
                    <a:pt x="0" y="0"/>
                  </a:lnTo>
                  <a:lnTo>
                    <a:pt x="289" y="0"/>
                  </a:lnTo>
                  <a:lnTo>
                    <a:pt x="289" y="116"/>
                  </a:lnTo>
                  <a:lnTo>
                    <a:pt x="256" y="116"/>
                  </a:lnTo>
                  <a:lnTo>
                    <a:pt x="256" y="104"/>
                  </a:lnTo>
                  <a:lnTo>
                    <a:pt x="256" y="100"/>
                  </a:lnTo>
                  <a:lnTo>
                    <a:pt x="255" y="99"/>
                  </a:lnTo>
                  <a:lnTo>
                    <a:pt x="255" y="96"/>
                  </a:lnTo>
                  <a:lnTo>
                    <a:pt x="254" y="95"/>
                  </a:lnTo>
                  <a:lnTo>
                    <a:pt x="254" y="94"/>
                  </a:lnTo>
                  <a:lnTo>
                    <a:pt x="254" y="93"/>
                  </a:lnTo>
                  <a:lnTo>
                    <a:pt x="254" y="91"/>
                  </a:lnTo>
                  <a:lnTo>
                    <a:pt x="253" y="90"/>
                  </a:lnTo>
                  <a:lnTo>
                    <a:pt x="253" y="89"/>
                  </a:lnTo>
                  <a:lnTo>
                    <a:pt x="252" y="88"/>
                  </a:lnTo>
                  <a:lnTo>
                    <a:pt x="252" y="87"/>
                  </a:lnTo>
                  <a:lnTo>
                    <a:pt x="251" y="86"/>
                  </a:lnTo>
                  <a:lnTo>
                    <a:pt x="251" y="85"/>
                  </a:lnTo>
                  <a:lnTo>
                    <a:pt x="250" y="85"/>
                  </a:lnTo>
                  <a:lnTo>
                    <a:pt x="250" y="84"/>
                  </a:lnTo>
                  <a:lnTo>
                    <a:pt x="249" y="84"/>
                  </a:lnTo>
                  <a:lnTo>
                    <a:pt x="249" y="83"/>
                  </a:lnTo>
                  <a:lnTo>
                    <a:pt x="247" y="81"/>
                  </a:lnTo>
                  <a:lnTo>
                    <a:pt x="247" y="80"/>
                  </a:lnTo>
                  <a:lnTo>
                    <a:pt x="246" y="80"/>
                  </a:lnTo>
                  <a:lnTo>
                    <a:pt x="243" y="77"/>
                  </a:lnTo>
                  <a:lnTo>
                    <a:pt x="242" y="77"/>
                  </a:lnTo>
                  <a:lnTo>
                    <a:pt x="242" y="76"/>
                  </a:lnTo>
                  <a:lnTo>
                    <a:pt x="241" y="75"/>
                  </a:lnTo>
                  <a:lnTo>
                    <a:pt x="240" y="75"/>
                  </a:lnTo>
                  <a:lnTo>
                    <a:pt x="240" y="74"/>
                  </a:lnTo>
                  <a:lnTo>
                    <a:pt x="239" y="74"/>
                  </a:lnTo>
                  <a:lnTo>
                    <a:pt x="238" y="74"/>
                  </a:lnTo>
                  <a:lnTo>
                    <a:pt x="237" y="74"/>
                  </a:lnTo>
                  <a:lnTo>
                    <a:pt x="237" y="73"/>
                  </a:lnTo>
                  <a:lnTo>
                    <a:pt x="235" y="73"/>
                  </a:lnTo>
                  <a:lnTo>
                    <a:pt x="234" y="72"/>
                  </a:lnTo>
                  <a:lnTo>
                    <a:pt x="233" y="71"/>
                  </a:lnTo>
                  <a:lnTo>
                    <a:pt x="231" y="71"/>
                  </a:lnTo>
                  <a:lnTo>
                    <a:pt x="230" y="70"/>
                  </a:lnTo>
                  <a:lnTo>
                    <a:pt x="228" y="70"/>
                  </a:lnTo>
                  <a:lnTo>
                    <a:pt x="227" y="69"/>
                  </a:lnTo>
                  <a:lnTo>
                    <a:pt x="223" y="69"/>
                  </a:lnTo>
                  <a:lnTo>
                    <a:pt x="219" y="69"/>
                  </a:lnTo>
                  <a:lnTo>
                    <a:pt x="218" y="68"/>
                  </a:lnTo>
                  <a:lnTo>
                    <a:pt x="200" y="68"/>
                  </a:lnTo>
                  <a:lnTo>
                    <a:pt x="200" y="297"/>
                  </a:lnTo>
                  <a:lnTo>
                    <a:pt x="200" y="299"/>
                  </a:lnTo>
                  <a:lnTo>
                    <a:pt x="201" y="299"/>
                  </a:lnTo>
                  <a:lnTo>
                    <a:pt x="201" y="301"/>
                  </a:lnTo>
                  <a:lnTo>
                    <a:pt x="202" y="301"/>
                  </a:lnTo>
                  <a:lnTo>
                    <a:pt x="202" y="302"/>
                  </a:lnTo>
                  <a:lnTo>
                    <a:pt x="203" y="302"/>
                  </a:lnTo>
                  <a:lnTo>
                    <a:pt x="203" y="303"/>
                  </a:lnTo>
                  <a:lnTo>
                    <a:pt x="204" y="303"/>
                  </a:lnTo>
                  <a:lnTo>
                    <a:pt x="204" y="304"/>
                  </a:lnTo>
                  <a:lnTo>
                    <a:pt x="206" y="304"/>
                  </a:lnTo>
                  <a:lnTo>
                    <a:pt x="206" y="305"/>
                  </a:lnTo>
                  <a:lnTo>
                    <a:pt x="208" y="305"/>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8461" name="Freeform 158"/>
            <p:cNvSpPr>
              <a:spLocks noChangeAspect="1"/>
            </p:cNvSpPr>
            <p:nvPr/>
          </p:nvSpPr>
          <p:spPr bwMode="auto">
            <a:xfrm>
              <a:off x="931" y="1696"/>
              <a:ext cx="270" cy="319"/>
            </a:xfrm>
            <a:custGeom>
              <a:avLst/>
              <a:gdLst>
                <a:gd name="T0" fmla="*/ 0 w 270"/>
                <a:gd name="T1" fmla="*/ 97 h 319"/>
                <a:gd name="T2" fmla="*/ 269 w 270"/>
                <a:gd name="T3" fmla="*/ 97 h 319"/>
                <a:gd name="T4" fmla="*/ 257 w 270"/>
                <a:gd name="T5" fmla="*/ 88 h 319"/>
                <a:gd name="T6" fmla="*/ 255 w 270"/>
                <a:gd name="T7" fmla="*/ 83 h 319"/>
                <a:gd name="T8" fmla="*/ 254 w 270"/>
                <a:gd name="T9" fmla="*/ 77 h 319"/>
                <a:gd name="T10" fmla="*/ 253 w 270"/>
                <a:gd name="T11" fmla="*/ 75 h 319"/>
                <a:gd name="T12" fmla="*/ 252 w 270"/>
                <a:gd name="T13" fmla="*/ 72 h 319"/>
                <a:gd name="T14" fmla="*/ 250 w 270"/>
                <a:gd name="T15" fmla="*/ 70 h 319"/>
                <a:gd name="T16" fmla="*/ 249 w 270"/>
                <a:gd name="T17" fmla="*/ 68 h 319"/>
                <a:gd name="T18" fmla="*/ 247 w 270"/>
                <a:gd name="T19" fmla="*/ 65 h 319"/>
                <a:gd name="T20" fmla="*/ 245 w 270"/>
                <a:gd name="T21" fmla="*/ 63 h 319"/>
                <a:gd name="T22" fmla="*/ 240 w 270"/>
                <a:gd name="T23" fmla="*/ 59 h 319"/>
                <a:gd name="T24" fmla="*/ 237 w 270"/>
                <a:gd name="T25" fmla="*/ 57 h 319"/>
                <a:gd name="T26" fmla="*/ 235 w 270"/>
                <a:gd name="T27" fmla="*/ 56 h 319"/>
                <a:gd name="T28" fmla="*/ 232 w 270"/>
                <a:gd name="T29" fmla="*/ 54 h 319"/>
                <a:gd name="T30" fmla="*/ 228 w 270"/>
                <a:gd name="T31" fmla="*/ 53 h 319"/>
                <a:gd name="T32" fmla="*/ 225 w 270"/>
                <a:gd name="T33" fmla="*/ 52 h 319"/>
                <a:gd name="T34" fmla="*/ 220 w 270"/>
                <a:gd name="T35" fmla="*/ 51 h 319"/>
                <a:gd name="T36" fmla="*/ 214 w 270"/>
                <a:gd name="T37" fmla="*/ 49 h 319"/>
                <a:gd name="T38" fmla="*/ 180 w 270"/>
                <a:gd name="T39" fmla="*/ 48 h 319"/>
                <a:gd name="T40" fmla="*/ 180 w 270"/>
                <a:gd name="T41" fmla="*/ 294 h 319"/>
                <a:gd name="T42" fmla="*/ 182 w 270"/>
                <a:gd name="T43" fmla="*/ 297 h 319"/>
                <a:gd name="T44" fmla="*/ 183 w 270"/>
                <a:gd name="T45" fmla="*/ 299 h 319"/>
                <a:gd name="T46" fmla="*/ 186 w 270"/>
                <a:gd name="T47" fmla="*/ 302 h 319"/>
                <a:gd name="T48" fmla="*/ 187 w 270"/>
                <a:gd name="T49" fmla="*/ 304 h 319"/>
                <a:gd name="T50" fmla="*/ 192 w 270"/>
                <a:gd name="T51" fmla="*/ 305 h 319"/>
                <a:gd name="T52" fmla="*/ 201 w 270"/>
                <a:gd name="T53" fmla="*/ 318 h 319"/>
                <a:gd name="T54" fmla="*/ 74 w 270"/>
                <a:gd name="T55" fmla="*/ 305 h 319"/>
                <a:gd name="T56" fmla="*/ 80 w 270"/>
                <a:gd name="T57" fmla="*/ 304 h 319"/>
                <a:gd name="T58" fmla="*/ 83 w 270"/>
                <a:gd name="T59" fmla="*/ 303 h 319"/>
                <a:gd name="T60" fmla="*/ 85 w 270"/>
                <a:gd name="T61" fmla="*/ 300 h 319"/>
                <a:gd name="T62" fmla="*/ 86 w 270"/>
                <a:gd name="T63" fmla="*/ 298 h 319"/>
                <a:gd name="T64" fmla="*/ 88 w 270"/>
                <a:gd name="T65" fmla="*/ 297 h 319"/>
                <a:gd name="T66" fmla="*/ 89 w 270"/>
                <a:gd name="T67" fmla="*/ 290 h 319"/>
                <a:gd name="T68" fmla="*/ 63 w 270"/>
                <a:gd name="T69" fmla="*/ 48 h 319"/>
                <a:gd name="T70" fmla="*/ 55 w 270"/>
                <a:gd name="T71" fmla="*/ 50 h 319"/>
                <a:gd name="T72" fmla="*/ 48 w 270"/>
                <a:gd name="T73" fmla="*/ 51 h 319"/>
                <a:gd name="T74" fmla="*/ 44 w 270"/>
                <a:gd name="T75" fmla="*/ 52 h 319"/>
                <a:gd name="T76" fmla="*/ 41 w 270"/>
                <a:gd name="T77" fmla="*/ 53 h 319"/>
                <a:gd name="T78" fmla="*/ 38 w 270"/>
                <a:gd name="T79" fmla="*/ 55 h 319"/>
                <a:gd name="T80" fmla="*/ 34 w 270"/>
                <a:gd name="T81" fmla="*/ 57 h 319"/>
                <a:gd name="T82" fmla="*/ 32 w 270"/>
                <a:gd name="T83" fmla="*/ 58 h 319"/>
                <a:gd name="T84" fmla="*/ 29 w 270"/>
                <a:gd name="T85" fmla="*/ 59 h 319"/>
                <a:gd name="T86" fmla="*/ 26 w 270"/>
                <a:gd name="T87" fmla="*/ 63 h 319"/>
                <a:gd name="T88" fmla="*/ 23 w 270"/>
                <a:gd name="T89" fmla="*/ 65 h 319"/>
                <a:gd name="T90" fmla="*/ 21 w 270"/>
                <a:gd name="T91" fmla="*/ 67 h 319"/>
                <a:gd name="T92" fmla="*/ 21 w 270"/>
                <a:gd name="T93" fmla="*/ 70 h 319"/>
                <a:gd name="T94" fmla="*/ 19 w 270"/>
                <a:gd name="T95" fmla="*/ 72 h 319"/>
                <a:gd name="T96" fmla="*/ 17 w 270"/>
                <a:gd name="T97" fmla="*/ 74 h 319"/>
                <a:gd name="T98" fmla="*/ 16 w 270"/>
                <a:gd name="T99" fmla="*/ 77 h 319"/>
                <a:gd name="T100" fmla="*/ 15 w 270"/>
                <a:gd name="T101" fmla="*/ 81 h 319"/>
                <a:gd name="T102" fmla="*/ 14 w 270"/>
                <a:gd name="T103" fmla="*/ 88 h 319"/>
                <a:gd name="T104" fmla="*/ 13 w 270"/>
                <a:gd name="T105" fmla="*/ 92 h 31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70"/>
                <a:gd name="T160" fmla="*/ 0 h 319"/>
                <a:gd name="T161" fmla="*/ 270 w 270"/>
                <a:gd name="T162" fmla="*/ 319 h 31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70" h="319">
                  <a:moveTo>
                    <a:pt x="13" y="92"/>
                  </a:moveTo>
                  <a:lnTo>
                    <a:pt x="13" y="97"/>
                  </a:lnTo>
                  <a:lnTo>
                    <a:pt x="0" y="97"/>
                  </a:lnTo>
                  <a:lnTo>
                    <a:pt x="0" y="0"/>
                  </a:lnTo>
                  <a:lnTo>
                    <a:pt x="269" y="0"/>
                  </a:lnTo>
                  <a:lnTo>
                    <a:pt x="269" y="97"/>
                  </a:lnTo>
                  <a:lnTo>
                    <a:pt x="257" y="97"/>
                  </a:lnTo>
                  <a:lnTo>
                    <a:pt x="257" y="92"/>
                  </a:lnTo>
                  <a:lnTo>
                    <a:pt x="257" y="88"/>
                  </a:lnTo>
                  <a:lnTo>
                    <a:pt x="256" y="87"/>
                  </a:lnTo>
                  <a:lnTo>
                    <a:pt x="256" y="84"/>
                  </a:lnTo>
                  <a:lnTo>
                    <a:pt x="255" y="83"/>
                  </a:lnTo>
                  <a:lnTo>
                    <a:pt x="255" y="80"/>
                  </a:lnTo>
                  <a:lnTo>
                    <a:pt x="254" y="79"/>
                  </a:lnTo>
                  <a:lnTo>
                    <a:pt x="254" y="77"/>
                  </a:lnTo>
                  <a:lnTo>
                    <a:pt x="254" y="76"/>
                  </a:lnTo>
                  <a:lnTo>
                    <a:pt x="254" y="75"/>
                  </a:lnTo>
                  <a:lnTo>
                    <a:pt x="253" y="75"/>
                  </a:lnTo>
                  <a:lnTo>
                    <a:pt x="253" y="74"/>
                  </a:lnTo>
                  <a:lnTo>
                    <a:pt x="252" y="73"/>
                  </a:lnTo>
                  <a:lnTo>
                    <a:pt x="252" y="72"/>
                  </a:lnTo>
                  <a:lnTo>
                    <a:pt x="251" y="72"/>
                  </a:lnTo>
                  <a:lnTo>
                    <a:pt x="251" y="71"/>
                  </a:lnTo>
                  <a:lnTo>
                    <a:pt x="250" y="70"/>
                  </a:lnTo>
                  <a:lnTo>
                    <a:pt x="250" y="69"/>
                  </a:lnTo>
                  <a:lnTo>
                    <a:pt x="250" y="68"/>
                  </a:lnTo>
                  <a:lnTo>
                    <a:pt x="249" y="68"/>
                  </a:lnTo>
                  <a:lnTo>
                    <a:pt x="249" y="67"/>
                  </a:lnTo>
                  <a:lnTo>
                    <a:pt x="247" y="66"/>
                  </a:lnTo>
                  <a:lnTo>
                    <a:pt x="247" y="65"/>
                  </a:lnTo>
                  <a:lnTo>
                    <a:pt x="246" y="65"/>
                  </a:lnTo>
                  <a:lnTo>
                    <a:pt x="246" y="64"/>
                  </a:lnTo>
                  <a:lnTo>
                    <a:pt x="245" y="63"/>
                  </a:lnTo>
                  <a:lnTo>
                    <a:pt x="244" y="63"/>
                  </a:lnTo>
                  <a:lnTo>
                    <a:pt x="241" y="59"/>
                  </a:lnTo>
                  <a:lnTo>
                    <a:pt x="240" y="59"/>
                  </a:lnTo>
                  <a:lnTo>
                    <a:pt x="238" y="58"/>
                  </a:lnTo>
                  <a:lnTo>
                    <a:pt x="237" y="58"/>
                  </a:lnTo>
                  <a:lnTo>
                    <a:pt x="237" y="57"/>
                  </a:lnTo>
                  <a:lnTo>
                    <a:pt x="236" y="57"/>
                  </a:lnTo>
                  <a:lnTo>
                    <a:pt x="236" y="56"/>
                  </a:lnTo>
                  <a:lnTo>
                    <a:pt x="235" y="56"/>
                  </a:lnTo>
                  <a:lnTo>
                    <a:pt x="234" y="55"/>
                  </a:lnTo>
                  <a:lnTo>
                    <a:pt x="233" y="55"/>
                  </a:lnTo>
                  <a:lnTo>
                    <a:pt x="232" y="54"/>
                  </a:lnTo>
                  <a:lnTo>
                    <a:pt x="230" y="54"/>
                  </a:lnTo>
                  <a:lnTo>
                    <a:pt x="229" y="53"/>
                  </a:lnTo>
                  <a:lnTo>
                    <a:pt x="228" y="53"/>
                  </a:lnTo>
                  <a:lnTo>
                    <a:pt x="227" y="52"/>
                  </a:lnTo>
                  <a:lnTo>
                    <a:pt x="226" y="52"/>
                  </a:lnTo>
                  <a:lnTo>
                    <a:pt x="225" y="52"/>
                  </a:lnTo>
                  <a:lnTo>
                    <a:pt x="224" y="52"/>
                  </a:lnTo>
                  <a:lnTo>
                    <a:pt x="223" y="51"/>
                  </a:lnTo>
                  <a:lnTo>
                    <a:pt x="220" y="51"/>
                  </a:lnTo>
                  <a:lnTo>
                    <a:pt x="219" y="50"/>
                  </a:lnTo>
                  <a:lnTo>
                    <a:pt x="216" y="50"/>
                  </a:lnTo>
                  <a:lnTo>
                    <a:pt x="214" y="49"/>
                  </a:lnTo>
                  <a:lnTo>
                    <a:pt x="209" y="49"/>
                  </a:lnTo>
                  <a:lnTo>
                    <a:pt x="208" y="48"/>
                  </a:lnTo>
                  <a:lnTo>
                    <a:pt x="180" y="48"/>
                  </a:lnTo>
                  <a:lnTo>
                    <a:pt x="180" y="49"/>
                  </a:lnTo>
                  <a:lnTo>
                    <a:pt x="180" y="290"/>
                  </a:lnTo>
                  <a:lnTo>
                    <a:pt x="180" y="294"/>
                  </a:lnTo>
                  <a:lnTo>
                    <a:pt x="181" y="294"/>
                  </a:lnTo>
                  <a:lnTo>
                    <a:pt x="181" y="297"/>
                  </a:lnTo>
                  <a:lnTo>
                    <a:pt x="182" y="297"/>
                  </a:lnTo>
                  <a:lnTo>
                    <a:pt x="182" y="298"/>
                  </a:lnTo>
                  <a:lnTo>
                    <a:pt x="183" y="298"/>
                  </a:lnTo>
                  <a:lnTo>
                    <a:pt x="183" y="299"/>
                  </a:lnTo>
                  <a:lnTo>
                    <a:pt x="184" y="299"/>
                  </a:lnTo>
                  <a:lnTo>
                    <a:pt x="184" y="300"/>
                  </a:lnTo>
                  <a:lnTo>
                    <a:pt x="186" y="302"/>
                  </a:lnTo>
                  <a:lnTo>
                    <a:pt x="186" y="303"/>
                  </a:lnTo>
                  <a:lnTo>
                    <a:pt x="187" y="303"/>
                  </a:lnTo>
                  <a:lnTo>
                    <a:pt x="187" y="304"/>
                  </a:lnTo>
                  <a:lnTo>
                    <a:pt x="189" y="304"/>
                  </a:lnTo>
                  <a:lnTo>
                    <a:pt x="192" y="304"/>
                  </a:lnTo>
                  <a:lnTo>
                    <a:pt x="192" y="305"/>
                  </a:lnTo>
                  <a:lnTo>
                    <a:pt x="196" y="305"/>
                  </a:lnTo>
                  <a:lnTo>
                    <a:pt x="201" y="305"/>
                  </a:lnTo>
                  <a:lnTo>
                    <a:pt x="201" y="318"/>
                  </a:lnTo>
                  <a:lnTo>
                    <a:pt x="69" y="318"/>
                  </a:lnTo>
                  <a:lnTo>
                    <a:pt x="69" y="305"/>
                  </a:lnTo>
                  <a:lnTo>
                    <a:pt x="74" y="305"/>
                  </a:lnTo>
                  <a:lnTo>
                    <a:pt x="77" y="305"/>
                  </a:lnTo>
                  <a:lnTo>
                    <a:pt x="77" y="304"/>
                  </a:lnTo>
                  <a:lnTo>
                    <a:pt x="80" y="304"/>
                  </a:lnTo>
                  <a:lnTo>
                    <a:pt x="82" y="304"/>
                  </a:lnTo>
                  <a:lnTo>
                    <a:pt x="82" y="303"/>
                  </a:lnTo>
                  <a:lnTo>
                    <a:pt x="83" y="303"/>
                  </a:lnTo>
                  <a:lnTo>
                    <a:pt x="83" y="302"/>
                  </a:lnTo>
                  <a:lnTo>
                    <a:pt x="84" y="302"/>
                  </a:lnTo>
                  <a:lnTo>
                    <a:pt x="85" y="300"/>
                  </a:lnTo>
                  <a:lnTo>
                    <a:pt x="85" y="299"/>
                  </a:lnTo>
                  <a:lnTo>
                    <a:pt x="86" y="299"/>
                  </a:lnTo>
                  <a:lnTo>
                    <a:pt x="86" y="298"/>
                  </a:lnTo>
                  <a:lnTo>
                    <a:pt x="87" y="298"/>
                  </a:lnTo>
                  <a:lnTo>
                    <a:pt x="87" y="297"/>
                  </a:lnTo>
                  <a:lnTo>
                    <a:pt x="88" y="297"/>
                  </a:lnTo>
                  <a:lnTo>
                    <a:pt x="88" y="294"/>
                  </a:lnTo>
                  <a:lnTo>
                    <a:pt x="89" y="294"/>
                  </a:lnTo>
                  <a:lnTo>
                    <a:pt x="89" y="290"/>
                  </a:lnTo>
                  <a:lnTo>
                    <a:pt x="89" y="49"/>
                  </a:lnTo>
                  <a:lnTo>
                    <a:pt x="89" y="48"/>
                  </a:lnTo>
                  <a:lnTo>
                    <a:pt x="63" y="48"/>
                  </a:lnTo>
                  <a:lnTo>
                    <a:pt x="61" y="49"/>
                  </a:lnTo>
                  <a:lnTo>
                    <a:pt x="57" y="49"/>
                  </a:lnTo>
                  <a:lnTo>
                    <a:pt x="55" y="50"/>
                  </a:lnTo>
                  <a:lnTo>
                    <a:pt x="51" y="50"/>
                  </a:lnTo>
                  <a:lnTo>
                    <a:pt x="51" y="51"/>
                  </a:lnTo>
                  <a:lnTo>
                    <a:pt x="48" y="51"/>
                  </a:lnTo>
                  <a:lnTo>
                    <a:pt x="47" y="52"/>
                  </a:lnTo>
                  <a:lnTo>
                    <a:pt x="45" y="52"/>
                  </a:lnTo>
                  <a:lnTo>
                    <a:pt x="44" y="52"/>
                  </a:lnTo>
                  <a:lnTo>
                    <a:pt x="43" y="52"/>
                  </a:lnTo>
                  <a:lnTo>
                    <a:pt x="42" y="53"/>
                  </a:lnTo>
                  <a:lnTo>
                    <a:pt x="41" y="53"/>
                  </a:lnTo>
                  <a:lnTo>
                    <a:pt x="40" y="54"/>
                  </a:lnTo>
                  <a:lnTo>
                    <a:pt x="39" y="55"/>
                  </a:lnTo>
                  <a:lnTo>
                    <a:pt x="38" y="55"/>
                  </a:lnTo>
                  <a:lnTo>
                    <a:pt x="36" y="56"/>
                  </a:lnTo>
                  <a:lnTo>
                    <a:pt x="35" y="56"/>
                  </a:lnTo>
                  <a:lnTo>
                    <a:pt x="34" y="57"/>
                  </a:lnTo>
                  <a:lnTo>
                    <a:pt x="33" y="57"/>
                  </a:lnTo>
                  <a:lnTo>
                    <a:pt x="33" y="58"/>
                  </a:lnTo>
                  <a:lnTo>
                    <a:pt x="32" y="58"/>
                  </a:lnTo>
                  <a:lnTo>
                    <a:pt x="31" y="58"/>
                  </a:lnTo>
                  <a:lnTo>
                    <a:pt x="30" y="59"/>
                  </a:lnTo>
                  <a:lnTo>
                    <a:pt x="29" y="59"/>
                  </a:lnTo>
                  <a:lnTo>
                    <a:pt x="29" y="60"/>
                  </a:lnTo>
                  <a:lnTo>
                    <a:pt x="28" y="61"/>
                  </a:lnTo>
                  <a:lnTo>
                    <a:pt x="26" y="63"/>
                  </a:lnTo>
                  <a:lnTo>
                    <a:pt x="26" y="64"/>
                  </a:lnTo>
                  <a:lnTo>
                    <a:pt x="25" y="64"/>
                  </a:lnTo>
                  <a:lnTo>
                    <a:pt x="23" y="65"/>
                  </a:lnTo>
                  <a:lnTo>
                    <a:pt x="23" y="66"/>
                  </a:lnTo>
                  <a:lnTo>
                    <a:pt x="22" y="66"/>
                  </a:lnTo>
                  <a:lnTo>
                    <a:pt x="21" y="67"/>
                  </a:lnTo>
                  <a:lnTo>
                    <a:pt x="21" y="68"/>
                  </a:lnTo>
                  <a:lnTo>
                    <a:pt x="21" y="69"/>
                  </a:lnTo>
                  <a:lnTo>
                    <a:pt x="21" y="70"/>
                  </a:lnTo>
                  <a:lnTo>
                    <a:pt x="20" y="71"/>
                  </a:lnTo>
                  <a:lnTo>
                    <a:pt x="19" y="71"/>
                  </a:lnTo>
                  <a:lnTo>
                    <a:pt x="19" y="72"/>
                  </a:lnTo>
                  <a:lnTo>
                    <a:pt x="18" y="72"/>
                  </a:lnTo>
                  <a:lnTo>
                    <a:pt x="18" y="73"/>
                  </a:lnTo>
                  <a:lnTo>
                    <a:pt x="17" y="74"/>
                  </a:lnTo>
                  <a:lnTo>
                    <a:pt x="17" y="76"/>
                  </a:lnTo>
                  <a:lnTo>
                    <a:pt x="16" y="76"/>
                  </a:lnTo>
                  <a:lnTo>
                    <a:pt x="16" y="77"/>
                  </a:lnTo>
                  <a:lnTo>
                    <a:pt x="15" y="78"/>
                  </a:lnTo>
                  <a:lnTo>
                    <a:pt x="15" y="80"/>
                  </a:lnTo>
                  <a:lnTo>
                    <a:pt x="15" y="81"/>
                  </a:lnTo>
                  <a:lnTo>
                    <a:pt x="15" y="84"/>
                  </a:lnTo>
                  <a:lnTo>
                    <a:pt x="14" y="85"/>
                  </a:lnTo>
                  <a:lnTo>
                    <a:pt x="14" y="88"/>
                  </a:lnTo>
                  <a:lnTo>
                    <a:pt x="13" y="89"/>
                  </a:lnTo>
                  <a:lnTo>
                    <a:pt x="13" y="95"/>
                  </a:lnTo>
                  <a:lnTo>
                    <a:pt x="13" y="92"/>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grpSp>
      <p:pic>
        <p:nvPicPr>
          <p:cNvPr id="18438" name="Picture 6" descr="C:\Users\jimacfie\Pictures\logos\logo_iso.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6925" y="2925763"/>
            <a:ext cx="19240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105" descr="logo_claim"/>
          <p:cNvPicPr>
            <a:picLocks noChangeAspect="1" noChangeArrowheads="1"/>
          </p:cNvPicPr>
          <p:nvPr/>
        </p:nvPicPr>
        <p:blipFill>
          <a:blip r:embed="rId4">
            <a:extLst>
              <a:ext uri="{28A0092B-C50C-407E-A947-70E740481C1C}">
                <a14:useLocalDpi xmlns:a14="http://schemas.microsoft.com/office/drawing/2010/main" val="0"/>
              </a:ext>
            </a:extLst>
          </a:blip>
          <a:srcRect r="75839" b="-14285"/>
          <a:stretch>
            <a:fillRect/>
          </a:stretch>
        </p:blipFill>
        <p:spPr bwMode="auto">
          <a:xfrm>
            <a:off x="8129611" y="3562351"/>
            <a:ext cx="685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18142" y="4333340"/>
            <a:ext cx="1838325"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1" name="Text Box 4"/>
          <p:cNvSpPr txBox="1">
            <a:spLocks noChangeArrowheads="1"/>
          </p:cNvSpPr>
          <p:nvPr/>
        </p:nvSpPr>
        <p:spPr bwMode="auto">
          <a:xfrm>
            <a:off x="457200" y="5334000"/>
            <a:ext cx="8151813" cy="646331"/>
          </a:xfrm>
          <a:prstGeom prst="rect">
            <a:avLst/>
          </a:prstGeom>
          <a:solidFill>
            <a:schemeClr val="accent2">
              <a:lumMod val="60000"/>
              <a:lumOff val="40000"/>
            </a:schemeClr>
          </a:solidFill>
          <a:ln>
            <a:noFill/>
          </a:ln>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800" b="1" dirty="0">
                <a:solidFill>
                  <a:schemeClr val="bg1"/>
                </a:solidFill>
                <a:latin typeface="Arial" charset="0"/>
              </a:rPr>
              <a:t>Convergence of technology has brought the SDOs closer together.</a:t>
            </a:r>
          </a:p>
          <a:p>
            <a:pPr algn="ctr" eaLnBrk="1" hangingPunct="1"/>
            <a:r>
              <a:rPr lang="en-US" sz="1800" b="1" dirty="0">
                <a:solidFill>
                  <a:schemeClr val="bg1"/>
                </a:solidFill>
                <a:latin typeface="Arial" charset="0"/>
              </a:rPr>
              <a:t>Popular topics like Internet of Things and Big Data show up everywhere</a:t>
            </a:r>
            <a:r>
              <a:rPr lang="en-US" sz="1800" b="1" dirty="0">
                <a:solidFill>
                  <a:schemeClr val="bg2"/>
                </a:solidFill>
                <a:latin typeface="Arial" charset="0"/>
              </a:rPr>
              <a:t>. </a:t>
            </a:r>
          </a:p>
        </p:txBody>
      </p:sp>
      <p:sp>
        <p:nvSpPr>
          <p:cNvPr id="30" name="Date Placeholder 1"/>
          <p:cNvSpPr txBox="1">
            <a:spLocks/>
          </p:cNvSpPr>
          <p:nvPr/>
        </p:nvSpPr>
        <p:spPr>
          <a:xfrm>
            <a:off x="687388" y="6248400"/>
            <a:ext cx="2208212" cy="457200"/>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a:lstStyle>
          <a:p>
            <a:pPr>
              <a:defRPr/>
            </a:pPr>
            <a:r>
              <a:rPr lang="en-US" sz="1400" dirty="0">
                <a:latin typeface="+mn-lt"/>
              </a:rPr>
              <a:t>February 13, 2018</a:t>
            </a:r>
          </a:p>
        </p:txBody>
      </p:sp>
    </p:spTree>
    <p:extLst>
      <p:ext uri="{BB962C8B-B14F-4D97-AF65-F5344CB8AC3E}">
        <p14:creationId xmlns:p14="http://schemas.microsoft.com/office/powerpoint/2010/main" val="23802837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lstStyle/>
          <a:p>
            <a:pPr eaLnBrk="1" hangingPunct="1"/>
            <a:r>
              <a:rPr lang="en-US"/>
              <a:t>Institute of Electrical and</a:t>
            </a:r>
            <a:br>
              <a:rPr lang="en-US"/>
            </a:br>
            <a:r>
              <a:rPr lang="en-US"/>
              <a:t>Electronics Engineers</a:t>
            </a:r>
          </a:p>
        </p:txBody>
      </p:sp>
      <p:sp>
        <p:nvSpPr>
          <p:cNvPr id="19460" name="Rectangle 3"/>
          <p:cNvSpPr>
            <a:spLocks noGrp="1" noChangeArrowheads="1"/>
          </p:cNvSpPr>
          <p:nvPr>
            <p:ph type="body" idx="1"/>
          </p:nvPr>
        </p:nvSpPr>
        <p:spPr/>
        <p:txBody>
          <a:bodyPr/>
          <a:lstStyle/>
          <a:p>
            <a:pPr eaLnBrk="1" hangingPunct="1">
              <a:spcBef>
                <a:spcPct val="50000"/>
              </a:spcBef>
            </a:pPr>
            <a:r>
              <a:rPr lang="en-US" dirty="0"/>
              <a:t>The </a:t>
            </a:r>
            <a:r>
              <a:rPr lang="en-US" b="1" dirty="0"/>
              <a:t>IEEE 802</a:t>
            </a:r>
            <a:r>
              <a:rPr lang="en-US" dirty="0"/>
              <a:t> </a:t>
            </a:r>
            <a:r>
              <a:rPr lang="en-US" b="1" dirty="0"/>
              <a:t>LAN/MAN Standards Committee</a:t>
            </a:r>
            <a:r>
              <a:rPr lang="en-US" dirty="0"/>
              <a:t> is a standards project under the auspices of the IEEE Computer Society, and under the supervision of the IEEE Standards Association</a:t>
            </a:r>
          </a:p>
          <a:p>
            <a:pPr eaLnBrk="1" hangingPunct="1">
              <a:spcBef>
                <a:spcPct val="50000"/>
              </a:spcBef>
            </a:pPr>
            <a:r>
              <a:rPr lang="en-US" b="1" dirty="0"/>
              <a:t>IEEE 802</a:t>
            </a:r>
            <a:r>
              <a:rPr lang="en-US" dirty="0"/>
              <a:t> develops Local Area Network standards and Metropolitan Area Network standards. The most widely used standards are for the Ethernet family, Token Ring, Wireless LAN, Bridging and Virtual Bridged LANs.  An individual Working Group provides the focus for each area.</a:t>
            </a:r>
          </a:p>
          <a:p>
            <a:pPr eaLnBrk="1" hangingPunct="1">
              <a:spcBef>
                <a:spcPct val="50000"/>
              </a:spcBef>
            </a:pPr>
            <a:r>
              <a:rPr lang="en-US" dirty="0"/>
              <a:t>Contribution to draft standards in Working Groups and determination of WG consensus is by individual IEEE members (as opposed to corporate members).  Individuals vote.</a:t>
            </a:r>
          </a:p>
        </p:txBody>
      </p:sp>
      <p:pic>
        <p:nvPicPr>
          <p:cNvPr id="19461" name="Picture 82" descr="8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7400" y="538163"/>
            <a:ext cx="11842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pPr>
              <a:defRPr/>
            </a:pPr>
            <a:r>
              <a:rPr lang="en-US" dirty="0"/>
              <a:t>February 13, 2018</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ChangeAspect="1" noChangeArrowheads="1"/>
          </p:cNvSpPr>
          <p:nvPr/>
        </p:nvSpPr>
        <p:spPr bwMode="auto">
          <a:xfrm>
            <a:off x="990600" y="5364163"/>
            <a:ext cx="6858000" cy="685800"/>
          </a:xfrm>
          <a:prstGeom prst="rect">
            <a:avLst/>
          </a:prstGeom>
          <a:solidFill>
            <a:srgbClr val="0000FF"/>
          </a:solidFill>
          <a:ln w="12700">
            <a:solidFill>
              <a:srgbClr val="3366FF"/>
            </a:solidFill>
            <a:miter lim="800000"/>
            <a:headEnd/>
            <a:tailEnd/>
          </a:ln>
        </p:spPr>
        <p:txBody>
          <a:bodyPr wrap="none" lIns="87968" tIns="43213" rIns="87968" bIns="43213"/>
          <a:lstStyle/>
          <a:p>
            <a:pPr algn="ctr" defTabSz="889000" eaLnBrk="0" hangingPunct="0">
              <a:tabLst>
                <a:tab pos="331788" algn="l"/>
              </a:tabLst>
            </a:pPr>
            <a:r>
              <a:rPr lang="en-US" altLang="en-US" sz="1800" b="1">
                <a:solidFill>
                  <a:schemeClr val="bg1"/>
                </a:solidFill>
                <a:latin typeface="Arial" charset="0"/>
              </a:rPr>
              <a:t>Forums and Consortia have come from nowhere to be</a:t>
            </a:r>
          </a:p>
          <a:p>
            <a:pPr algn="ctr" defTabSz="889000" eaLnBrk="0" hangingPunct="0">
              <a:tabLst>
                <a:tab pos="331788" algn="l"/>
              </a:tabLst>
            </a:pPr>
            <a:r>
              <a:rPr lang="en-US" altLang="en-US" sz="1800" b="1">
                <a:solidFill>
                  <a:schemeClr val="bg1"/>
                </a:solidFill>
                <a:latin typeface="Arial" charset="0"/>
              </a:rPr>
              <a:t> a significant part of the global standards community</a:t>
            </a:r>
          </a:p>
        </p:txBody>
      </p:sp>
      <p:sp>
        <p:nvSpPr>
          <p:cNvPr id="20484" name="Rectangle 3"/>
          <p:cNvSpPr>
            <a:spLocks noGrp="1" noChangeArrowheads="1"/>
          </p:cNvSpPr>
          <p:nvPr>
            <p:ph type="title"/>
          </p:nvPr>
        </p:nvSpPr>
        <p:spPr/>
        <p:txBody>
          <a:bodyPr/>
          <a:lstStyle/>
          <a:p>
            <a:pPr eaLnBrk="1" hangingPunct="1"/>
            <a:r>
              <a:rPr lang="en-US" altLang="en-US"/>
              <a:t>Forums and Consortia  -  General Description</a:t>
            </a:r>
          </a:p>
        </p:txBody>
      </p:sp>
      <p:sp>
        <p:nvSpPr>
          <p:cNvPr id="20485" name="Rectangle 4"/>
          <p:cNvSpPr>
            <a:spLocks noGrp="1" noChangeArrowheads="1"/>
          </p:cNvSpPr>
          <p:nvPr>
            <p:ph type="body" sz="half" idx="1"/>
          </p:nvPr>
        </p:nvSpPr>
        <p:spPr>
          <a:xfrm>
            <a:off x="512763" y="1951038"/>
            <a:ext cx="8174037" cy="2344737"/>
          </a:xfrm>
        </p:spPr>
        <p:txBody>
          <a:bodyPr/>
          <a:lstStyle/>
          <a:p>
            <a:pPr eaLnBrk="1" hangingPunct="1"/>
            <a:r>
              <a:rPr lang="en-US" altLang="en-US"/>
              <a:t>Anyone can start one</a:t>
            </a:r>
          </a:p>
          <a:p>
            <a:pPr eaLnBrk="1" hangingPunct="1"/>
            <a:r>
              <a:rPr lang="en-US" altLang="en-US"/>
              <a:t>Membership open to all who pay fees</a:t>
            </a:r>
          </a:p>
          <a:p>
            <a:pPr eaLnBrk="1" hangingPunct="1"/>
            <a:r>
              <a:rPr lang="en-US" altLang="en-US"/>
              <a:t>Provide a legal (no antitrust) context for deal-making</a:t>
            </a:r>
          </a:p>
          <a:p>
            <a:pPr eaLnBrk="1" hangingPunct="1"/>
            <a:r>
              <a:rPr lang="en-US" altLang="en-US"/>
              <a:t>“Develop” and endorse specifications typically by vote (not consensus)</a:t>
            </a:r>
          </a:p>
          <a:p>
            <a:pPr eaLnBrk="1" hangingPunct="1"/>
            <a:r>
              <a:rPr lang="en-US" altLang="en-US"/>
              <a:t>Contributions often required to be based on product (present or planned)</a:t>
            </a:r>
          </a:p>
          <a:p>
            <a:pPr eaLnBrk="1" hangingPunct="1"/>
            <a:r>
              <a:rPr lang="en-US" altLang="en-US"/>
              <a:t>Usually a complementary Marketing/Publicity committee to promote the body and its ‘products’</a:t>
            </a:r>
            <a:endParaRPr lang="en-US"/>
          </a:p>
        </p:txBody>
      </p:sp>
      <p:grpSp>
        <p:nvGrpSpPr>
          <p:cNvPr id="20486" name="Group 22"/>
          <p:cNvGrpSpPr>
            <a:grpSpLocks/>
          </p:cNvGrpSpPr>
          <p:nvPr/>
        </p:nvGrpSpPr>
        <p:grpSpPr bwMode="auto">
          <a:xfrm>
            <a:off x="1000125" y="2933700"/>
            <a:ext cx="7143750" cy="990600"/>
            <a:chOff x="0" y="484"/>
            <a:chExt cx="4500" cy="624"/>
          </a:xfrm>
        </p:grpSpPr>
        <p:sp>
          <p:nvSpPr>
            <p:cNvPr id="20487" name="Rectangle 19"/>
            <p:cNvSpPr>
              <a:spLocks noChangeArrowheads="1"/>
            </p:cNvSpPr>
            <p:nvPr/>
          </p:nvSpPr>
          <p:spPr bwMode="auto">
            <a:xfrm>
              <a:off x="0" y="484"/>
              <a:ext cx="4500" cy="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CA"/>
            </a:p>
          </p:txBody>
        </p:sp>
        <p:sp>
          <p:nvSpPr>
            <p:cNvPr id="20488" name="Rectangle 20"/>
            <p:cNvSpPr>
              <a:spLocks noChangeArrowheads="1"/>
            </p:cNvSpPr>
            <p:nvPr/>
          </p:nvSpPr>
          <p:spPr bwMode="auto">
            <a:xfrm>
              <a:off x="0" y="484"/>
              <a:ext cx="4500"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1000">
                  <a:latin typeface="Arial" charset="0"/>
                  <a:cs typeface="Arial" charset="0"/>
                  <a:hlinkClick r:id="rId3"/>
                </a:rPr>
                <a:t>  </a:t>
              </a:r>
              <a:r>
                <a:rPr lang="en-US" sz="5900">
                  <a:latin typeface="Arial" charset="0"/>
                  <a:cs typeface="Arial" charset="0"/>
                </a:rPr>
                <a:t> </a:t>
              </a:r>
              <a:r>
                <a:rPr lang="en-US" sz="1000">
                  <a:latin typeface="Arial" charset="0"/>
                  <a:cs typeface="Arial" charset="0"/>
                </a:rPr>
                <a:t>                                                                   </a:t>
              </a:r>
            </a:p>
          </p:txBody>
        </p:sp>
      </p:grpSp>
      <p:sp>
        <p:nvSpPr>
          <p:cNvPr id="2" name="Date Placeholder 1"/>
          <p:cNvSpPr>
            <a:spLocks noGrp="1"/>
          </p:cNvSpPr>
          <p:nvPr>
            <p:ph type="dt" sz="half" idx="10"/>
          </p:nvPr>
        </p:nvSpPr>
        <p:spPr/>
        <p:txBody>
          <a:bodyPr/>
          <a:lstStyle/>
          <a:p>
            <a:pPr>
              <a:defRPr/>
            </a:pPr>
            <a:r>
              <a:rPr lang="en-US" dirty="0"/>
              <a:t>February 13, 2018</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ChangeArrowheads="1"/>
          </p:cNvSpPr>
          <p:nvPr/>
        </p:nvSpPr>
        <p:spPr bwMode="auto">
          <a:xfrm>
            <a:off x="604838" y="1093788"/>
            <a:ext cx="8029575" cy="506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lstStyle/>
          <a:p>
            <a:pPr marL="288925" indent="-288925" eaLnBrk="0" hangingPunct="0">
              <a:lnSpc>
                <a:spcPct val="85000"/>
              </a:lnSpc>
              <a:spcBef>
                <a:spcPct val="35000"/>
              </a:spcBef>
            </a:pPr>
            <a:endParaRPr lang="en-US" altLang="en-US" sz="900" dirty="0"/>
          </a:p>
          <a:p>
            <a:pPr marL="288925" indent="-288925" eaLnBrk="0" hangingPunct="0">
              <a:lnSpc>
                <a:spcPct val="75000"/>
              </a:lnSpc>
              <a:buClr>
                <a:srgbClr val="983E00"/>
              </a:buClr>
              <a:buFontTx/>
              <a:buChar char="•"/>
            </a:pPr>
            <a:r>
              <a:rPr lang="en-US" altLang="en-US" sz="1800" b="1" dirty="0">
                <a:latin typeface="Arial" charset="0"/>
              </a:rPr>
              <a:t>The primary standards body for the Internet</a:t>
            </a:r>
            <a:endParaRPr lang="en-US" altLang="en-US" sz="1600" dirty="0">
              <a:latin typeface="Arial" charset="0"/>
            </a:endParaRPr>
          </a:p>
          <a:p>
            <a:pPr marL="746125" lvl="1" indent="-285750" eaLnBrk="0" hangingPunct="0">
              <a:lnSpc>
                <a:spcPct val="85000"/>
              </a:lnSpc>
              <a:spcBef>
                <a:spcPct val="40000"/>
              </a:spcBef>
              <a:buClr>
                <a:srgbClr val="000099"/>
              </a:buClr>
              <a:buFontTx/>
              <a:buChar char="—"/>
            </a:pPr>
            <a:r>
              <a:rPr lang="en-US" altLang="en-US" sz="1600" dirty="0">
                <a:latin typeface="Arial" charset="0"/>
              </a:rPr>
              <a:t>Develops most (but not all) IP-related protocol standards</a:t>
            </a:r>
          </a:p>
          <a:p>
            <a:pPr marL="746125" lvl="1" indent="-285750" eaLnBrk="0" hangingPunct="0">
              <a:lnSpc>
                <a:spcPct val="85000"/>
              </a:lnSpc>
              <a:buFontTx/>
              <a:buChar char="–"/>
            </a:pPr>
            <a:endParaRPr lang="en-US" altLang="en-US" sz="1600" dirty="0">
              <a:latin typeface="Arial" charset="0"/>
            </a:endParaRPr>
          </a:p>
          <a:p>
            <a:pPr marL="288925" indent="-288925" eaLnBrk="0" hangingPunct="0">
              <a:lnSpc>
                <a:spcPct val="85000"/>
              </a:lnSpc>
              <a:spcBef>
                <a:spcPct val="40000"/>
              </a:spcBef>
              <a:buClr>
                <a:srgbClr val="983E00"/>
              </a:buClr>
              <a:buFontTx/>
              <a:buChar char="•"/>
            </a:pPr>
            <a:r>
              <a:rPr lang="en-US" altLang="en-US" sz="1800" b="1" dirty="0">
                <a:latin typeface="Arial" charset="0"/>
              </a:rPr>
              <a:t>A ‘culture of individuals’</a:t>
            </a:r>
            <a:endParaRPr lang="en-US" altLang="en-US" sz="1600" dirty="0">
              <a:latin typeface="Arial" charset="0"/>
            </a:endParaRPr>
          </a:p>
          <a:p>
            <a:pPr marL="288925" indent="-288925" eaLnBrk="0" hangingPunct="0">
              <a:lnSpc>
                <a:spcPct val="85000"/>
              </a:lnSpc>
            </a:pPr>
            <a:endParaRPr lang="en-US" altLang="en-US" sz="900" dirty="0">
              <a:latin typeface="Arial" charset="0"/>
            </a:endParaRPr>
          </a:p>
          <a:p>
            <a:pPr marL="746125" lvl="1" indent="-285750" eaLnBrk="0" hangingPunct="0">
              <a:lnSpc>
                <a:spcPct val="85000"/>
              </a:lnSpc>
              <a:buClr>
                <a:srgbClr val="000099"/>
              </a:buClr>
              <a:buFontTx/>
              <a:buChar char="—"/>
            </a:pPr>
            <a:r>
              <a:rPr lang="en-US" altLang="en-US" sz="1600" dirty="0">
                <a:latin typeface="Arial" charset="0"/>
              </a:rPr>
              <a:t>No memberships; meeting participation fees only</a:t>
            </a:r>
          </a:p>
          <a:p>
            <a:pPr marL="746125" lvl="1" indent="-285750" eaLnBrk="0" hangingPunct="0">
              <a:lnSpc>
                <a:spcPct val="85000"/>
              </a:lnSpc>
              <a:buFontTx/>
              <a:buChar char="–"/>
            </a:pPr>
            <a:endParaRPr lang="en-US" altLang="en-US" sz="1600" dirty="0">
              <a:latin typeface="Arial" charset="0"/>
            </a:endParaRPr>
          </a:p>
          <a:p>
            <a:pPr marL="288925" indent="-288925" eaLnBrk="0" hangingPunct="0">
              <a:lnSpc>
                <a:spcPct val="85000"/>
              </a:lnSpc>
              <a:spcBef>
                <a:spcPct val="40000"/>
              </a:spcBef>
              <a:buClr>
                <a:srgbClr val="983E00"/>
              </a:buClr>
              <a:buFontTx/>
              <a:buChar char="•"/>
            </a:pPr>
            <a:r>
              <a:rPr lang="en-US" altLang="en-US" sz="1800" b="1" dirty="0">
                <a:latin typeface="Arial" charset="0"/>
              </a:rPr>
              <a:t>Work extensively by email; three meetings per year</a:t>
            </a:r>
            <a:endParaRPr lang="en-US" altLang="en-US" sz="1600" dirty="0">
              <a:latin typeface="Arial" charset="0"/>
            </a:endParaRPr>
          </a:p>
          <a:p>
            <a:pPr marL="288925" indent="-288925" eaLnBrk="0" hangingPunct="0">
              <a:lnSpc>
                <a:spcPct val="85000"/>
              </a:lnSpc>
            </a:pPr>
            <a:r>
              <a:rPr lang="en-US" altLang="en-US" sz="900" dirty="0">
                <a:latin typeface="Arial" charset="0"/>
              </a:rPr>
              <a:t> </a:t>
            </a:r>
          </a:p>
          <a:p>
            <a:pPr marL="746125" lvl="1" indent="-285750" eaLnBrk="0" hangingPunct="0">
              <a:lnSpc>
                <a:spcPct val="85000"/>
              </a:lnSpc>
              <a:buClr>
                <a:srgbClr val="000099"/>
              </a:buClr>
              <a:buFontTx/>
              <a:buChar char="—"/>
            </a:pPr>
            <a:r>
              <a:rPr lang="en-US" altLang="en-US" sz="1600" dirty="0">
                <a:latin typeface="Arial" charset="0"/>
              </a:rPr>
              <a:t>&gt; 100 Working Groups, structured in eight “Areas”</a:t>
            </a:r>
          </a:p>
          <a:p>
            <a:pPr marL="746125" lvl="1" indent="-285750" eaLnBrk="0" hangingPunct="0">
              <a:lnSpc>
                <a:spcPct val="85000"/>
              </a:lnSpc>
              <a:buClr>
                <a:srgbClr val="000099"/>
              </a:buClr>
            </a:pPr>
            <a:endParaRPr lang="en-US" altLang="en-US" sz="900" dirty="0">
              <a:latin typeface="Arial" charset="0"/>
            </a:endParaRPr>
          </a:p>
          <a:p>
            <a:pPr marL="746125" lvl="1" indent="-285750" eaLnBrk="0" hangingPunct="0">
              <a:lnSpc>
                <a:spcPct val="85000"/>
              </a:lnSpc>
              <a:buClr>
                <a:srgbClr val="000099"/>
              </a:buClr>
              <a:buFontTx/>
              <a:buChar char="—"/>
            </a:pPr>
            <a:r>
              <a:rPr lang="en-US" altLang="en-US" sz="1600" dirty="0">
                <a:latin typeface="Arial" charset="0"/>
              </a:rPr>
              <a:t>New WGs initiated following ‘Birds of a Feather’ (BOF) sessions which determine interest level, scope of activity, etc. </a:t>
            </a:r>
          </a:p>
          <a:p>
            <a:pPr marL="746125" lvl="1" indent="-285750" eaLnBrk="0" hangingPunct="0">
              <a:lnSpc>
                <a:spcPct val="85000"/>
              </a:lnSpc>
              <a:buFontTx/>
              <a:buChar char="–"/>
            </a:pPr>
            <a:endParaRPr lang="en-US" altLang="en-US" sz="1600" dirty="0">
              <a:latin typeface="Arial" charset="0"/>
            </a:endParaRPr>
          </a:p>
          <a:p>
            <a:pPr marL="288925" indent="-288925" eaLnBrk="0" hangingPunct="0">
              <a:lnSpc>
                <a:spcPct val="85000"/>
              </a:lnSpc>
            </a:pPr>
            <a:endParaRPr lang="en-US" altLang="en-US" sz="900" dirty="0">
              <a:latin typeface="Arial" charset="0"/>
            </a:endParaRPr>
          </a:p>
          <a:p>
            <a:pPr marL="288925" indent="-288925" eaLnBrk="0" hangingPunct="0">
              <a:lnSpc>
                <a:spcPct val="85000"/>
              </a:lnSpc>
              <a:buClr>
                <a:srgbClr val="983E00"/>
              </a:buClr>
              <a:buFontTx/>
              <a:buChar char="•"/>
            </a:pPr>
            <a:r>
              <a:rPr lang="en-US" altLang="en-US" sz="1800" b="1" dirty="0">
                <a:latin typeface="Arial" charset="0"/>
              </a:rPr>
              <a:t>Decisions/approvals by “Rough consensus and running code”</a:t>
            </a:r>
          </a:p>
          <a:p>
            <a:pPr marL="288925" indent="-288925" eaLnBrk="0" hangingPunct="0">
              <a:lnSpc>
                <a:spcPct val="85000"/>
              </a:lnSpc>
              <a:buClr>
                <a:srgbClr val="983E00"/>
              </a:buClr>
            </a:pPr>
            <a:endParaRPr lang="en-US" altLang="en-US" sz="900" b="1" dirty="0">
              <a:latin typeface="Arial" charset="0"/>
            </a:endParaRPr>
          </a:p>
          <a:p>
            <a:pPr marL="746125" lvl="1" indent="-285750" eaLnBrk="0" hangingPunct="0">
              <a:lnSpc>
                <a:spcPct val="85000"/>
              </a:lnSpc>
              <a:buClr>
                <a:srgbClr val="000099"/>
              </a:buClr>
              <a:buFontTx/>
              <a:buChar char="—"/>
            </a:pPr>
            <a:r>
              <a:rPr lang="en-US" altLang="en-US" sz="1600" dirty="0">
                <a:latin typeface="Arial" charset="0"/>
              </a:rPr>
              <a:t>No formal voting; “show of hands” recently replaced by “hums”</a:t>
            </a:r>
          </a:p>
          <a:p>
            <a:pPr marL="746125" lvl="1" indent="-285750" eaLnBrk="0" hangingPunct="0">
              <a:lnSpc>
                <a:spcPct val="85000"/>
              </a:lnSpc>
              <a:buClr>
                <a:srgbClr val="000099"/>
              </a:buClr>
              <a:buFontTx/>
              <a:buChar char="—"/>
            </a:pPr>
            <a:endParaRPr lang="en-US" altLang="en-US" sz="1600" dirty="0">
              <a:latin typeface="Arial" charset="0"/>
            </a:endParaRPr>
          </a:p>
          <a:p>
            <a:pPr marL="746125" lvl="1" indent="-285750" eaLnBrk="0" hangingPunct="0">
              <a:lnSpc>
                <a:spcPct val="85000"/>
              </a:lnSpc>
              <a:buClr>
                <a:srgbClr val="000099"/>
              </a:buClr>
              <a:buFontTx/>
              <a:buChar char="—"/>
            </a:pPr>
            <a:r>
              <a:rPr lang="en-US" altLang="en-US" sz="1600" dirty="0">
                <a:latin typeface="Arial" charset="0"/>
              </a:rPr>
              <a:t>Disputes resolved by discussion and demonstration</a:t>
            </a:r>
          </a:p>
          <a:p>
            <a:pPr marL="746125" lvl="1" indent="-285750" eaLnBrk="0" hangingPunct="0">
              <a:lnSpc>
                <a:spcPct val="85000"/>
              </a:lnSpc>
              <a:buClr>
                <a:srgbClr val="000099"/>
              </a:buClr>
              <a:buFontTx/>
              <a:buChar char="—"/>
            </a:pPr>
            <a:endParaRPr lang="en-US" altLang="en-US" sz="1600" dirty="0">
              <a:latin typeface="Arial" charset="0"/>
            </a:endParaRPr>
          </a:p>
          <a:p>
            <a:pPr marL="746125" lvl="1" indent="-285750" eaLnBrk="0" hangingPunct="0">
              <a:lnSpc>
                <a:spcPct val="85000"/>
              </a:lnSpc>
              <a:buClr>
                <a:srgbClr val="000099"/>
              </a:buClr>
              <a:buFontTx/>
              <a:buChar char="—"/>
            </a:pPr>
            <a:r>
              <a:rPr lang="en-US" altLang="en-US" sz="1600" dirty="0">
                <a:latin typeface="Arial" charset="0"/>
              </a:rPr>
              <a:t>Demonstrate operational stability/interoperability prior to ‘Standard’ level approval</a:t>
            </a:r>
          </a:p>
          <a:p>
            <a:pPr marL="288925" indent="-288925" eaLnBrk="0" hangingPunct="0">
              <a:lnSpc>
                <a:spcPct val="85000"/>
              </a:lnSpc>
            </a:pPr>
            <a:endParaRPr lang="en-US" altLang="en-US" sz="1600" dirty="0">
              <a:latin typeface="Arial" charset="0"/>
            </a:endParaRPr>
          </a:p>
        </p:txBody>
      </p:sp>
      <p:sp>
        <p:nvSpPr>
          <p:cNvPr id="21508" name="Rectangle 3"/>
          <p:cNvSpPr>
            <a:spLocks noGrp="1" noChangeArrowheads="1"/>
          </p:cNvSpPr>
          <p:nvPr>
            <p:ph type="title"/>
          </p:nvPr>
        </p:nvSpPr>
        <p:spPr>
          <a:xfrm>
            <a:off x="687388" y="223838"/>
            <a:ext cx="7769225" cy="1143000"/>
          </a:xfrm>
        </p:spPr>
        <p:txBody>
          <a:bodyPr/>
          <a:lstStyle/>
          <a:p>
            <a:pPr eaLnBrk="1" hangingPunct="1"/>
            <a:r>
              <a:rPr lang="en-US" altLang="en-US"/>
              <a:t>Internet Engineering Task Force (IETF)</a:t>
            </a:r>
            <a:endParaRPr lang="en-US" altLang="en-US" b="0"/>
          </a:p>
        </p:txBody>
      </p:sp>
      <p:sp>
        <p:nvSpPr>
          <p:cNvPr id="21509" name="Rectangle 4"/>
          <p:cNvSpPr>
            <a:spLocks noChangeArrowheads="1"/>
          </p:cNvSpPr>
          <p:nvPr/>
        </p:nvSpPr>
        <p:spPr bwMode="auto">
          <a:xfrm>
            <a:off x="1376363" y="5995988"/>
            <a:ext cx="5953125" cy="650875"/>
          </a:xfrm>
          <a:prstGeom prst="rect">
            <a:avLst/>
          </a:prstGeom>
          <a:solidFill>
            <a:srgbClr val="0000FF"/>
          </a:solidFill>
          <a:ln w="12700">
            <a:solidFill>
              <a:srgbClr val="3366FF"/>
            </a:solidFill>
            <a:miter lim="800000"/>
            <a:headEnd/>
            <a:tailEnd/>
          </a:ln>
        </p:spPr>
        <p:txBody>
          <a:bodyPr lIns="90487" tIns="44450" rIns="90487" bIns="44450">
            <a:spAutoFit/>
          </a:bodyPr>
          <a:lstStyle/>
          <a:p>
            <a:pPr algn="ctr" eaLnBrk="0" hangingPunct="0"/>
            <a:r>
              <a:rPr lang="en-US" altLang="en-US" sz="1800" b="1">
                <a:solidFill>
                  <a:schemeClr val="bg1"/>
                </a:solidFill>
                <a:latin typeface="Arial" charset="0"/>
              </a:rPr>
              <a:t>IETF meets three times a year, attracting over       1,000 people to each Plenary</a:t>
            </a:r>
            <a:endParaRPr lang="en-US" altLang="en-US" sz="1800" b="1">
              <a:solidFill>
                <a:schemeClr val="bg1"/>
              </a:solidFill>
            </a:endParaRPr>
          </a:p>
        </p:txBody>
      </p:sp>
      <p:pic>
        <p:nvPicPr>
          <p:cNvPr id="21510" name="Picture 6" descr="C:\Users\jimacfie\Pictures\logos\ietflogo.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5925" y="1527175"/>
            <a:ext cx="2271713"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a:xfrm>
            <a:off x="7504113" y="6418263"/>
            <a:ext cx="1905000" cy="457200"/>
          </a:xfrm>
        </p:spPr>
        <p:txBody>
          <a:bodyPr/>
          <a:lstStyle/>
          <a:p>
            <a:pPr>
              <a:defRPr/>
            </a:pPr>
            <a:r>
              <a:rPr lang="en-US" dirty="0"/>
              <a:t>February 13, 2018</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542925" y="311150"/>
            <a:ext cx="8237538" cy="384175"/>
          </a:xfrm>
          <a:solidFill>
            <a:schemeClr val="bg1"/>
          </a:solidFill>
        </p:spPr>
        <p:txBody>
          <a:bodyPr/>
          <a:lstStyle/>
          <a:p>
            <a:pPr eaLnBrk="1" hangingPunct="1"/>
            <a:r>
              <a:rPr lang="en-US"/>
              <a:t>Involvement Levels in Standards Topics</a:t>
            </a:r>
          </a:p>
        </p:txBody>
      </p:sp>
      <p:sp>
        <p:nvSpPr>
          <p:cNvPr id="13316" name="Rectangle 3"/>
          <p:cNvSpPr>
            <a:spLocks noGrp="1" noChangeArrowheads="1"/>
          </p:cNvSpPr>
          <p:nvPr>
            <p:ph type="body" idx="1"/>
          </p:nvPr>
        </p:nvSpPr>
        <p:spPr>
          <a:xfrm>
            <a:off x="671513" y="963613"/>
            <a:ext cx="8020050" cy="5437187"/>
          </a:xfrm>
        </p:spPr>
        <p:txBody>
          <a:bodyPr/>
          <a:lstStyle/>
          <a:p>
            <a:pPr marL="225425" indent="-225425" defTabSz="914400" eaLnBrk="1" hangingPunct="1">
              <a:lnSpc>
                <a:spcPct val="90000"/>
              </a:lnSpc>
              <a:spcBef>
                <a:spcPct val="35000"/>
              </a:spcBef>
              <a:spcAft>
                <a:spcPct val="10000"/>
              </a:spcAft>
            </a:pPr>
            <a:r>
              <a:rPr lang="en-US"/>
              <a:t>Lead</a:t>
            </a:r>
          </a:p>
          <a:p>
            <a:pPr marL="561975" lvl="1" indent="-222250" defTabSz="914400" eaLnBrk="1" hangingPunct="1">
              <a:lnSpc>
                <a:spcPct val="90000"/>
              </a:lnSpc>
              <a:spcAft>
                <a:spcPct val="10000"/>
              </a:spcAft>
            </a:pPr>
            <a:r>
              <a:rPr lang="en-US"/>
              <a:t>Defines the standards question, picks the venue (may start a new body); promotes the success of the chosen venue over others; desires one outcome when several are possible; attends regularly, contributes; requires premium membership, fair-share and strategic hosting; senior office holders or technical gurus are essential</a:t>
            </a:r>
          </a:p>
          <a:p>
            <a:pPr marL="561975" lvl="1" indent="-222250" defTabSz="914400" eaLnBrk="1" hangingPunct="1">
              <a:lnSpc>
                <a:spcPct val="90000"/>
              </a:lnSpc>
              <a:spcBef>
                <a:spcPct val="0"/>
              </a:spcBef>
              <a:spcAft>
                <a:spcPct val="10000"/>
              </a:spcAft>
            </a:pPr>
            <a:r>
              <a:rPr lang="en-US"/>
              <a:t>Big step up from Participate</a:t>
            </a:r>
          </a:p>
          <a:p>
            <a:pPr marL="225425" indent="-225425" defTabSz="914400" eaLnBrk="1" hangingPunct="1">
              <a:lnSpc>
                <a:spcPct val="90000"/>
              </a:lnSpc>
              <a:spcBef>
                <a:spcPct val="35000"/>
              </a:spcBef>
              <a:spcAft>
                <a:spcPct val="10000"/>
              </a:spcAft>
            </a:pPr>
            <a:r>
              <a:rPr lang="en-US"/>
              <a:t>Participate</a:t>
            </a:r>
          </a:p>
          <a:p>
            <a:pPr marL="561975" lvl="1" indent="-222250" defTabSz="914400" eaLnBrk="1" hangingPunct="1">
              <a:lnSpc>
                <a:spcPct val="90000"/>
              </a:lnSpc>
              <a:spcAft>
                <a:spcPct val="10000"/>
              </a:spcAft>
            </a:pPr>
            <a:r>
              <a:rPr lang="en-US"/>
              <a:t>Participants desire one standards outcome when several are possible; attend regularly and contribute to achieve a position; requires membership in the relevant bodies and fair-share hosting; office holders or technical gurus are important</a:t>
            </a:r>
          </a:p>
          <a:p>
            <a:pPr marL="225425" indent="-225425" defTabSz="914400" eaLnBrk="1" hangingPunct="1">
              <a:lnSpc>
                <a:spcPct val="90000"/>
              </a:lnSpc>
              <a:spcBef>
                <a:spcPct val="35000"/>
              </a:spcBef>
              <a:spcAft>
                <a:spcPct val="10000"/>
              </a:spcAft>
            </a:pPr>
            <a:r>
              <a:rPr lang="en-US"/>
              <a:t>Monitor</a:t>
            </a:r>
          </a:p>
          <a:p>
            <a:pPr marL="561975" lvl="1" indent="-222250" defTabSz="914400" eaLnBrk="1" hangingPunct="1">
              <a:lnSpc>
                <a:spcPct val="90000"/>
              </a:lnSpc>
              <a:spcAft>
                <a:spcPct val="10000"/>
              </a:spcAft>
            </a:pPr>
            <a:r>
              <a:rPr lang="en-US"/>
              <a:t>Lets others do the work and accepts their result, but knows developments as they happen; requires membership in the relevant bodies, frequent attendance and fair-share hosting</a:t>
            </a:r>
          </a:p>
          <a:p>
            <a:pPr marL="561975" lvl="1" indent="-222250" defTabSz="914400" eaLnBrk="1" hangingPunct="1">
              <a:lnSpc>
                <a:spcPct val="90000"/>
              </a:lnSpc>
              <a:spcBef>
                <a:spcPct val="0"/>
              </a:spcBef>
              <a:spcAft>
                <a:spcPct val="10000"/>
              </a:spcAft>
            </a:pPr>
            <a:r>
              <a:rPr lang="en-US"/>
              <a:t>Can move up to Participate quickly if we are no longer prepared to accept the result (e.g. if a competitor attempts to re-open a stable standard)</a:t>
            </a:r>
          </a:p>
          <a:p>
            <a:pPr marL="225425" indent="-225425" defTabSz="914400" eaLnBrk="1" hangingPunct="1">
              <a:lnSpc>
                <a:spcPct val="90000"/>
              </a:lnSpc>
              <a:spcAft>
                <a:spcPct val="10000"/>
              </a:spcAft>
            </a:pPr>
            <a:r>
              <a:rPr lang="en-US"/>
              <a:t>Ignore</a:t>
            </a:r>
          </a:p>
          <a:p>
            <a:pPr marL="561975" lvl="1" indent="-222250" defTabSz="914400" eaLnBrk="1" hangingPunct="1">
              <a:lnSpc>
                <a:spcPct val="90000"/>
              </a:lnSpc>
              <a:spcAft>
                <a:spcPct val="10000"/>
              </a:spcAft>
            </a:pPr>
            <a:r>
              <a:rPr lang="en-US"/>
              <a:t>Accepts any result whenever the standards process completes; doesn’t attend or contribute; doesn’t belong to the relevant bodies</a:t>
            </a:r>
          </a:p>
          <a:p>
            <a:pPr marL="561975" lvl="1" indent="-222250" defTabSz="914400" eaLnBrk="1" hangingPunct="1">
              <a:lnSpc>
                <a:spcPct val="90000"/>
              </a:lnSpc>
              <a:spcBef>
                <a:spcPct val="0"/>
              </a:spcBef>
              <a:spcAft>
                <a:spcPct val="10000"/>
              </a:spcAft>
            </a:pPr>
            <a:r>
              <a:rPr lang="en-US"/>
              <a:t>Difficult to quickly spool up to Monitor or any higher level</a:t>
            </a:r>
          </a:p>
        </p:txBody>
      </p:sp>
      <p:sp>
        <p:nvSpPr>
          <p:cNvPr id="2" name="Date Placeholder 1"/>
          <p:cNvSpPr>
            <a:spLocks noGrp="1"/>
          </p:cNvSpPr>
          <p:nvPr>
            <p:ph type="dt" sz="half" idx="10"/>
          </p:nvPr>
        </p:nvSpPr>
        <p:spPr/>
        <p:txBody>
          <a:bodyPr/>
          <a:lstStyle/>
          <a:p>
            <a:pPr>
              <a:defRPr/>
            </a:pPr>
            <a:r>
              <a:rPr lang="en-US" dirty="0"/>
              <a:t>February 13, 2018</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2"/>
          <p:cNvSpPr>
            <a:spLocks noGrp="1" noChangeArrowheads="1"/>
          </p:cNvSpPr>
          <p:nvPr>
            <p:ph type="title"/>
          </p:nvPr>
        </p:nvSpPr>
        <p:spPr/>
        <p:txBody>
          <a:bodyPr/>
          <a:lstStyle/>
          <a:p>
            <a:pPr eaLnBrk="1" hangingPunct="1"/>
            <a:r>
              <a:rPr lang="en-US"/>
              <a:t>Jim MacFie</a:t>
            </a:r>
          </a:p>
        </p:txBody>
      </p:sp>
      <p:sp>
        <p:nvSpPr>
          <p:cNvPr id="1031" name="Text Box 5"/>
          <p:cNvSpPr txBox="1">
            <a:spLocks noChangeArrowheads="1"/>
          </p:cNvSpPr>
          <p:nvPr/>
        </p:nvSpPr>
        <p:spPr bwMode="auto">
          <a:xfrm>
            <a:off x="250825" y="4429125"/>
            <a:ext cx="8893175" cy="797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tIns="90000" bIns="9000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dirty="0">
                <a:latin typeface="Arial" charset="0"/>
              </a:rPr>
              <a:t>Chair of Canadian Mirror Committee for JTC 1</a:t>
            </a:r>
          </a:p>
          <a:p>
            <a:pPr eaLnBrk="1" hangingPunct="1"/>
            <a:r>
              <a:rPr lang="en-US" sz="2000" dirty="0">
                <a:latin typeface="Arial" charset="0"/>
              </a:rPr>
              <a:t>Head of Delegation for Canada to JTC 1</a:t>
            </a:r>
          </a:p>
        </p:txBody>
      </p:sp>
      <p:pic>
        <p:nvPicPr>
          <p:cNvPr id="1056" name="Picture 32" descr="C:\Users\jimacfie\Pictures\logos\JTC 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435" y="2293394"/>
            <a:ext cx="2178050" cy="835025"/>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138"/>
          <p:cNvGrpSpPr>
            <a:grpSpLocks noChangeAspect="1"/>
          </p:cNvGrpSpPr>
          <p:nvPr/>
        </p:nvGrpSpPr>
        <p:grpSpPr bwMode="auto">
          <a:xfrm>
            <a:off x="7302356" y="2322947"/>
            <a:ext cx="1126981" cy="1156151"/>
            <a:chOff x="618" y="1260"/>
            <a:chExt cx="1027" cy="1117"/>
          </a:xfrm>
        </p:grpSpPr>
        <p:sp>
          <p:nvSpPr>
            <p:cNvPr id="11" name="Freeform 139"/>
            <p:cNvSpPr>
              <a:spLocks noChangeAspect="1"/>
            </p:cNvSpPr>
            <p:nvPr/>
          </p:nvSpPr>
          <p:spPr bwMode="auto">
            <a:xfrm>
              <a:off x="914" y="1639"/>
              <a:ext cx="183" cy="183"/>
            </a:xfrm>
            <a:custGeom>
              <a:avLst/>
              <a:gdLst>
                <a:gd name="T0" fmla="*/ 180 w 183"/>
                <a:gd name="T1" fmla="*/ 73 h 183"/>
                <a:gd name="T2" fmla="*/ 173 w 183"/>
                <a:gd name="T3" fmla="*/ 52 h 183"/>
                <a:gd name="T4" fmla="*/ 161 w 183"/>
                <a:gd name="T5" fmla="*/ 33 h 183"/>
                <a:gd name="T6" fmla="*/ 146 w 183"/>
                <a:gd name="T7" fmla="*/ 18 h 183"/>
                <a:gd name="T8" fmla="*/ 126 w 183"/>
                <a:gd name="T9" fmla="*/ 7 h 183"/>
                <a:gd name="T10" fmla="*/ 105 w 183"/>
                <a:gd name="T11" fmla="*/ 1 h 183"/>
                <a:gd name="T12" fmla="*/ 82 w 183"/>
                <a:gd name="T13" fmla="*/ 0 h 183"/>
                <a:gd name="T14" fmla="*/ 60 w 183"/>
                <a:gd name="T15" fmla="*/ 6 h 183"/>
                <a:gd name="T16" fmla="*/ 40 w 183"/>
                <a:gd name="T17" fmla="*/ 15 h 183"/>
                <a:gd name="T18" fmla="*/ 24 w 183"/>
                <a:gd name="T19" fmla="*/ 30 h 183"/>
                <a:gd name="T20" fmla="*/ 11 w 183"/>
                <a:gd name="T21" fmla="*/ 48 h 183"/>
                <a:gd name="T22" fmla="*/ 3 w 183"/>
                <a:gd name="T23" fmla="*/ 68 h 183"/>
                <a:gd name="T24" fmla="*/ 0 w 183"/>
                <a:gd name="T25" fmla="*/ 91 h 183"/>
                <a:gd name="T26" fmla="*/ 3 w 183"/>
                <a:gd name="T27" fmla="*/ 114 h 183"/>
                <a:gd name="T28" fmla="*/ 11 w 183"/>
                <a:gd name="T29" fmla="*/ 134 h 183"/>
                <a:gd name="T30" fmla="*/ 24 w 183"/>
                <a:gd name="T31" fmla="*/ 152 h 183"/>
                <a:gd name="T32" fmla="*/ 40 w 183"/>
                <a:gd name="T33" fmla="*/ 167 h 183"/>
                <a:gd name="T34" fmla="*/ 60 w 183"/>
                <a:gd name="T35" fmla="*/ 176 h 183"/>
                <a:gd name="T36" fmla="*/ 82 w 183"/>
                <a:gd name="T37" fmla="*/ 182 h 183"/>
                <a:gd name="T38" fmla="*/ 105 w 183"/>
                <a:gd name="T39" fmla="*/ 181 h 183"/>
                <a:gd name="T40" fmla="*/ 126 w 183"/>
                <a:gd name="T41" fmla="*/ 175 h 183"/>
                <a:gd name="T42" fmla="*/ 146 w 183"/>
                <a:gd name="T43" fmla="*/ 164 h 183"/>
                <a:gd name="T44" fmla="*/ 161 w 183"/>
                <a:gd name="T45" fmla="*/ 149 h 183"/>
                <a:gd name="T46" fmla="*/ 173 w 183"/>
                <a:gd name="T47" fmla="*/ 131 h 183"/>
                <a:gd name="T48" fmla="*/ 180 w 183"/>
                <a:gd name="T49" fmla="*/ 109 h 183"/>
                <a:gd name="T50" fmla="*/ 135 w 183"/>
                <a:gd name="T51" fmla="*/ 91 h 183"/>
                <a:gd name="T52" fmla="*/ 134 w 183"/>
                <a:gd name="T53" fmla="*/ 80 h 183"/>
                <a:gd name="T54" fmla="*/ 130 w 183"/>
                <a:gd name="T55" fmla="*/ 70 h 183"/>
                <a:gd name="T56" fmla="*/ 124 w 183"/>
                <a:gd name="T57" fmla="*/ 61 h 183"/>
                <a:gd name="T58" fmla="*/ 116 w 183"/>
                <a:gd name="T59" fmla="*/ 54 h 183"/>
                <a:gd name="T60" fmla="*/ 106 w 183"/>
                <a:gd name="T61" fmla="*/ 49 h 183"/>
                <a:gd name="T62" fmla="*/ 96 w 183"/>
                <a:gd name="T63" fmla="*/ 47 h 183"/>
                <a:gd name="T64" fmla="*/ 85 w 183"/>
                <a:gd name="T65" fmla="*/ 47 h 183"/>
                <a:gd name="T66" fmla="*/ 74 w 183"/>
                <a:gd name="T67" fmla="*/ 50 h 183"/>
                <a:gd name="T68" fmla="*/ 64 w 183"/>
                <a:gd name="T69" fmla="*/ 56 h 183"/>
                <a:gd name="T70" fmla="*/ 57 w 183"/>
                <a:gd name="T71" fmla="*/ 63 h 183"/>
                <a:gd name="T72" fmla="*/ 51 w 183"/>
                <a:gd name="T73" fmla="*/ 72 h 183"/>
                <a:gd name="T74" fmla="*/ 48 w 183"/>
                <a:gd name="T75" fmla="*/ 82 h 183"/>
                <a:gd name="T76" fmla="*/ 47 w 183"/>
                <a:gd name="T77" fmla="*/ 93 h 183"/>
                <a:gd name="T78" fmla="*/ 49 w 183"/>
                <a:gd name="T79" fmla="*/ 104 h 183"/>
                <a:gd name="T80" fmla="*/ 53 w 183"/>
                <a:gd name="T81" fmla="*/ 114 h 183"/>
                <a:gd name="T82" fmla="*/ 60 w 183"/>
                <a:gd name="T83" fmla="*/ 122 h 183"/>
                <a:gd name="T84" fmla="*/ 68 w 183"/>
                <a:gd name="T85" fmla="*/ 129 h 183"/>
                <a:gd name="T86" fmla="*/ 78 w 183"/>
                <a:gd name="T87" fmla="*/ 133 h 183"/>
                <a:gd name="T88" fmla="*/ 89 w 183"/>
                <a:gd name="T89" fmla="*/ 135 h 183"/>
                <a:gd name="T90" fmla="*/ 100 w 183"/>
                <a:gd name="T91" fmla="*/ 134 h 183"/>
                <a:gd name="T92" fmla="*/ 110 w 183"/>
                <a:gd name="T93" fmla="*/ 131 h 183"/>
                <a:gd name="T94" fmla="*/ 119 w 183"/>
                <a:gd name="T95" fmla="*/ 125 h 183"/>
                <a:gd name="T96" fmla="*/ 127 w 183"/>
                <a:gd name="T97" fmla="*/ 118 h 183"/>
                <a:gd name="T98" fmla="*/ 132 w 183"/>
                <a:gd name="T99" fmla="*/ 109 h 183"/>
                <a:gd name="T100" fmla="*/ 135 w 183"/>
                <a:gd name="T101" fmla="*/ 97 h 18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3"/>
                <a:gd name="T154" fmla="*/ 0 h 183"/>
                <a:gd name="T155" fmla="*/ 183 w 183"/>
                <a:gd name="T156" fmla="*/ 183 h 18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3" h="183">
                  <a:moveTo>
                    <a:pt x="182" y="91"/>
                  </a:moveTo>
                  <a:lnTo>
                    <a:pt x="182" y="86"/>
                  </a:lnTo>
                  <a:lnTo>
                    <a:pt x="182" y="82"/>
                  </a:lnTo>
                  <a:lnTo>
                    <a:pt x="181" y="77"/>
                  </a:lnTo>
                  <a:lnTo>
                    <a:pt x="180" y="73"/>
                  </a:lnTo>
                  <a:lnTo>
                    <a:pt x="179" y="68"/>
                  </a:lnTo>
                  <a:lnTo>
                    <a:pt x="178" y="64"/>
                  </a:lnTo>
                  <a:lnTo>
                    <a:pt x="176" y="60"/>
                  </a:lnTo>
                  <a:lnTo>
                    <a:pt x="175" y="56"/>
                  </a:lnTo>
                  <a:lnTo>
                    <a:pt x="173" y="52"/>
                  </a:lnTo>
                  <a:lnTo>
                    <a:pt x="171" y="48"/>
                  </a:lnTo>
                  <a:lnTo>
                    <a:pt x="169" y="44"/>
                  </a:lnTo>
                  <a:lnTo>
                    <a:pt x="167" y="40"/>
                  </a:lnTo>
                  <a:lnTo>
                    <a:pt x="164" y="37"/>
                  </a:lnTo>
                  <a:lnTo>
                    <a:pt x="161" y="33"/>
                  </a:lnTo>
                  <a:lnTo>
                    <a:pt x="158" y="30"/>
                  </a:lnTo>
                  <a:lnTo>
                    <a:pt x="155" y="27"/>
                  </a:lnTo>
                  <a:lnTo>
                    <a:pt x="152" y="24"/>
                  </a:lnTo>
                  <a:lnTo>
                    <a:pt x="149" y="21"/>
                  </a:lnTo>
                  <a:lnTo>
                    <a:pt x="146" y="18"/>
                  </a:lnTo>
                  <a:lnTo>
                    <a:pt x="142" y="15"/>
                  </a:lnTo>
                  <a:lnTo>
                    <a:pt x="138" y="13"/>
                  </a:lnTo>
                  <a:lnTo>
                    <a:pt x="134" y="11"/>
                  </a:lnTo>
                  <a:lnTo>
                    <a:pt x="131" y="9"/>
                  </a:lnTo>
                  <a:lnTo>
                    <a:pt x="126" y="7"/>
                  </a:lnTo>
                  <a:lnTo>
                    <a:pt x="122" y="6"/>
                  </a:lnTo>
                  <a:lnTo>
                    <a:pt x="118" y="4"/>
                  </a:lnTo>
                  <a:lnTo>
                    <a:pt x="114" y="3"/>
                  </a:lnTo>
                  <a:lnTo>
                    <a:pt x="109" y="2"/>
                  </a:lnTo>
                  <a:lnTo>
                    <a:pt x="105" y="1"/>
                  </a:lnTo>
                  <a:lnTo>
                    <a:pt x="100" y="0"/>
                  </a:lnTo>
                  <a:lnTo>
                    <a:pt x="96" y="0"/>
                  </a:lnTo>
                  <a:lnTo>
                    <a:pt x="91" y="0"/>
                  </a:lnTo>
                  <a:lnTo>
                    <a:pt x="86" y="0"/>
                  </a:lnTo>
                  <a:lnTo>
                    <a:pt x="82" y="0"/>
                  </a:lnTo>
                  <a:lnTo>
                    <a:pt x="77" y="1"/>
                  </a:lnTo>
                  <a:lnTo>
                    <a:pt x="73" y="2"/>
                  </a:lnTo>
                  <a:lnTo>
                    <a:pt x="68" y="3"/>
                  </a:lnTo>
                  <a:lnTo>
                    <a:pt x="64" y="4"/>
                  </a:lnTo>
                  <a:lnTo>
                    <a:pt x="60" y="6"/>
                  </a:lnTo>
                  <a:lnTo>
                    <a:pt x="56" y="7"/>
                  </a:lnTo>
                  <a:lnTo>
                    <a:pt x="52" y="9"/>
                  </a:lnTo>
                  <a:lnTo>
                    <a:pt x="48" y="11"/>
                  </a:lnTo>
                  <a:lnTo>
                    <a:pt x="44" y="13"/>
                  </a:lnTo>
                  <a:lnTo>
                    <a:pt x="40" y="15"/>
                  </a:lnTo>
                  <a:lnTo>
                    <a:pt x="37" y="18"/>
                  </a:lnTo>
                  <a:lnTo>
                    <a:pt x="33" y="21"/>
                  </a:lnTo>
                  <a:lnTo>
                    <a:pt x="30" y="24"/>
                  </a:lnTo>
                  <a:lnTo>
                    <a:pt x="27" y="27"/>
                  </a:lnTo>
                  <a:lnTo>
                    <a:pt x="24" y="30"/>
                  </a:lnTo>
                  <a:lnTo>
                    <a:pt x="21" y="33"/>
                  </a:lnTo>
                  <a:lnTo>
                    <a:pt x="18" y="37"/>
                  </a:lnTo>
                  <a:lnTo>
                    <a:pt x="15" y="40"/>
                  </a:lnTo>
                  <a:lnTo>
                    <a:pt x="13" y="44"/>
                  </a:lnTo>
                  <a:lnTo>
                    <a:pt x="11" y="48"/>
                  </a:lnTo>
                  <a:lnTo>
                    <a:pt x="9" y="52"/>
                  </a:lnTo>
                  <a:lnTo>
                    <a:pt x="7" y="56"/>
                  </a:lnTo>
                  <a:lnTo>
                    <a:pt x="6" y="60"/>
                  </a:lnTo>
                  <a:lnTo>
                    <a:pt x="4" y="64"/>
                  </a:lnTo>
                  <a:lnTo>
                    <a:pt x="3" y="68"/>
                  </a:lnTo>
                  <a:lnTo>
                    <a:pt x="2" y="73"/>
                  </a:lnTo>
                  <a:lnTo>
                    <a:pt x="1" y="77"/>
                  </a:lnTo>
                  <a:lnTo>
                    <a:pt x="0" y="82"/>
                  </a:lnTo>
                  <a:lnTo>
                    <a:pt x="0" y="86"/>
                  </a:lnTo>
                  <a:lnTo>
                    <a:pt x="0" y="91"/>
                  </a:lnTo>
                  <a:lnTo>
                    <a:pt x="0" y="96"/>
                  </a:lnTo>
                  <a:lnTo>
                    <a:pt x="0" y="100"/>
                  </a:lnTo>
                  <a:lnTo>
                    <a:pt x="1" y="105"/>
                  </a:lnTo>
                  <a:lnTo>
                    <a:pt x="2" y="109"/>
                  </a:lnTo>
                  <a:lnTo>
                    <a:pt x="3" y="114"/>
                  </a:lnTo>
                  <a:lnTo>
                    <a:pt x="4" y="118"/>
                  </a:lnTo>
                  <a:lnTo>
                    <a:pt x="6" y="122"/>
                  </a:lnTo>
                  <a:lnTo>
                    <a:pt x="7" y="126"/>
                  </a:lnTo>
                  <a:lnTo>
                    <a:pt x="9" y="131"/>
                  </a:lnTo>
                  <a:lnTo>
                    <a:pt x="11" y="134"/>
                  </a:lnTo>
                  <a:lnTo>
                    <a:pt x="13" y="138"/>
                  </a:lnTo>
                  <a:lnTo>
                    <a:pt x="15" y="142"/>
                  </a:lnTo>
                  <a:lnTo>
                    <a:pt x="18" y="146"/>
                  </a:lnTo>
                  <a:lnTo>
                    <a:pt x="21" y="149"/>
                  </a:lnTo>
                  <a:lnTo>
                    <a:pt x="24" y="152"/>
                  </a:lnTo>
                  <a:lnTo>
                    <a:pt x="27" y="155"/>
                  </a:lnTo>
                  <a:lnTo>
                    <a:pt x="30" y="158"/>
                  </a:lnTo>
                  <a:lnTo>
                    <a:pt x="33" y="161"/>
                  </a:lnTo>
                  <a:lnTo>
                    <a:pt x="37" y="164"/>
                  </a:lnTo>
                  <a:lnTo>
                    <a:pt x="40" y="167"/>
                  </a:lnTo>
                  <a:lnTo>
                    <a:pt x="44" y="169"/>
                  </a:lnTo>
                  <a:lnTo>
                    <a:pt x="48" y="171"/>
                  </a:lnTo>
                  <a:lnTo>
                    <a:pt x="52" y="173"/>
                  </a:lnTo>
                  <a:lnTo>
                    <a:pt x="56" y="175"/>
                  </a:lnTo>
                  <a:lnTo>
                    <a:pt x="60" y="176"/>
                  </a:lnTo>
                  <a:lnTo>
                    <a:pt x="64" y="178"/>
                  </a:lnTo>
                  <a:lnTo>
                    <a:pt x="68" y="179"/>
                  </a:lnTo>
                  <a:lnTo>
                    <a:pt x="73" y="180"/>
                  </a:lnTo>
                  <a:lnTo>
                    <a:pt x="77" y="181"/>
                  </a:lnTo>
                  <a:lnTo>
                    <a:pt x="82" y="182"/>
                  </a:lnTo>
                  <a:lnTo>
                    <a:pt x="86" y="182"/>
                  </a:lnTo>
                  <a:lnTo>
                    <a:pt x="91" y="182"/>
                  </a:lnTo>
                  <a:lnTo>
                    <a:pt x="96" y="182"/>
                  </a:lnTo>
                  <a:lnTo>
                    <a:pt x="100" y="182"/>
                  </a:lnTo>
                  <a:lnTo>
                    <a:pt x="105" y="181"/>
                  </a:lnTo>
                  <a:lnTo>
                    <a:pt x="109" y="180"/>
                  </a:lnTo>
                  <a:lnTo>
                    <a:pt x="114" y="179"/>
                  </a:lnTo>
                  <a:lnTo>
                    <a:pt x="118" y="178"/>
                  </a:lnTo>
                  <a:lnTo>
                    <a:pt x="122" y="176"/>
                  </a:lnTo>
                  <a:lnTo>
                    <a:pt x="126" y="175"/>
                  </a:lnTo>
                  <a:lnTo>
                    <a:pt x="131" y="173"/>
                  </a:lnTo>
                  <a:lnTo>
                    <a:pt x="134" y="171"/>
                  </a:lnTo>
                  <a:lnTo>
                    <a:pt x="138" y="169"/>
                  </a:lnTo>
                  <a:lnTo>
                    <a:pt x="142" y="167"/>
                  </a:lnTo>
                  <a:lnTo>
                    <a:pt x="146" y="164"/>
                  </a:lnTo>
                  <a:lnTo>
                    <a:pt x="149" y="161"/>
                  </a:lnTo>
                  <a:lnTo>
                    <a:pt x="152" y="158"/>
                  </a:lnTo>
                  <a:lnTo>
                    <a:pt x="155" y="155"/>
                  </a:lnTo>
                  <a:lnTo>
                    <a:pt x="158" y="152"/>
                  </a:lnTo>
                  <a:lnTo>
                    <a:pt x="161" y="149"/>
                  </a:lnTo>
                  <a:lnTo>
                    <a:pt x="164" y="146"/>
                  </a:lnTo>
                  <a:lnTo>
                    <a:pt x="167" y="142"/>
                  </a:lnTo>
                  <a:lnTo>
                    <a:pt x="169" y="138"/>
                  </a:lnTo>
                  <a:lnTo>
                    <a:pt x="171" y="134"/>
                  </a:lnTo>
                  <a:lnTo>
                    <a:pt x="173" y="131"/>
                  </a:lnTo>
                  <a:lnTo>
                    <a:pt x="175" y="126"/>
                  </a:lnTo>
                  <a:lnTo>
                    <a:pt x="176" y="122"/>
                  </a:lnTo>
                  <a:lnTo>
                    <a:pt x="178" y="118"/>
                  </a:lnTo>
                  <a:lnTo>
                    <a:pt x="179" y="114"/>
                  </a:lnTo>
                  <a:lnTo>
                    <a:pt x="180" y="109"/>
                  </a:lnTo>
                  <a:lnTo>
                    <a:pt x="181" y="105"/>
                  </a:lnTo>
                  <a:lnTo>
                    <a:pt x="182" y="100"/>
                  </a:lnTo>
                  <a:lnTo>
                    <a:pt x="182" y="96"/>
                  </a:lnTo>
                  <a:lnTo>
                    <a:pt x="182" y="91"/>
                  </a:lnTo>
                  <a:lnTo>
                    <a:pt x="135" y="91"/>
                  </a:lnTo>
                  <a:lnTo>
                    <a:pt x="135" y="89"/>
                  </a:lnTo>
                  <a:lnTo>
                    <a:pt x="135" y="86"/>
                  </a:lnTo>
                  <a:lnTo>
                    <a:pt x="135" y="85"/>
                  </a:lnTo>
                  <a:lnTo>
                    <a:pt x="134" y="82"/>
                  </a:lnTo>
                  <a:lnTo>
                    <a:pt x="134" y="80"/>
                  </a:lnTo>
                  <a:lnTo>
                    <a:pt x="133" y="78"/>
                  </a:lnTo>
                  <a:lnTo>
                    <a:pt x="133" y="76"/>
                  </a:lnTo>
                  <a:lnTo>
                    <a:pt x="132" y="74"/>
                  </a:lnTo>
                  <a:lnTo>
                    <a:pt x="131" y="72"/>
                  </a:lnTo>
                  <a:lnTo>
                    <a:pt x="130" y="70"/>
                  </a:lnTo>
                  <a:lnTo>
                    <a:pt x="129" y="68"/>
                  </a:lnTo>
                  <a:lnTo>
                    <a:pt x="128" y="66"/>
                  </a:lnTo>
                  <a:lnTo>
                    <a:pt x="127" y="64"/>
                  </a:lnTo>
                  <a:lnTo>
                    <a:pt x="125" y="63"/>
                  </a:lnTo>
                  <a:lnTo>
                    <a:pt x="124" y="61"/>
                  </a:lnTo>
                  <a:lnTo>
                    <a:pt x="122" y="60"/>
                  </a:lnTo>
                  <a:lnTo>
                    <a:pt x="121" y="58"/>
                  </a:lnTo>
                  <a:lnTo>
                    <a:pt x="119" y="57"/>
                  </a:lnTo>
                  <a:lnTo>
                    <a:pt x="118" y="56"/>
                  </a:lnTo>
                  <a:lnTo>
                    <a:pt x="116" y="54"/>
                  </a:lnTo>
                  <a:lnTo>
                    <a:pt x="114" y="53"/>
                  </a:lnTo>
                  <a:lnTo>
                    <a:pt x="112" y="52"/>
                  </a:lnTo>
                  <a:lnTo>
                    <a:pt x="110" y="51"/>
                  </a:lnTo>
                  <a:lnTo>
                    <a:pt x="109" y="50"/>
                  </a:lnTo>
                  <a:lnTo>
                    <a:pt x="106" y="49"/>
                  </a:lnTo>
                  <a:lnTo>
                    <a:pt x="104" y="49"/>
                  </a:lnTo>
                  <a:lnTo>
                    <a:pt x="102" y="48"/>
                  </a:lnTo>
                  <a:lnTo>
                    <a:pt x="100" y="48"/>
                  </a:lnTo>
                  <a:lnTo>
                    <a:pt x="97" y="47"/>
                  </a:lnTo>
                  <a:lnTo>
                    <a:pt x="96" y="47"/>
                  </a:lnTo>
                  <a:lnTo>
                    <a:pt x="94" y="47"/>
                  </a:lnTo>
                  <a:lnTo>
                    <a:pt x="91" y="47"/>
                  </a:lnTo>
                  <a:lnTo>
                    <a:pt x="89" y="47"/>
                  </a:lnTo>
                  <a:lnTo>
                    <a:pt x="86" y="47"/>
                  </a:lnTo>
                  <a:lnTo>
                    <a:pt x="85" y="47"/>
                  </a:lnTo>
                  <a:lnTo>
                    <a:pt x="82" y="48"/>
                  </a:lnTo>
                  <a:lnTo>
                    <a:pt x="80" y="48"/>
                  </a:lnTo>
                  <a:lnTo>
                    <a:pt x="78" y="49"/>
                  </a:lnTo>
                  <a:lnTo>
                    <a:pt x="76" y="49"/>
                  </a:lnTo>
                  <a:lnTo>
                    <a:pt x="74" y="50"/>
                  </a:lnTo>
                  <a:lnTo>
                    <a:pt x="72" y="51"/>
                  </a:lnTo>
                  <a:lnTo>
                    <a:pt x="70" y="52"/>
                  </a:lnTo>
                  <a:lnTo>
                    <a:pt x="68" y="53"/>
                  </a:lnTo>
                  <a:lnTo>
                    <a:pt x="66" y="54"/>
                  </a:lnTo>
                  <a:lnTo>
                    <a:pt x="64" y="56"/>
                  </a:lnTo>
                  <a:lnTo>
                    <a:pt x="63" y="57"/>
                  </a:lnTo>
                  <a:lnTo>
                    <a:pt x="61" y="58"/>
                  </a:lnTo>
                  <a:lnTo>
                    <a:pt x="60" y="60"/>
                  </a:lnTo>
                  <a:lnTo>
                    <a:pt x="58" y="61"/>
                  </a:lnTo>
                  <a:lnTo>
                    <a:pt x="57" y="63"/>
                  </a:lnTo>
                  <a:lnTo>
                    <a:pt x="56" y="64"/>
                  </a:lnTo>
                  <a:lnTo>
                    <a:pt x="54" y="66"/>
                  </a:lnTo>
                  <a:lnTo>
                    <a:pt x="53" y="68"/>
                  </a:lnTo>
                  <a:lnTo>
                    <a:pt x="52" y="70"/>
                  </a:lnTo>
                  <a:lnTo>
                    <a:pt x="51" y="72"/>
                  </a:lnTo>
                  <a:lnTo>
                    <a:pt x="50" y="74"/>
                  </a:lnTo>
                  <a:lnTo>
                    <a:pt x="49" y="76"/>
                  </a:lnTo>
                  <a:lnTo>
                    <a:pt x="49" y="78"/>
                  </a:lnTo>
                  <a:lnTo>
                    <a:pt x="48" y="80"/>
                  </a:lnTo>
                  <a:lnTo>
                    <a:pt x="48" y="82"/>
                  </a:lnTo>
                  <a:lnTo>
                    <a:pt x="47" y="85"/>
                  </a:lnTo>
                  <a:lnTo>
                    <a:pt x="47" y="86"/>
                  </a:lnTo>
                  <a:lnTo>
                    <a:pt x="47" y="89"/>
                  </a:lnTo>
                  <a:lnTo>
                    <a:pt x="47" y="91"/>
                  </a:lnTo>
                  <a:lnTo>
                    <a:pt x="47" y="93"/>
                  </a:lnTo>
                  <a:lnTo>
                    <a:pt x="47" y="96"/>
                  </a:lnTo>
                  <a:lnTo>
                    <a:pt x="47" y="97"/>
                  </a:lnTo>
                  <a:lnTo>
                    <a:pt x="48" y="100"/>
                  </a:lnTo>
                  <a:lnTo>
                    <a:pt x="48" y="102"/>
                  </a:lnTo>
                  <a:lnTo>
                    <a:pt x="49" y="104"/>
                  </a:lnTo>
                  <a:lnTo>
                    <a:pt x="49" y="106"/>
                  </a:lnTo>
                  <a:lnTo>
                    <a:pt x="50" y="109"/>
                  </a:lnTo>
                  <a:lnTo>
                    <a:pt x="51" y="110"/>
                  </a:lnTo>
                  <a:lnTo>
                    <a:pt x="52" y="112"/>
                  </a:lnTo>
                  <a:lnTo>
                    <a:pt x="53" y="114"/>
                  </a:lnTo>
                  <a:lnTo>
                    <a:pt x="54" y="116"/>
                  </a:lnTo>
                  <a:lnTo>
                    <a:pt x="56" y="118"/>
                  </a:lnTo>
                  <a:lnTo>
                    <a:pt x="57" y="119"/>
                  </a:lnTo>
                  <a:lnTo>
                    <a:pt x="58" y="121"/>
                  </a:lnTo>
                  <a:lnTo>
                    <a:pt x="60" y="122"/>
                  </a:lnTo>
                  <a:lnTo>
                    <a:pt x="61" y="124"/>
                  </a:lnTo>
                  <a:lnTo>
                    <a:pt x="63" y="125"/>
                  </a:lnTo>
                  <a:lnTo>
                    <a:pt x="64" y="127"/>
                  </a:lnTo>
                  <a:lnTo>
                    <a:pt x="66" y="128"/>
                  </a:lnTo>
                  <a:lnTo>
                    <a:pt x="68" y="129"/>
                  </a:lnTo>
                  <a:lnTo>
                    <a:pt x="70" y="130"/>
                  </a:lnTo>
                  <a:lnTo>
                    <a:pt x="72" y="131"/>
                  </a:lnTo>
                  <a:lnTo>
                    <a:pt x="74" y="132"/>
                  </a:lnTo>
                  <a:lnTo>
                    <a:pt x="76" y="133"/>
                  </a:lnTo>
                  <a:lnTo>
                    <a:pt x="78" y="133"/>
                  </a:lnTo>
                  <a:lnTo>
                    <a:pt x="80" y="134"/>
                  </a:lnTo>
                  <a:lnTo>
                    <a:pt x="82" y="134"/>
                  </a:lnTo>
                  <a:lnTo>
                    <a:pt x="85" y="135"/>
                  </a:lnTo>
                  <a:lnTo>
                    <a:pt x="86" y="135"/>
                  </a:lnTo>
                  <a:lnTo>
                    <a:pt x="89" y="135"/>
                  </a:lnTo>
                  <a:lnTo>
                    <a:pt x="91" y="135"/>
                  </a:lnTo>
                  <a:lnTo>
                    <a:pt x="94" y="135"/>
                  </a:lnTo>
                  <a:lnTo>
                    <a:pt x="96" y="135"/>
                  </a:lnTo>
                  <a:lnTo>
                    <a:pt x="97" y="135"/>
                  </a:lnTo>
                  <a:lnTo>
                    <a:pt x="100" y="134"/>
                  </a:lnTo>
                  <a:lnTo>
                    <a:pt x="102" y="134"/>
                  </a:lnTo>
                  <a:lnTo>
                    <a:pt x="104" y="133"/>
                  </a:lnTo>
                  <a:lnTo>
                    <a:pt x="106" y="133"/>
                  </a:lnTo>
                  <a:lnTo>
                    <a:pt x="109" y="132"/>
                  </a:lnTo>
                  <a:lnTo>
                    <a:pt x="110" y="131"/>
                  </a:lnTo>
                  <a:lnTo>
                    <a:pt x="112" y="130"/>
                  </a:lnTo>
                  <a:lnTo>
                    <a:pt x="114" y="129"/>
                  </a:lnTo>
                  <a:lnTo>
                    <a:pt x="116" y="128"/>
                  </a:lnTo>
                  <a:lnTo>
                    <a:pt x="118" y="127"/>
                  </a:lnTo>
                  <a:lnTo>
                    <a:pt x="119" y="125"/>
                  </a:lnTo>
                  <a:lnTo>
                    <a:pt x="121" y="124"/>
                  </a:lnTo>
                  <a:lnTo>
                    <a:pt x="122" y="122"/>
                  </a:lnTo>
                  <a:lnTo>
                    <a:pt x="124" y="121"/>
                  </a:lnTo>
                  <a:lnTo>
                    <a:pt x="125" y="119"/>
                  </a:lnTo>
                  <a:lnTo>
                    <a:pt x="127" y="118"/>
                  </a:lnTo>
                  <a:lnTo>
                    <a:pt x="128" y="116"/>
                  </a:lnTo>
                  <a:lnTo>
                    <a:pt x="129" y="114"/>
                  </a:lnTo>
                  <a:lnTo>
                    <a:pt x="130" y="112"/>
                  </a:lnTo>
                  <a:lnTo>
                    <a:pt x="131" y="110"/>
                  </a:lnTo>
                  <a:lnTo>
                    <a:pt x="132" y="109"/>
                  </a:lnTo>
                  <a:lnTo>
                    <a:pt x="133" y="106"/>
                  </a:lnTo>
                  <a:lnTo>
                    <a:pt x="133" y="104"/>
                  </a:lnTo>
                  <a:lnTo>
                    <a:pt x="134" y="102"/>
                  </a:lnTo>
                  <a:lnTo>
                    <a:pt x="134" y="100"/>
                  </a:lnTo>
                  <a:lnTo>
                    <a:pt x="135" y="97"/>
                  </a:lnTo>
                  <a:lnTo>
                    <a:pt x="135" y="96"/>
                  </a:lnTo>
                  <a:lnTo>
                    <a:pt x="135" y="93"/>
                  </a:lnTo>
                  <a:lnTo>
                    <a:pt x="135" y="91"/>
                  </a:lnTo>
                  <a:lnTo>
                    <a:pt x="182" y="91"/>
                  </a:lnTo>
                </a:path>
              </a:pathLst>
            </a:custGeom>
            <a:solidFill>
              <a:srgbClr val="C0FEF9"/>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2" name="Freeform 140"/>
            <p:cNvSpPr>
              <a:spLocks noChangeAspect="1"/>
            </p:cNvSpPr>
            <p:nvPr/>
          </p:nvSpPr>
          <p:spPr bwMode="auto">
            <a:xfrm>
              <a:off x="962" y="1686"/>
              <a:ext cx="88" cy="88"/>
            </a:xfrm>
            <a:custGeom>
              <a:avLst/>
              <a:gdLst>
                <a:gd name="T0" fmla="*/ 87 w 88"/>
                <a:gd name="T1" fmla="*/ 39 h 88"/>
                <a:gd name="T2" fmla="*/ 86 w 88"/>
                <a:gd name="T3" fmla="*/ 33 h 88"/>
                <a:gd name="T4" fmla="*/ 84 w 88"/>
                <a:gd name="T5" fmla="*/ 27 h 88"/>
                <a:gd name="T6" fmla="*/ 81 w 88"/>
                <a:gd name="T7" fmla="*/ 21 h 88"/>
                <a:gd name="T8" fmla="*/ 77 w 88"/>
                <a:gd name="T9" fmla="*/ 16 h 88"/>
                <a:gd name="T10" fmla="*/ 73 w 88"/>
                <a:gd name="T11" fmla="*/ 11 h 88"/>
                <a:gd name="T12" fmla="*/ 68 w 88"/>
                <a:gd name="T13" fmla="*/ 8 h 88"/>
                <a:gd name="T14" fmla="*/ 63 w 88"/>
                <a:gd name="T15" fmla="*/ 4 h 88"/>
                <a:gd name="T16" fmla="*/ 56 w 88"/>
                <a:gd name="T17" fmla="*/ 2 h 88"/>
                <a:gd name="T18" fmla="*/ 50 w 88"/>
                <a:gd name="T19" fmla="*/ 0 h 88"/>
                <a:gd name="T20" fmla="*/ 44 w 88"/>
                <a:gd name="T21" fmla="*/ 0 h 88"/>
                <a:gd name="T22" fmla="*/ 37 w 88"/>
                <a:gd name="T23" fmla="*/ 0 h 88"/>
                <a:gd name="T24" fmla="*/ 31 w 88"/>
                <a:gd name="T25" fmla="*/ 2 h 88"/>
                <a:gd name="T26" fmla="*/ 24 w 88"/>
                <a:gd name="T27" fmla="*/ 4 h 88"/>
                <a:gd name="T28" fmla="*/ 19 w 88"/>
                <a:gd name="T29" fmla="*/ 8 h 88"/>
                <a:gd name="T30" fmla="*/ 14 w 88"/>
                <a:gd name="T31" fmla="*/ 11 h 88"/>
                <a:gd name="T32" fmla="*/ 10 w 88"/>
                <a:gd name="T33" fmla="*/ 16 h 88"/>
                <a:gd name="T34" fmla="*/ 6 w 88"/>
                <a:gd name="T35" fmla="*/ 21 h 88"/>
                <a:gd name="T36" fmla="*/ 3 w 88"/>
                <a:gd name="T37" fmla="*/ 27 h 88"/>
                <a:gd name="T38" fmla="*/ 1 w 88"/>
                <a:gd name="T39" fmla="*/ 33 h 88"/>
                <a:gd name="T40" fmla="*/ 0 w 88"/>
                <a:gd name="T41" fmla="*/ 39 h 88"/>
                <a:gd name="T42" fmla="*/ 0 w 88"/>
                <a:gd name="T43" fmla="*/ 46 h 88"/>
                <a:gd name="T44" fmla="*/ 1 w 88"/>
                <a:gd name="T45" fmla="*/ 52 h 88"/>
                <a:gd name="T46" fmla="*/ 3 w 88"/>
                <a:gd name="T47" fmla="*/ 58 h 88"/>
                <a:gd name="T48" fmla="*/ 5 w 88"/>
                <a:gd name="T49" fmla="*/ 64 h 88"/>
                <a:gd name="T50" fmla="*/ 9 w 88"/>
                <a:gd name="T51" fmla="*/ 70 h 88"/>
                <a:gd name="T52" fmla="*/ 13 w 88"/>
                <a:gd name="T53" fmla="*/ 74 h 88"/>
                <a:gd name="T54" fmla="*/ 17 w 88"/>
                <a:gd name="T55" fmla="*/ 79 h 88"/>
                <a:gd name="T56" fmla="*/ 23 w 88"/>
                <a:gd name="T57" fmla="*/ 82 h 88"/>
                <a:gd name="T58" fmla="*/ 29 w 88"/>
                <a:gd name="T59" fmla="*/ 84 h 88"/>
                <a:gd name="T60" fmla="*/ 35 w 88"/>
                <a:gd name="T61" fmla="*/ 86 h 88"/>
                <a:gd name="T62" fmla="*/ 41 w 88"/>
                <a:gd name="T63" fmla="*/ 87 h 88"/>
                <a:gd name="T64" fmla="*/ 48 w 88"/>
                <a:gd name="T65" fmla="*/ 87 h 88"/>
                <a:gd name="T66" fmla="*/ 54 w 88"/>
                <a:gd name="T67" fmla="*/ 86 h 88"/>
                <a:gd name="T68" fmla="*/ 61 w 88"/>
                <a:gd name="T69" fmla="*/ 84 h 88"/>
                <a:gd name="T70" fmla="*/ 66 w 88"/>
                <a:gd name="T71" fmla="*/ 81 h 88"/>
                <a:gd name="T72" fmla="*/ 71 w 88"/>
                <a:gd name="T73" fmla="*/ 77 h 88"/>
                <a:gd name="T74" fmla="*/ 76 w 88"/>
                <a:gd name="T75" fmla="*/ 73 h 88"/>
                <a:gd name="T76" fmla="*/ 79 w 88"/>
                <a:gd name="T77" fmla="*/ 68 h 88"/>
                <a:gd name="T78" fmla="*/ 83 w 88"/>
                <a:gd name="T79" fmla="*/ 63 h 88"/>
                <a:gd name="T80" fmla="*/ 85 w 88"/>
                <a:gd name="T81" fmla="*/ 56 h 88"/>
                <a:gd name="T82" fmla="*/ 87 w 88"/>
                <a:gd name="T83" fmla="*/ 50 h 88"/>
                <a:gd name="T84" fmla="*/ 87 w 88"/>
                <a:gd name="T85" fmla="*/ 43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8"/>
                <a:gd name="T130" fmla="*/ 0 h 88"/>
                <a:gd name="T131" fmla="*/ 88 w 88"/>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8" h="88">
                  <a:moveTo>
                    <a:pt x="87" y="43"/>
                  </a:moveTo>
                  <a:lnTo>
                    <a:pt x="87" y="41"/>
                  </a:lnTo>
                  <a:lnTo>
                    <a:pt x="87" y="39"/>
                  </a:lnTo>
                  <a:lnTo>
                    <a:pt x="87" y="37"/>
                  </a:lnTo>
                  <a:lnTo>
                    <a:pt x="86" y="35"/>
                  </a:lnTo>
                  <a:lnTo>
                    <a:pt x="86" y="33"/>
                  </a:lnTo>
                  <a:lnTo>
                    <a:pt x="85" y="31"/>
                  </a:lnTo>
                  <a:lnTo>
                    <a:pt x="84" y="29"/>
                  </a:lnTo>
                  <a:lnTo>
                    <a:pt x="84" y="27"/>
                  </a:lnTo>
                  <a:lnTo>
                    <a:pt x="83" y="24"/>
                  </a:lnTo>
                  <a:lnTo>
                    <a:pt x="82" y="23"/>
                  </a:lnTo>
                  <a:lnTo>
                    <a:pt x="81" y="21"/>
                  </a:lnTo>
                  <a:lnTo>
                    <a:pt x="79" y="19"/>
                  </a:lnTo>
                  <a:lnTo>
                    <a:pt x="79" y="17"/>
                  </a:lnTo>
                  <a:lnTo>
                    <a:pt x="77" y="16"/>
                  </a:lnTo>
                  <a:lnTo>
                    <a:pt x="76" y="14"/>
                  </a:lnTo>
                  <a:lnTo>
                    <a:pt x="74" y="13"/>
                  </a:lnTo>
                  <a:lnTo>
                    <a:pt x="73" y="11"/>
                  </a:lnTo>
                  <a:lnTo>
                    <a:pt x="71" y="10"/>
                  </a:lnTo>
                  <a:lnTo>
                    <a:pt x="70" y="9"/>
                  </a:lnTo>
                  <a:lnTo>
                    <a:pt x="68" y="8"/>
                  </a:lnTo>
                  <a:lnTo>
                    <a:pt x="66" y="6"/>
                  </a:lnTo>
                  <a:lnTo>
                    <a:pt x="64" y="5"/>
                  </a:lnTo>
                  <a:lnTo>
                    <a:pt x="63" y="4"/>
                  </a:lnTo>
                  <a:lnTo>
                    <a:pt x="61" y="3"/>
                  </a:lnTo>
                  <a:lnTo>
                    <a:pt x="58" y="3"/>
                  </a:lnTo>
                  <a:lnTo>
                    <a:pt x="56" y="2"/>
                  </a:lnTo>
                  <a:lnTo>
                    <a:pt x="54" y="1"/>
                  </a:lnTo>
                  <a:lnTo>
                    <a:pt x="52" y="1"/>
                  </a:lnTo>
                  <a:lnTo>
                    <a:pt x="50" y="0"/>
                  </a:lnTo>
                  <a:lnTo>
                    <a:pt x="48" y="0"/>
                  </a:lnTo>
                  <a:lnTo>
                    <a:pt x="46" y="0"/>
                  </a:lnTo>
                  <a:lnTo>
                    <a:pt x="44" y="0"/>
                  </a:lnTo>
                  <a:lnTo>
                    <a:pt x="41" y="0"/>
                  </a:lnTo>
                  <a:lnTo>
                    <a:pt x="39" y="0"/>
                  </a:lnTo>
                  <a:lnTo>
                    <a:pt x="37" y="0"/>
                  </a:lnTo>
                  <a:lnTo>
                    <a:pt x="35" y="1"/>
                  </a:lnTo>
                  <a:lnTo>
                    <a:pt x="33" y="1"/>
                  </a:lnTo>
                  <a:lnTo>
                    <a:pt x="31" y="2"/>
                  </a:lnTo>
                  <a:lnTo>
                    <a:pt x="29" y="3"/>
                  </a:lnTo>
                  <a:lnTo>
                    <a:pt x="27" y="3"/>
                  </a:lnTo>
                  <a:lnTo>
                    <a:pt x="24" y="4"/>
                  </a:lnTo>
                  <a:lnTo>
                    <a:pt x="23" y="5"/>
                  </a:lnTo>
                  <a:lnTo>
                    <a:pt x="21" y="6"/>
                  </a:lnTo>
                  <a:lnTo>
                    <a:pt x="19" y="8"/>
                  </a:lnTo>
                  <a:lnTo>
                    <a:pt x="17" y="9"/>
                  </a:lnTo>
                  <a:lnTo>
                    <a:pt x="16" y="10"/>
                  </a:lnTo>
                  <a:lnTo>
                    <a:pt x="14" y="11"/>
                  </a:lnTo>
                  <a:lnTo>
                    <a:pt x="13" y="13"/>
                  </a:lnTo>
                  <a:lnTo>
                    <a:pt x="11" y="14"/>
                  </a:lnTo>
                  <a:lnTo>
                    <a:pt x="10" y="16"/>
                  </a:lnTo>
                  <a:lnTo>
                    <a:pt x="9" y="17"/>
                  </a:lnTo>
                  <a:lnTo>
                    <a:pt x="8" y="19"/>
                  </a:lnTo>
                  <a:lnTo>
                    <a:pt x="6" y="21"/>
                  </a:lnTo>
                  <a:lnTo>
                    <a:pt x="5" y="23"/>
                  </a:lnTo>
                  <a:lnTo>
                    <a:pt x="4" y="24"/>
                  </a:lnTo>
                  <a:lnTo>
                    <a:pt x="3" y="27"/>
                  </a:lnTo>
                  <a:lnTo>
                    <a:pt x="3" y="29"/>
                  </a:lnTo>
                  <a:lnTo>
                    <a:pt x="2" y="31"/>
                  </a:lnTo>
                  <a:lnTo>
                    <a:pt x="1" y="33"/>
                  </a:lnTo>
                  <a:lnTo>
                    <a:pt x="1" y="35"/>
                  </a:lnTo>
                  <a:lnTo>
                    <a:pt x="0" y="37"/>
                  </a:lnTo>
                  <a:lnTo>
                    <a:pt x="0" y="39"/>
                  </a:lnTo>
                  <a:lnTo>
                    <a:pt x="0" y="41"/>
                  </a:lnTo>
                  <a:lnTo>
                    <a:pt x="0" y="43"/>
                  </a:lnTo>
                  <a:lnTo>
                    <a:pt x="0" y="46"/>
                  </a:lnTo>
                  <a:lnTo>
                    <a:pt x="0" y="48"/>
                  </a:lnTo>
                  <a:lnTo>
                    <a:pt x="0" y="50"/>
                  </a:lnTo>
                  <a:lnTo>
                    <a:pt x="1" y="52"/>
                  </a:lnTo>
                  <a:lnTo>
                    <a:pt x="1" y="54"/>
                  </a:lnTo>
                  <a:lnTo>
                    <a:pt x="2" y="56"/>
                  </a:lnTo>
                  <a:lnTo>
                    <a:pt x="3" y="58"/>
                  </a:lnTo>
                  <a:lnTo>
                    <a:pt x="3" y="61"/>
                  </a:lnTo>
                  <a:lnTo>
                    <a:pt x="4" y="63"/>
                  </a:lnTo>
                  <a:lnTo>
                    <a:pt x="5" y="64"/>
                  </a:lnTo>
                  <a:lnTo>
                    <a:pt x="6" y="66"/>
                  </a:lnTo>
                  <a:lnTo>
                    <a:pt x="8" y="68"/>
                  </a:lnTo>
                  <a:lnTo>
                    <a:pt x="9" y="70"/>
                  </a:lnTo>
                  <a:lnTo>
                    <a:pt x="10" y="71"/>
                  </a:lnTo>
                  <a:lnTo>
                    <a:pt x="11" y="73"/>
                  </a:lnTo>
                  <a:lnTo>
                    <a:pt x="13" y="74"/>
                  </a:lnTo>
                  <a:lnTo>
                    <a:pt x="14" y="76"/>
                  </a:lnTo>
                  <a:lnTo>
                    <a:pt x="16" y="77"/>
                  </a:lnTo>
                  <a:lnTo>
                    <a:pt x="17" y="79"/>
                  </a:lnTo>
                  <a:lnTo>
                    <a:pt x="19" y="79"/>
                  </a:lnTo>
                  <a:lnTo>
                    <a:pt x="21" y="81"/>
                  </a:lnTo>
                  <a:lnTo>
                    <a:pt x="23" y="82"/>
                  </a:lnTo>
                  <a:lnTo>
                    <a:pt x="24" y="83"/>
                  </a:lnTo>
                  <a:lnTo>
                    <a:pt x="27" y="84"/>
                  </a:lnTo>
                  <a:lnTo>
                    <a:pt x="29" y="84"/>
                  </a:lnTo>
                  <a:lnTo>
                    <a:pt x="31" y="85"/>
                  </a:lnTo>
                  <a:lnTo>
                    <a:pt x="33" y="86"/>
                  </a:lnTo>
                  <a:lnTo>
                    <a:pt x="35" y="86"/>
                  </a:lnTo>
                  <a:lnTo>
                    <a:pt x="37" y="87"/>
                  </a:lnTo>
                  <a:lnTo>
                    <a:pt x="39" y="87"/>
                  </a:lnTo>
                  <a:lnTo>
                    <a:pt x="41" y="87"/>
                  </a:lnTo>
                  <a:lnTo>
                    <a:pt x="44" y="87"/>
                  </a:lnTo>
                  <a:lnTo>
                    <a:pt x="46" y="87"/>
                  </a:lnTo>
                  <a:lnTo>
                    <a:pt x="48" y="87"/>
                  </a:lnTo>
                  <a:lnTo>
                    <a:pt x="50" y="87"/>
                  </a:lnTo>
                  <a:lnTo>
                    <a:pt x="52" y="86"/>
                  </a:lnTo>
                  <a:lnTo>
                    <a:pt x="54" y="86"/>
                  </a:lnTo>
                  <a:lnTo>
                    <a:pt x="56" y="85"/>
                  </a:lnTo>
                  <a:lnTo>
                    <a:pt x="58" y="84"/>
                  </a:lnTo>
                  <a:lnTo>
                    <a:pt x="61" y="84"/>
                  </a:lnTo>
                  <a:lnTo>
                    <a:pt x="63" y="83"/>
                  </a:lnTo>
                  <a:lnTo>
                    <a:pt x="64" y="82"/>
                  </a:lnTo>
                  <a:lnTo>
                    <a:pt x="66" y="81"/>
                  </a:lnTo>
                  <a:lnTo>
                    <a:pt x="68" y="79"/>
                  </a:lnTo>
                  <a:lnTo>
                    <a:pt x="70" y="79"/>
                  </a:lnTo>
                  <a:lnTo>
                    <a:pt x="71" y="77"/>
                  </a:lnTo>
                  <a:lnTo>
                    <a:pt x="73" y="76"/>
                  </a:lnTo>
                  <a:lnTo>
                    <a:pt x="74" y="74"/>
                  </a:lnTo>
                  <a:lnTo>
                    <a:pt x="76" y="73"/>
                  </a:lnTo>
                  <a:lnTo>
                    <a:pt x="77" y="71"/>
                  </a:lnTo>
                  <a:lnTo>
                    <a:pt x="79" y="70"/>
                  </a:lnTo>
                  <a:lnTo>
                    <a:pt x="79" y="68"/>
                  </a:lnTo>
                  <a:lnTo>
                    <a:pt x="81" y="66"/>
                  </a:lnTo>
                  <a:lnTo>
                    <a:pt x="82" y="64"/>
                  </a:lnTo>
                  <a:lnTo>
                    <a:pt x="83" y="63"/>
                  </a:lnTo>
                  <a:lnTo>
                    <a:pt x="84" y="61"/>
                  </a:lnTo>
                  <a:lnTo>
                    <a:pt x="84" y="58"/>
                  </a:lnTo>
                  <a:lnTo>
                    <a:pt x="85" y="56"/>
                  </a:lnTo>
                  <a:lnTo>
                    <a:pt x="86" y="54"/>
                  </a:lnTo>
                  <a:lnTo>
                    <a:pt x="86" y="52"/>
                  </a:lnTo>
                  <a:lnTo>
                    <a:pt x="87" y="50"/>
                  </a:lnTo>
                  <a:lnTo>
                    <a:pt x="87" y="48"/>
                  </a:lnTo>
                  <a:lnTo>
                    <a:pt x="87" y="46"/>
                  </a:lnTo>
                  <a:lnTo>
                    <a:pt x="87" y="43"/>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3" name="Freeform 141"/>
            <p:cNvSpPr>
              <a:spLocks noChangeAspect="1"/>
            </p:cNvSpPr>
            <p:nvPr/>
          </p:nvSpPr>
          <p:spPr bwMode="auto">
            <a:xfrm>
              <a:off x="620" y="1355"/>
              <a:ext cx="1016" cy="1014"/>
            </a:xfrm>
            <a:custGeom>
              <a:avLst/>
              <a:gdLst>
                <a:gd name="T0" fmla="*/ 559 w 1016"/>
                <a:gd name="T1" fmla="*/ 1011 h 1014"/>
                <a:gd name="T2" fmla="*/ 634 w 1016"/>
                <a:gd name="T3" fmla="*/ 997 h 1014"/>
                <a:gd name="T4" fmla="*/ 704 w 1016"/>
                <a:gd name="T5" fmla="*/ 973 h 1014"/>
                <a:gd name="T6" fmla="*/ 770 w 1016"/>
                <a:gd name="T7" fmla="*/ 940 h 1014"/>
                <a:gd name="T8" fmla="*/ 830 w 1016"/>
                <a:gd name="T9" fmla="*/ 897 h 1014"/>
                <a:gd name="T10" fmla="*/ 882 w 1016"/>
                <a:gd name="T11" fmla="*/ 847 h 1014"/>
                <a:gd name="T12" fmla="*/ 927 w 1016"/>
                <a:gd name="T13" fmla="*/ 790 h 1014"/>
                <a:gd name="T14" fmla="*/ 964 w 1016"/>
                <a:gd name="T15" fmla="*/ 726 h 1014"/>
                <a:gd name="T16" fmla="*/ 992 w 1016"/>
                <a:gd name="T17" fmla="*/ 657 h 1014"/>
                <a:gd name="T18" fmla="*/ 1009 w 1016"/>
                <a:gd name="T19" fmla="*/ 584 h 1014"/>
                <a:gd name="T20" fmla="*/ 1015 w 1016"/>
                <a:gd name="T21" fmla="*/ 507 h 1014"/>
                <a:gd name="T22" fmla="*/ 1009 w 1016"/>
                <a:gd name="T23" fmla="*/ 430 h 1014"/>
                <a:gd name="T24" fmla="*/ 992 w 1016"/>
                <a:gd name="T25" fmla="*/ 357 h 1014"/>
                <a:gd name="T26" fmla="*/ 964 w 1016"/>
                <a:gd name="T27" fmla="*/ 288 h 1014"/>
                <a:gd name="T28" fmla="*/ 927 w 1016"/>
                <a:gd name="T29" fmla="*/ 224 h 1014"/>
                <a:gd name="T30" fmla="*/ 882 w 1016"/>
                <a:gd name="T31" fmla="*/ 167 h 1014"/>
                <a:gd name="T32" fmla="*/ 830 w 1016"/>
                <a:gd name="T33" fmla="*/ 117 h 1014"/>
                <a:gd name="T34" fmla="*/ 770 w 1016"/>
                <a:gd name="T35" fmla="*/ 74 h 1014"/>
                <a:gd name="T36" fmla="*/ 704 w 1016"/>
                <a:gd name="T37" fmla="*/ 40 h 1014"/>
                <a:gd name="T38" fmla="*/ 634 w 1016"/>
                <a:gd name="T39" fmla="*/ 16 h 1014"/>
                <a:gd name="T40" fmla="*/ 559 w 1016"/>
                <a:gd name="T41" fmla="*/ 3 h 1014"/>
                <a:gd name="T42" fmla="*/ 481 w 1016"/>
                <a:gd name="T43" fmla="*/ 1 h 1014"/>
                <a:gd name="T44" fmla="*/ 405 w 1016"/>
                <a:gd name="T45" fmla="*/ 11 h 1014"/>
                <a:gd name="T46" fmla="*/ 334 w 1016"/>
                <a:gd name="T47" fmla="*/ 31 h 1014"/>
                <a:gd name="T48" fmla="*/ 266 w 1016"/>
                <a:gd name="T49" fmla="*/ 62 h 1014"/>
                <a:gd name="T50" fmla="*/ 204 w 1016"/>
                <a:gd name="T51" fmla="*/ 101 h 1014"/>
                <a:gd name="T52" fmla="*/ 149 w 1016"/>
                <a:gd name="T53" fmla="*/ 149 h 1014"/>
                <a:gd name="T54" fmla="*/ 101 w 1016"/>
                <a:gd name="T55" fmla="*/ 204 h 1014"/>
                <a:gd name="T56" fmla="*/ 62 w 1016"/>
                <a:gd name="T57" fmla="*/ 266 h 1014"/>
                <a:gd name="T58" fmla="*/ 31 w 1016"/>
                <a:gd name="T59" fmla="*/ 333 h 1014"/>
                <a:gd name="T60" fmla="*/ 10 w 1016"/>
                <a:gd name="T61" fmla="*/ 405 h 1014"/>
                <a:gd name="T62" fmla="*/ 0 w 1016"/>
                <a:gd name="T63" fmla="*/ 481 h 1014"/>
                <a:gd name="T64" fmla="*/ 2 w 1016"/>
                <a:gd name="T65" fmla="*/ 558 h 1014"/>
                <a:gd name="T66" fmla="*/ 16 w 1016"/>
                <a:gd name="T67" fmla="*/ 633 h 1014"/>
                <a:gd name="T68" fmla="*/ 40 w 1016"/>
                <a:gd name="T69" fmla="*/ 704 h 1014"/>
                <a:gd name="T70" fmla="*/ 74 w 1016"/>
                <a:gd name="T71" fmla="*/ 769 h 1014"/>
                <a:gd name="T72" fmla="*/ 116 w 1016"/>
                <a:gd name="T73" fmla="*/ 828 h 1014"/>
                <a:gd name="T74" fmla="*/ 167 w 1016"/>
                <a:gd name="T75" fmla="*/ 881 h 1014"/>
                <a:gd name="T76" fmla="*/ 224 w 1016"/>
                <a:gd name="T77" fmla="*/ 927 h 1014"/>
                <a:gd name="T78" fmla="*/ 288 w 1016"/>
                <a:gd name="T79" fmla="*/ 963 h 1014"/>
                <a:gd name="T80" fmla="*/ 357 w 1016"/>
                <a:gd name="T81" fmla="*/ 990 h 1014"/>
                <a:gd name="T82" fmla="*/ 430 w 1016"/>
                <a:gd name="T83" fmla="*/ 1008 h 1014"/>
                <a:gd name="T84" fmla="*/ 508 w 1016"/>
                <a:gd name="T85" fmla="*/ 1013 h 10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16"/>
                <a:gd name="T130" fmla="*/ 0 h 1014"/>
                <a:gd name="T131" fmla="*/ 1016 w 1016"/>
                <a:gd name="T132" fmla="*/ 1014 h 10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16" h="1014">
                  <a:moveTo>
                    <a:pt x="508" y="1013"/>
                  </a:moveTo>
                  <a:lnTo>
                    <a:pt x="533" y="1013"/>
                  </a:lnTo>
                  <a:lnTo>
                    <a:pt x="559" y="1011"/>
                  </a:lnTo>
                  <a:lnTo>
                    <a:pt x="584" y="1008"/>
                  </a:lnTo>
                  <a:lnTo>
                    <a:pt x="609" y="1003"/>
                  </a:lnTo>
                  <a:lnTo>
                    <a:pt x="634" y="997"/>
                  </a:lnTo>
                  <a:lnTo>
                    <a:pt x="657" y="990"/>
                  </a:lnTo>
                  <a:lnTo>
                    <a:pt x="681" y="982"/>
                  </a:lnTo>
                  <a:lnTo>
                    <a:pt x="704" y="973"/>
                  </a:lnTo>
                  <a:lnTo>
                    <a:pt x="726" y="963"/>
                  </a:lnTo>
                  <a:lnTo>
                    <a:pt x="748" y="952"/>
                  </a:lnTo>
                  <a:lnTo>
                    <a:pt x="770" y="940"/>
                  </a:lnTo>
                  <a:lnTo>
                    <a:pt x="790" y="927"/>
                  </a:lnTo>
                  <a:lnTo>
                    <a:pt x="810" y="912"/>
                  </a:lnTo>
                  <a:lnTo>
                    <a:pt x="830" y="897"/>
                  </a:lnTo>
                  <a:lnTo>
                    <a:pt x="848" y="881"/>
                  </a:lnTo>
                  <a:lnTo>
                    <a:pt x="866" y="864"/>
                  </a:lnTo>
                  <a:lnTo>
                    <a:pt x="882" y="847"/>
                  </a:lnTo>
                  <a:lnTo>
                    <a:pt x="898" y="828"/>
                  </a:lnTo>
                  <a:lnTo>
                    <a:pt x="913" y="810"/>
                  </a:lnTo>
                  <a:lnTo>
                    <a:pt x="927" y="790"/>
                  </a:lnTo>
                  <a:lnTo>
                    <a:pt x="941" y="769"/>
                  </a:lnTo>
                  <a:lnTo>
                    <a:pt x="953" y="748"/>
                  </a:lnTo>
                  <a:lnTo>
                    <a:pt x="964" y="726"/>
                  </a:lnTo>
                  <a:lnTo>
                    <a:pt x="975" y="704"/>
                  </a:lnTo>
                  <a:lnTo>
                    <a:pt x="984" y="680"/>
                  </a:lnTo>
                  <a:lnTo>
                    <a:pt x="992" y="657"/>
                  </a:lnTo>
                  <a:lnTo>
                    <a:pt x="998" y="633"/>
                  </a:lnTo>
                  <a:lnTo>
                    <a:pt x="1004" y="609"/>
                  </a:lnTo>
                  <a:lnTo>
                    <a:pt x="1009" y="584"/>
                  </a:lnTo>
                  <a:lnTo>
                    <a:pt x="1012" y="558"/>
                  </a:lnTo>
                  <a:lnTo>
                    <a:pt x="1014" y="533"/>
                  </a:lnTo>
                  <a:lnTo>
                    <a:pt x="1015" y="507"/>
                  </a:lnTo>
                  <a:lnTo>
                    <a:pt x="1014" y="481"/>
                  </a:lnTo>
                  <a:lnTo>
                    <a:pt x="1012" y="456"/>
                  </a:lnTo>
                  <a:lnTo>
                    <a:pt x="1009" y="430"/>
                  </a:lnTo>
                  <a:lnTo>
                    <a:pt x="1004" y="405"/>
                  </a:lnTo>
                  <a:lnTo>
                    <a:pt x="998" y="381"/>
                  </a:lnTo>
                  <a:lnTo>
                    <a:pt x="992" y="357"/>
                  </a:lnTo>
                  <a:lnTo>
                    <a:pt x="984" y="333"/>
                  </a:lnTo>
                  <a:lnTo>
                    <a:pt x="975" y="310"/>
                  </a:lnTo>
                  <a:lnTo>
                    <a:pt x="964" y="288"/>
                  </a:lnTo>
                  <a:lnTo>
                    <a:pt x="953" y="266"/>
                  </a:lnTo>
                  <a:lnTo>
                    <a:pt x="941" y="245"/>
                  </a:lnTo>
                  <a:lnTo>
                    <a:pt x="927" y="224"/>
                  </a:lnTo>
                  <a:lnTo>
                    <a:pt x="913" y="204"/>
                  </a:lnTo>
                  <a:lnTo>
                    <a:pt x="898" y="185"/>
                  </a:lnTo>
                  <a:lnTo>
                    <a:pt x="882" y="167"/>
                  </a:lnTo>
                  <a:lnTo>
                    <a:pt x="866" y="149"/>
                  </a:lnTo>
                  <a:lnTo>
                    <a:pt x="848" y="133"/>
                  </a:lnTo>
                  <a:lnTo>
                    <a:pt x="830" y="117"/>
                  </a:lnTo>
                  <a:lnTo>
                    <a:pt x="810" y="101"/>
                  </a:lnTo>
                  <a:lnTo>
                    <a:pt x="790" y="87"/>
                  </a:lnTo>
                  <a:lnTo>
                    <a:pt x="770" y="74"/>
                  </a:lnTo>
                  <a:lnTo>
                    <a:pt x="748" y="62"/>
                  </a:lnTo>
                  <a:lnTo>
                    <a:pt x="726" y="51"/>
                  </a:lnTo>
                  <a:lnTo>
                    <a:pt x="704" y="40"/>
                  </a:lnTo>
                  <a:lnTo>
                    <a:pt x="681" y="31"/>
                  </a:lnTo>
                  <a:lnTo>
                    <a:pt x="657" y="23"/>
                  </a:lnTo>
                  <a:lnTo>
                    <a:pt x="634" y="16"/>
                  </a:lnTo>
                  <a:lnTo>
                    <a:pt x="609" y="11"/>
                  </a:lnTo>
                  <a:lnTo>
                    <a:pt x="584" y="6"/>
                  </a:lnTo>
                  <a:lnTo>
                    <a:pt x="559" y="3"/>
                  </a:lnTo>
                  <a:lnTo>
                    <a:pt x="533" y="1"/>
                  </a:lnTo>
                  <a:lnTo>
                    <a:pt x="508" y="0"/>
                  </a:lnTo>
                  <a:lnTo>
                    <a:pt x="481" y="1"/>
                  </a:lnTo>
                  <a:lnTo>
                    <a:pt x="456" y="3"/>
                  </a:lnTo>
                  <a:lnTo>
                    <a:pt x="430" y="6"/>
                  </a:lnTo>
                  <a:lnTo>
                    <a:pt x="405" y="11"/>
                  </a:lnTo>
                  <a:lnTo>
                    <a:pt x="381" y="16"/>
                  </a:lnTo>
                  <a:lnTo>
                    <a:pt x="357" y="23"/>
                  </a:lnTo>
                  <a:lnTo>
                    <a:pt x="334" y="31"/>
                  </a:lnTo>
                  <a:lnTo>
                    <a:pt x="310" y="40"/>
                  </a:lnTo>
                  <a:lnTo>
                    <a:pt x="288" y="51"/>
                  </a:lnTo>
                  <a:lnTo>
                    <a:pt x="266" y="62"/>
                  </a:lnTo>
                  <a:lnTo>
                    <a:pt x="245" y="74"/>
                  </a:lnTo>
                  <a:lnTo>
                    <a:pt x="224" y="87"/>
                  </a:lnTo>
                  <a:lnTo>
                    <a:pt x="204" y="101"/>
                  </a:lnTo>
                  <a:lnTo>
                    <a:pt x="185" y="117"/>
                  </a:lnTo>
                  <a:lnTo>
                    <a:pt x="167" y="133"/>
                  </a:lnTo>
                  <a:lnTo>
                    <a:pt x="149" y="149"/>
                  </a:lnTo>
                  <a:lnTo>
                    <a:pt x="132" y="167"/>
                  </a:lnTo>
                  <a:lnTo>
                    <a:pt x="116" y="185"/>
                  </a:lnTo>
                  <a:lnTo>
                    <a:pt x="101" y="204"/>
                  </a:lnTo>
                  <a:lnTo>
                    <a:pt x="87" y="224"/>
                  </a:lnTo>
                  <a:lnTo>
                    <a:pt x="74" y="245"/>
                  </a:lnTo>
                  <a:lnTo>
                    <a:pt x="62" y="266"/>
                  </a:lnTo>
                  <a:lnTo>
                    <a:pt x="51" y="288"/>
                  </a:lnTo>
                  <a:lnTo>
                    <a:pt x="40" y="310"/>
                  </a:lnTo>
                  <a:lnTo>
                    <a:pt x="31" y="333"/>
                  </a:lnTo>
                  <a:lnTo>
                    <a:pt x="23" y="357"/>
                  </a:lnTo>
                  <a:lnTo>
                    <a:pt x="16" y="381"/>
                  </a:lnTo>
                  <a:lnTo>
                    <a:pt x="10" y="405"/>
                  </a:lnTo>
                  <a:lnTo>
                    <a:pt x="6" y="430"/>
                  </a:lnTo>
                  <a:lnTo>
                    <a:pt x="2" y="456"/>
                  </a:lnTo>
                  <a:lnTo>
                    <a:pt x="0" y="481"/>
                  </a:lnTo>
                  <a:lnTo>
                    <a:pt x="0" y="507"/>
                  </a:lnTo>
                  <a:lnTo>
                    <a:pt x="0" y="533"/>
                  </a:lnTo>
                  <a:lnTo>
                    <a:pt x="2" y="558"/>
                  </a:lnTo>
                  <a:lnTo>
                    <a:pt x="6" y="584"/>
                  </a:lnTo>
                  <a:lnTo>
                    <a:pt x="10" y="609"/>
                  </a:lnTo>
                  <a:lnTo>
                    <a:pt x="16" y="633"/>
                  </a:lnTo>
                  <a:lnTo>
                    <a:pt x="23" y="657"/>
                  </a:lnTo>
                  <a:lnTo>
                    <a:pt x="31" y="680"/>
                  </a:lnTo>
                  <a:lnTo>
                    <a:pt x="40" y="704"/>
                  </a:lnTo>
                  <a:lnTo>
                    <a:pt x="51" y="726"/>
                  </a:lnTo>
                  <a:lnTo>
                    <a:pt x="62" y="748"/>
                  </a:lnTo>
                  <a:lnTo>
                    <a:pt x="74" y="769"/>
                  </a:lnTo>
                  <a:lnTo>
                    <a:pt x="87" y="790"/>
                  </a:lnTo>
                  <a:lnTo>
                    <a:pt x="101" y="810"/>
                  </a:lnTo>
                  <a:lnTo>
                    <a:pt x="116" y="828"/>
                  </a:lnTo>
                  <a:lnTo>
                    <a:pt x="132" y="847"/>
                  </a:lnTo>
                  <a:lnTo>
                    <a:pt x="149" y="864"/>
                  </a:lnTo>
                  <a:lnTo>
                    <a:pt x="167" y="881"/>
                  </a:lnTo>
                  <a:lnTo>
                    <a:pt x="185" y="897"/>
                  </a:lnTo>
                  <a:lnTo>
                    <a:pt x="204" y="912"/>
                  </a:lnTo>
                  <a:lnTo>
                    <a:pt x="224" y="927"/>
                  </a:lnTo>
                  <a:lnTo>
                    <a:pt x="245" y="940"/>
                  </a:lnTo>
                  <a:lnTo>
                    <a:pt x="266" y="952"/>
                  </a:lnTo>
                  <a:lnTo>
                    <a:pt x="288" y="963"/>
                  </a:lnTo>
                  <a:lnTo>
                    <a:pt x="310" y="973"/>
                  </a:lnTo>
                  <a:lnTo>
                    <a:pt x="334" y="982"/>
                  </a:lnTo>
                  <a:lnTo>
                    <a:pt x="357" y="990"/>
                  </a:lnTo>
                  <a:lnTo>
                    <a:pt x="381" y="997"/>
                  </a:lnTo>
                  <a:lnTo>
                    <a:pt x="405" y="1003"/>
                  </a:lnTo>
                  <a:lnTo>
                    <a:pt x="430" y="1008"/>
                  </a:lnTo>
                  <a:lnTo>
                    <a:pt x="456" y="1011"/>
                  </a:lnTo>
                  <a:lnTo>
                    <a:pt x="481" y="1013"/>
                  </a:lnTo>
                  <a:lnTo>
                    <a:pt x="508" y="1013"/>
                  </a:lnTo>
                </a:path>
              </a:pathLst>
            </a:custGeom>
            <a:solidFill>
              <a:srgbClr val="C0FEF9"/>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4" name="Freeform 142"/>
            <p:cNvSpPr>
              <a:spLocks noChangeAspect="1"/>
            </p:cNvSpPr>
            <p:nvPr/>
          </p:nvSpPr>
          <p:spPr bwMode="auto">
            <a:xfrm>
              <a:off x="914" y="1639"/>
              <a:ext cx="183" cy="183"/>
            </a:xfrm>
            <a:custGeom>
              <a:avLst/>
              <a:gdLst>
                <a:gd name="T0" fmla="*/ 180 w 183"/>
                <a:gd name="T1" fmla="*/ 73 h 183"/>
                <a:gd name="T2" fmla="*/ 173 w 183"/>
                <a:gd name="T3" fmla="*/ 52 h 183"/>
                <a:gd name="T4" fmla="*/ 161 w 183"/>
                <a:gd name="T5" fmla="*/ 33 h 183"/>
                <a:gd name="T6" fmla="*/ 146 w 183"/>
                <a:gd name="T7" fmla="*/ 18 h 183"/>
                <a:gd name="T8" fmla="*/ 126 w 183"/>
                <a:gd name="T9" fmla="*/ 7 h 183"/>
                <a:gd name="T10" fmla="*/ 105 w 183"/>
                <a:gd name="T11" fmla="*/ 1 h 183"/>
                <a:gd name="T12" fmla="*/ 82 w 183"/>
                <a:gd name="T13" fmla="*/ 0 h 183"/>
                <a:gd name="T14" fmla="*/ 60 w 183"/>
                <a:gd name="T15" fmla="*/ 6 h 183"/>
                <a:gd name="T16" fmla="*/ 40 w 183"/>
                <a:gd name="T17" fmla="*/ 15 h 183"/>
                <a:gd name="T18" fmla="*/ 24 w 183"/>
                <a:gd name="T19" fmla="*/ 30 h 183"/>
                <a:gd name="T20" fmla="*/ 11 w 183"/>
                <a:gd name="T21" fmla="*/ 48 h 183"/>
                <a:gd name="T22" fmla="*/ 3 w 183"/>
                <a:gd name="T23" fmla="*/ 68 h 183"/>
                <a:gd name="T24" fmla="*/ 0 w 183"/>
                <a:gd name="T25" fmla="*/ 91 h 183"/>
                <a:gd name="T26" fmla="*/ 3 w 183"/>
                <a:gd name="T27" fmla="*/ 114 h 183"/>
                <a:gd name="T28" fmla="*/ 11 w 183"/>
                <a:gd name="T29" fmla="*/ 134 h 183"/>
                <a:gd name="T30" fmla="*/ 24 w 183"/>
                <a:gd name="T31" fmla="*/ 152 h 183"/>
                <a:gd name="T32" fmla="*/ 40 w 183"/>
                <a:gd name="T33" fmla="*/ 167 h 183"/>
                <a:gd name="T34" fmla="*/ 60 w 183"/>
                <a:gd name="T35" fmla="*/ 176 h 183"/>
                <a:gd name="T36" fmla="*/ 82 w 183"/>
                <a:gd name="T37" fmla="*/ 182 h 183"/>
                <a:gd name="T38" fmla="*/ 105 w 183"/>
                <a:gd name="T39" fmla="*/ 181 h 183"/>
                <a:gd name="T40" fmla="*/ 126 w 183"/>
                <a:gd name="T41" fmla="*/ 175 h 183"/>
                <a:gd name="T42" fmla="*/ 146 w 183"/>
                <a:gd name="T43" fmla="*/ 164 h 183"/>
                <a:gd name="T44" fmla="*/ 161 w 183"/>
                <a:gd name="T45" fmla="*/ 149 h 183"/>
                <a:gd name="T46" fmla="*/ 173 w 183"/>
                <a:gd name="T47" fmla="*/ 131 h 183"/>
                <a:gd name="T48" fmla="*/ 180 w 183"/>
                <a:gd name="T49" fmla="*/ 109 h 183"/>
                <a:gd name="T50" fmla="*/ 135 w 183"/>
                <a:gd name="T51" fmla="*/ 91 h 183"/>
                <a:gd name="T52" fmla="*/ 134 w 183"/>
                <a:gd name="T53" fmla="*/ 80 h 183"/>
                <a:gd name="T54" fmla="*/ 130 w 183"/>
                <a:gd name="T55" fmla="*/ 70 h 183"/>
                <a:gd name="T56" fmla="*/ 124 w 183"/>
                <a:gd name="T57" fmla="*/ 61 h 183"/>
                <a:gd name="T58" fmla="*/ 116 w 183"/>
                <a:gd name="T59" fmla="*/ 54 h 183"/>
                <a:gd name="T60" fmla="*/ 106 w 183"/>
                <a:gd name="T61" fmla="*/ 49 h 183"/>
                <a:gd name="T62" fmla="*/ 96 w 183"/>
                <a:gd name="T63" fmla="*/ 47 h 183"/>
                <a:gd name="T64" fmla="*/ 85 w 183"/>
                <a:gd name="T65" fmla="*/ 47 h 183"/>
                <a:gd name="T66" fmla="*/ 74 w 183"/>
                <a:gd name="T67" fmla="*/ 50 h 183"/>
                <a:gd name="T68" fmla="*/ 64 w 183"/>
                <a:gd name="T69" fmla="*/ 56 h 183"/>
                <a:gd name="T70" fmla="*/ 57 w 183"/>
                <a:gd name="T71" fmla="*/ 63 h 183"/>
                <a:gd name="T72" fmla="*/ 51 w 183"/>
                <a:gd name="T73" fmla="*/ 72 h 183"/>
                <a:gd name="T74" fmla="*/ 48 w 183"/>
                <a:gd name="T75" fmla="*/ 82 h 183"/>
                <a:gd name="T76" fmla="*/ 47 w 183"/>
                <a:gd name="T77" fmla="*/ 93 h 183"/>
                <a:gd name="T78" fmla="*/ 49 w 183"/>
                <a:gd name="T79" fmla="*/ 104 h 183"/>
                <a:gd name="T80" fmla="*/ 53 w 183"/>
                <a:gd name="T81" fmla="*/ 114 h 183"/>
                <a:gd name="T82" fmla="*/ 60 w 183"/>
                <a:gd name="T83" fmla="*/ 122 h 183"/>
                <a:gd name="T84" fmla="*/ 68 w 183"/>
                <a:gd name="T85" fmla="*/ 129 h 183"/>
                <a:gd name="T86" fmla="*/ 78 w 183"/>
                <a:gd name="T87" fmla="*/ 133 h 183"/>
                <a:gd name="T88" fmla="*/ 89 w 183"/>
                <a:gd name="T89" fmla="*/ 135 h 183"/>
                <a:gd name="T90" fmla="*/ 100 w 183"/>
                <a:gd name="T91" fmla="*/ 134 h 183"/>
                <a:gd name="T92" fmla="*/ 110 w 183"/>
                <a:gd name="T93" fmla="*/ 131 h 183"/>
                <a:gd name="T94" fmla="*/ 119 w 183"/>
                <a:gd name="T95" fmla="*/ 125 h 183"/>
                <a:gd name="T96" fmla="*/ 127 w 183"/>
                <a:gd name="T97" fmla="*/ 118 h 183"/>
                <a:gd name="T98" fmla="*/ 132 w 183"/>
                <a:gd name="T99" fmla="*/ 109 h 183"/>
                <a:gd name="T100" fmla="*/ 135 w 183"/>
                <a:gd name="T101" fmla="*/ 97 h 18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3"/>
                <a:gd name="T154" fmla="*/ 0 h 183"/>
                <a:gd name="T155" fmla="*/ 183 w 183"/>
                <a:gd name="T156" fmla="*/ 183 h 18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3" h="183">
                  <a:moveTo>
                    <a:pt x="182" y="91"/>
                  </a:moveTo>
                  <a:lnTo>
                    <a:pt x="182" y="86"/>
                  </a:lnTo>
                  <a:lnTo>
                    <a:pt x="182" y="82"/>
                  </a:lnTo>
                  <a:lnTo>
                    <a:pt x="181" y="77"/>
                  </a:lnTo>
                  <a:lnTo>
                    <a:pt x="180" y="73"/>
                  </a:lnTo>
                  <a:lnTo>
                    <a:pt x="179" y="68"/>
                  </a:lnTo>
                  <a:lnTo>
                    <a:pt x="178" y="64"/>
                  </a:lnTo>
                  <a:lnTo>
                    <a:pt x="176" y="60"/>
                  </a:lnTo>
                  <a:lnTo>
                    <a:pt x="175" y="56"/>
                  </a:lnTo>
                  <a:lnTo>
                    <a:pt x="173" y="52"/>
                  </a:lnTo>
                  <a:lnTo>
                    <a:pt x="171" y="48"/>
                  </a:lnTo>
                  <a:lnTo>
                    <a:pt x="169" y="44"/>
                  </a:lnTo>
                  <a:lnTo>
                    <a:pt x="167" y="40"/>
                  </a:lnTo>
                  <a:lnTo>
                    <a:pt x="164" y="37"/>
                  </a:lnTo>
                  <a:lnTo>
                    <a:pt x="161" y="33"/>
                  </a:lnTo>
                  <a:lnTo>
                    <a:pt x="158" y="30"/>
                  </a:lnTo>
                  <a:lnTo>
                    <a:pt x="155" y="27"/>
                  </a:lnTo>
                  <a:lnTo>
                    <a:pt x="152" y="24"/>
                  </a:lnTo>
                  <a:lnTo>
                    <a:pt x="149" y="21"/>
                  </a:lnTo>
                  <a:lnTo>
                    <a:pt x="146" y="18"/>
                  </a:lnTo>
                  <a:lnTo>
                    <a:pt x="142" y="15"/>
                  </a:lnTo>
                  <a:lnTo>
                    <a:pt x="138" y="13"/>
                  </a:lnTo>
                  <a:lnTo>
                    <a:pt x="134" y="11"/>
                  </a:lnTo>
                  <a:lnTo>
                    <a:pt x="131" y="9"/>
                  </a:lnTo>
                  <a:lnTo>
                    <a:pt x="126" y="7"/>
                  </a:lnTo>
                  <a:lnTo>
                    <a:pt x="122" y="6"/>
                  </a:lnTo>
                  <a:lnTo>
                    <a:pt x="118" y="4"/>
                  </a:lnTo>
                  <a:lnTo>
                    <a:pt x="114" y="3"/>
                  </a:lnTo>
                  <a:lnTo>
                    <a:pt x="109" y="2"/>
                  </a:lnTo>
                  <a:lnTo>
                    <a:pt x="105" y="1"/>
                  </a:lnTo>
                  <a:lnTo>
                    <a:pt x="100" y="0"/>
                  </a:lnTo>
                  <a:lnTo>
                    <a:pt x="96" y="0"/>
                  </a:lnTo>
                  <a:lnTo>
                    <a:pt x="91" y="0"/>
                  </a:lnTo>
                  <a:lnTo>
                    <a:pt x="86" y="0"/>
                  </a:lnTo>
                  <a:lnTo>
                    <a:pt x="82" y="0"/>
                  </a:lnTo>
                  <a:lnTo>
                    <a:pt x="77" y="1"/>
                  </a:lnTo>
                  <a:lnTo>
                    <a:pt x="73" y="2"/>
                  </a:lnTo>
                  <a:lnTo>
                    <a:pt x="68" y="3"/>
                  </a:lnTo>
                  <a:lnTo>
                    <a:pt x="64" y="4"/>
                  </a:lnTo>
                  <a:lnTo>
                    <a:pt x="60" y="6"/>
                  </a:lnTo>
                  <a:lnTo>
                    <a:pt x="56" y="7"/>
                  </a:lnTo>
                  <a:lnTo>
                    <a:pt x="52" y="9"/>
                  </a:lnTo>
                  <a:lnTo>
                    <a:pt x="48" y="11"/>
                  </a:lnTo>
                  <a:lnTo>
                    <a:pt x="44" y="13"/>
                  </a:lnTo>
                  <a:lnTo>
                    <a:pt x="40" y="15"/>
                  </a:lnTo>
                  <a:lnTo>
                    <a:pt x="37" y="18"/>
                  </a:lnTo>
                  <a:lnTo>
                    <a:pt x="33" y="21"/>
                  </a:lnTo>
                  <a:lnTo>
                    <a:pt x="30" y="24"/>
                  </a:lnTo>
                  <a:lnTo>
                    <a:pt x="27" y="27"/>
                  </a:lnTo>
                  <a:lnTo>
                    <a:pt x="24" y="30"/>
                  </a:lnTo>
                  <a:lnTo>
                    <a:pt x="21" y="33"/>
                  </a:lnTo>
                  <a:lnTo>
                    <a:pt x="18" y="37"/>
                  </a:lnTo>
                  <a:lnTo>
                    <a:pt x="15" y="40"/>
                  </a:lnTo>
                  <a:lnTo>
                    <a:pt x="13" y="44"/>
                  </a:lnTo>
                  <a:lnTo>
                    <a:pt x="11" y="48"/>
                  </a:lnTo>
                  <a:lnTo>
                    <a:pt x="9" y="52"/>
                  </a:lnTo>
                  <a:lnTo>
                    <a:pt x="7" y="56"/>
                  </a:lnTo>
                  <a:lnTo>
                    <a:pt x="6" y="60"/>
                  </a:lnTo>
                  <a:lnTo>
                    <a:pt x="4" y="64"/>
                  </a:lnTo>
                  <a:lnTo>
                    <a:pt x="3" y="68"/>
                  </a:lnTo>
                  <a:lnTo>
                    <a:pt x="2" y="73"/>
                  </a:lnTo>
                  <a:lnTo>
                    <a:pt x="1" y="77"/>
                  </a:lnTo>
                  <a:lnTo>
                    <a:pt x="0" y="82"/>
                  </a:lnTo>
                  <a:lnTo>
                    <a:pt x="0" y="86"/>
                  </a:lnTo>
                  <a:lnTo>
                    <a:pt x="0" y="91"/>
                  </a:lnTo>
                  <a:lnTo>
                    <a:pt x="0" y="96"/>
                  </a:lnTo>
                  <a:lnTo>
                    <a:pt x="0" y="100"/>
                  </a:lnTo>
                  <a:lnTo>
                    <a:pt x="1" y="105"/>
                  </a:lnTo>
                  <a:lnTo>
                    <a:pt x="2" y="109"/>
                  </a:lnTo>
                  <a:lnTo>
                    <a:pt x="3" y="114"/>
                  </a:lnTo>
                  <a:lnTo>
                    <a:pt x="4" y="118"/>
                  </a:lnTo>
                  <a:lnTo>
                    <a:pt x="6" y="122"/>
                  </a:lnTo>
                  <a:lnTo>
                    <a:pt x="7" y="126"/>
                  </a:lnTo>
                  <a:lnTo>
                    <a:pt x="9" y="131"/>
                  </a:lnTo>
                  <a:lnTo>
                    <a:pt x="11" y="134"/>
                  </a:lnTo>
                  <a:lnTo>
                    <a:pt x="13" y="138"/>
                  </a:lnTo>
                  <a:lnTo>
                    <a:pt x="15" y="142"/>
                  </a:lnTo>
                  <a:lnTo>
                    <a:pt x="18" y="146"/>
                  </a:lnTo>
                  <a:lnTo>
                    <a:pt x="21" y="149"/>
                  </a:lnTo>
                  <a:lnTo>
                    <a:pt x="24" y="152"/>
                  </a:lnTo>
                  <a:lnTo>
                    <a:pt x="27" y="155"/>
                  </a:lnTo>
                  <a:lnTo>
                    <a:pt x="30" y="158"/>
                  </a:lnTo>
                  <a:lnTo>
                    <a:pt x="33" y="161"/>
                  </a:lnTo>
                  <a:lnTo>
                    <a:pt x="37" y="164"/>
                  </a:lnTo>
                  <a:lnTo>
                    <a:pt x="40" y="167"/>
                  </a:lnTo>
                  <a:lnTo>
                    <a:pt x="44" y="169"/>
                  </a:lnTo>
                  <a:lnTo>
                    <a:pt x="48" y="171"/>
                  </a:lnTo>
                  <a:lnTo>
                    <a:pt x="52" y="173"/>
                  </a:lnTo>
                  <a:lnTo>
                    <a:pt x="56" y="175"/>
                  </a:lnTo>
                  <a:lnTo>
                    <a:pt x="60" y="176"/>
                  </a:lnTo>
                  <a:lnTo>
                    <a:pt x="64" y="178"/>
                  </a:lnTo>
                  <a:lnTo>
                    <a:pt x="68" y="179"/>
                  </a:lnTo>
                  <a:lnTo>
                    <a:pt x="73" y="180"/>
                  </a:lnTo>
                  <a:lnTo>
                    <a:pt x="77" y="181"/>
                  </a:lnTo>
                  <a:lnTo>
                    <a:pt x="82" y="182"/>
                  </a:lnTo>
                  <a:lnTo>
                    <a:pt x="86" y="182"/>
                  </a:lnTo>
                  <a:lnTo>
                    <a:pt x="91" y="182"/>
                  </a:lnTo>
                  <a:lnTo>
                    <a:pt x="96" y="182"/>
                  </a:lnTo>
                  <a:lnTo>
                    <a:pt x="100" y="182"/>
                  </a:lnTo>
                  <a:lnTo>
                    <a:pt x="105" y="181"/>
                  </a:lnTo>
                  <a:lnTo>
                    <a:pt x="109" y="180"/>
                  </a:lnTo>
                  <a:lnTo>
                    <a:pt x="114" y="179"/>
                  </a:lnTo>
                  <a:lnTo>
                    <a:pt x="118" y="178"/>
                  </a:lnTo>
                  <a:lnTo>
                    <a:pt x="122" y="176"/>
                  </a:lnTo>
                  <a:lnTo>
                    <a:pt x="126" y="175"/>
                  </a:lnTo>
                  <a:lnTo>
                    <a:pt x="131" y="173"/>
                  </a:lnTo>
                  <a:lnTo>
                    <a:pt x="134" y="171"/>
                  </a:lnTo>
                  <a:lnTo>
                    <a:pt x="138" y="169"/>
                  </a:lnTo>
                  <a:lnTo>
                    <a:pt x="142" y="167"/>
                  </a:lnTo>
                  <a:lnTo>
                    <a:pt x="146" y="164"/>
                  </a:lnTo>
                  <a:lnTo>
                    <a:pt x="149" y="161"/>
                  </a:lnTo>
                  <a:lnTo>
                    <a:pt x="152" y="158"/>
                  </a:lnTo>
                  <a:lnTo>
                    <a:pt x="155" y="155"/>
                  </a:lnTo>
                  <a:lnTo>
                    <a:pt x="158" y="152"/>
                  </a:lnTo>
                  <a:lnTo>
                    <a:pt x="161" y="149"/>
                  </a:lnTo>
                  <a:lnTo>
                    <a:pt x="164" y="146"/>
                  </a:lnTo>
                  <a:lnTo>
                    <a:pt x="167" y="142"/>
                  </a:lnTo>
                  <a:lnTo>
                    <a:pt x="169" y="138"/>
                  </a:lnTo>
                  <a:lnTo>
                    <a:pt x="171" y="134"/>
                  </a:lnTo>
                  <a:lnTo>
                    <a:pt x="173" y="131"/>
                  </a:lnTo>
                  <a:lnTo>
                    <a:pt x="175" y="126"/>
                  </a:lnTo>
                  <a:lnTo>
                    <a:pt x="176" y="122"/>
                  </a:lnTo>
                  <a:lnTo>
                    <a:pt x="178" y="118"/>
                  </a:lnTo>
                  <a:lnTo>
                    <a:pt x="179" y="114"/>
                  </a:lnTo>
                  <a:lnTo>
                    <a:pt x="180" y="109"/>
                  </a:lnTo>
                  <a:lnTo>
                    <a:pt x="181" y="105"/>
                  </a:lnTo>
                  <a:lnTo>
                    <a:pt x="182" y="100"/>
                  </a:lnTo>
                  <a:lnTo>
                    <a:pt x="182" y="96"/>
                  </a:lnTo>
                  <a:lnTo>
                    <a:pt x="182" y="91"/>
                  </a:lnTo>
                  <a:lnTo>
                    <a:pt x="135" y="91"/>
                  </a:lnTo>
                  <a:lnTo>
                    <a:pt x="135" y="89"/>
                  </a:lnTo>
                  <a:lnTo>
                    <a:pt x="135" y="86"/>
                  </a:lnTo>
                  <a:lnTo>
                    <a:pt x="135" y="85"/>
                  </a:lnTo>
                  <a:lnTo>
                    <a:pt x="134" y="82"/>
                  </a:lnTo>
                  <a:lnTo>
                    <a:pt x="134" y="80"/>
                  </a:lnTo>
                  <a:lnTo>
                    <a:pt x="133" y="78"/>
                  </a:lnTo>
                  <a:lnTo>
                    <a:pt x="133" y="76"/>
                  </a:lnTo>
                  <a:lnTo>
                    <a:pt x="132" y="74"/>
                  </a:lnTo>
                  <a:lnTo>
                    <a:pt x="131" y="72"/>
                  </a:lnTo>
                  <a:lnTo>
                    <a:pt x="130" y="70"/>
                  </a:lnTo>
                  <a:lnTo>
                    <a:pt x="129" y="68"/>
                  </a:lnTo>
                  <a:lnTo>
                    <a:pt x="128" y="66"/>
                  </a:lnTo>
                  <a:lnTo>
                    <a:pt x="127" y="64"/>
                  </a:lnTo>
                  <a:lnTo>
                    <a:pt x="125" y="63"/>
                  </a:lnTo>
                  <a:lnTo>
                    <a:pt x="124" y="61"/>
                  </a:lnTo>
                  <a:lnTo>
                    <a:pt x="122" y="60"/>
                  </a:lnTo>
                  <a:lnTo>
                    <a:pt x="121" y="58"/>
                  </a:lnTo>
                  <a:lnTo>
                    <a:pt x="119" y="57"/>
                  </a:lnTo>
                  <a:lnTo>
                    <a:pt x="118" y="56"/>
                  </a:lnTo>
                  <a:lnTo>
                    <a:pt x="116" y="54"/>
                  </a:lnTo>
                  <a:lnTo>
                    <a:pt x="114" y="53"/>
                  </a:lnTo>
                  <a:lnTo>
                    <a:pt x="112" y="52"/>
                  </a:lnTo>
                  <a:lnTo>
                    <a:pt x="110" y="51"/>
                  </a:lnTo>
                  <a:lnTo>
                    <a:pt x="109" y="50"/>
                  </a:lnTo>
                  <a:lnTo>
                    <a:pt x="106" y="49"/>
                  </a:lnTo>
                  <a:lnTo>
                    <a:pt x="104" y="49"/>
                  </a:lnTo>
                  <a:lnTo>
                    <a:pt x="102" y="48"/>
                  </a:lnTo>
                  <a:lnTo>
                    <a:pt x="100" y="48"/>
                  </a:lnTo>
                  <a:lnTo>
                    <a:pt x="97" y="47"/>
                  </a:lnTo>
                  <a:lnTo>
                    <a:pt x="96" y="47"/>
                  </a:lnTo>
                  <a:lnTo>
                    <a:pt x="94" y="47"/>
                  </a:lnTo>
                  <a:lnTo>
                    <a:pt x="91" y="47"/>
                  </a:lnTo>
                  <a:lnTo>
                    <a:pt x="89" y="47"/>
                  </a:lnTo>
                  <a:lnTo>
                    <a:pt x="86" y="47"/>
                  </a:lnTo>
                  <a:lnTo>
                    <a:pt x="85" y="47"/>
                  </a:lnTo>
                  <a:lnTo>
                    <a:pt x="82" y="48"/>
                  </a:lnTo>
                  <a:lnTo>
                    <a:pt x="80" y="48"/>
                  </a:lnTo>
                  <a:lnTo>
                    <a:pt x="78" y="49"/>
                  </a:lnTo>
                  <a:lnTo>
                    <a:pt x="76" y="49"/>
                  </a:lnTo>
                  <a:lnTo>
                    <a:pt x="74" y="50"/>
                  </a:lnTo>
                  <a:lnTo>
                    <a:pt x="72" y="51"/>
                  </a:lnTo>
                  <a:lnTo>
                    <a:pt x="70" y="52"/>
                  </a:lnTo>
                  <a:lnTo>
                    <a:pt x="68" y="53"/>
                  </a:lnTo>
                  <a:lnTo>
                    <a:pt x="66" y="54"/>
                  </a:lnTo>
                  <a:lnTo>
                    <a:pt x="64" y="56"/>
                  </a:lnTo>
                  <a:lnTo>
                    <a:pt x="63" y="57"/>
                  </a:lnTo>
                  <a:lnTo>
                    <a:pt x="61" y="58"/>
                  </a:lnTo>
                  <a:lnTo>
                    <a:pt x="60" y="60"/>
                  </a:lnTo>
                  <a:lnTo>
                    <a:pt x="58" y="61"/>
                  </a:lnTo>
                  <a:lnTo>
                    <a:pt x="57" y="63"/>
                  </a:lnTo>
                  <a:lnTo>
                    <a:pt x="56" y="64"/>
                  </a:lnTo>
                  <a:lnTo>
                    <a:pt x="54" y="66"/>
                  </a:lnTo>
                  <a:lnTo>
                    <a:pt x="53" y="68"/>
                  </a:lnTo>
                  <a:lnTo>
                    <a:pt x="52" y="70"/>
                  </a:lnTo>
                  <a:lnTo>
                    <a:pt x="51" y="72"/>
                  </a:lnTo>
                  <a:lnTo>
                    <a:pt x="50" y="74"/>
                  </a:lnTo>
                  <a:lnTo>
                    <a:pt x="49" y="76"/>
                  </a:lnTo>
                  <a:lnTo>
                    <a:pt x="49" y="78"/>
                  </a:lnTo>
                  <a:lnTo>
                    <a:pt x="48" y="80"/>
                  </a:lnTo>
                  <a:lnTo>
                    <a:pt x="48" y="82"/>
                  </a:lnTo>
                  <a:lnTo>
                    <a:pt x="47" y="85"/>
                  </a:lnTo>
                  <a:lnTo>
                    <a:pt x="47" y="86"/>
                  </a:lnTo>
                  <a:lnTo>
                    <a:pt x="47" y="89"/>
                  </a:lnTo>
                  <a:lnTo>
                    <a:pt x="47" y="91"/>
                  </a:lnTo>
                  <a:lnTo>
                    <a:pt x="47" y="93"/>
                  </a:lnTo>
                  <a:lnTo>
                    <a:pt x="47" y="96"/>
                  </a:lnTo>
                  <a:lnTo>
                    <a:pt x="47" y="97"/>
                  </a:lnTo>
                  <a:lnTo>
                    <a:pt x="48" y="100"/>
                  </a:lnTo>
                  <a:lnTo>
                    <a:pt x="48" y="102"/>
                  </a:lnTo>
                  <a:lnTo>
                    <a:pt x="49" y="104"/>
                  </a:lnTo>
                  <a:lnTo>
                    <a:pt x="49" y="106"/>
                  </a:lnTo>
                  <a:lnTo>
                    <a:pt x="50" y="109"/>
                  </a:lnTo>
                  <a:lnTo>
                    <a:pt x="51" y="110"/>
                  </a:lnTo>
                  <a:lnTo>
                    <a:pt x="52" y="112"/>
                  </a:lnTo>
                  <a:lnTo>
                    <a:pt x="53" y="114"/>
                  </a:lnTo>
                  <a:lnTo>
                    <a:pt x="54" y="116"/>
                  </a:lnTo>
                  <a:lnTo>
                    <a:pt x="56" y="118"/>
                  </a:lnTo>
                  <a:lnTo>
                    <a:pt x="57" y="119"/>
                  </a:lnTo>
                  <a:lnTo>
                    <a:pt x="58" y="121"/>
                  </a:lnTo>
                  <a:lnTo>
                    <a:pt x="60" y="122"/>
                  </a:lnTo>
                  <a:lnTo>
                    <a:pt x="61" y="124"/>
                  </a:lnTo>
                  <a:lnTo>
                    <a:pt x="63" y="125"/>
                  </a:lnTo>
                  <a:lnTo>
                    <a:pt x="64" y="127"/>
                  </a:lnTo>
                  <a:lnTo>
                    <a:pt x="66" y="128"/>
                  </a:lnTo>
                  <a:lnTo>
                    <a:pt x="68" y="129"/>
                  </a:lnTo>
                  <a:lnTo>
                    <a:pt x="70" y="130"/>
                  </a:lnTo>
                  <a:lnTo>
                    <a:pt x="72" y="131"/>
                  </a:lnTo>
                  <a:lnTo>
                    <a:pt x="74" y="132"/>
                  </a:lnTo>
                  <a:lnTo>
                    <a:pt x="76" y="133"/>
                  </a:lnTo>
                  <a:lnTo>
                    <a:pt x="78" y="133"/>
                  </a:lnTo>
                  <a:lnTo>
                    <a:pt x="80" y="134"/>
                  </a:lnTo>
                  <a:lnTo>
                    <a:pt x="82" y="134"/>
                  </a:lnTo>
                  <a:lnTo>
                    <a:pt x="85" y="135"/>
                  </a:lnTo>
                  <a:lnTo>
                    <a:pt x="86" y="135"/>
                  </a:lnTo>
                  <a:lnTo>
                    <a:pt x="89" y="135"/>
                  </a:lnTo>
                  <a:lnTo>
                    <a:pt x="91" y="135"/>
                  </a:lnTo>
                  <a:lnTo>
                    <a:pt x="94" y="135"/>
                  </a:lnTo>
                  <a:lnTo>
                    <a:pt x="96" y="135"/>
                  </a:lnTo>
                  <a:lnTo>
                    <a:pt x="97" y="135"/>
                  </a:lnTo>
                  <a:lnTo>
                    <a:pt x="100" y="134"/>
                  </a:lnTo>
                  <a:lnTo>
                    <a:pt x="102" y="134"/>
                  </a:lnTo>
                  <a:lnTo>
                    <a:pt x="104" y="133"/>
                  </a:lnTo>
                  <a:lnTo>
                    <a:pt x="106" y="133"/>
                  </a:lnTo>
                  <a:lnTo>
                    <a:pt x="109" y="132"/>
                  </a:lnTo>
                  <a:lnTo>
                    <a:pt x="110" y="131"/>
                  </a:lnTo>
                  <a:lnTo>
                    <a:pt x="112" y="130"/>
                  </a:lnTo>
                  <a:lnTo>
                    <a:pt x="114" y="129"/>
                  </a:lnTo>
                  <a:lnTo>
                    <a:pt x="116" y="128"/>
                  </a:lnTo>
                  <a:lnTo>
                    <a:pt x="118" y="127"/>
                  </a:lnTo>
                  <a:lnTo>
                    <a:pt x="119" y="125"/>
                  </a:lnTo>
                  <a:lnTo>
                    <a:pt x="121" y="124"/>
                  </a:lnTo>
                  <a:lnTo>
                    <a:pt x="122" y="122"/>
                  </a:lnTo>
                  <a:lnTo>
                    <a:pt x="124" y="121"/>
                  </a:lnTo>
                  <a:lnTo>
                    <a:pt x="125" y="119"/>
                  </a:lnTo>
                  <a:lnTo>
                    <a:pt x="127" y="118"/>
                  </a:lnTo>
                  <a:lnTo>
                    <a:pt x="128" y="116"/>
                  </a:lnTo>
                  <a:lnTo>
                    <a:pt x="129" y="114"/>
                  </a:lnTo>
                  <a:lnTo>
                    <a:pt x="130" y="112"/>
                  </a:lnTo>
                  <a:lnTo>
                    <a:pt x="131" y="110"/>
                  </a:lnTo>
                  <a:lnTo>
                    <a:pt x="132" y="109"/>
                  </a:lnTo>
                  <a:lnTo>
                    <a:pt x="133" y="106"/>
                  </a:lnTo>
                  <a:lnTo>
                    <a:pt x="133" y="104"/>
                  </a:lnTo>
                  <a:lnTo>
                    <a:pt x="134" y="102"/>
                  </a:lnTo>
                  <a:lnTo>
                    <a:pt x="134" y="100"/>
                  </a:lnTo>
                  <a:lnTo>
                    <a:pt x="135" y="97"/>
                  </a:lnTo>
                  <a:lnTo>
                    <a:pt x="135" y="96"/>
                  </a:lnTo>
                  <a:lnTo>
                    <a:pt x="135" y="93"/>
                  </a:lnTo>
                  <a:lnTo>
                    <a:pt x="135" y="91"/>
                  </a:lnTo>
                  <a:lnTo>
                    <a:pt x="182" y="91"/>
                  </a:lnTo>
                </a:path>
              </a:pathLst>
            </a:custGeom>
            <a:solidFill>
              <a:srgbClr val="C0FEF9"/>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5" name="Freeform 143"/>
            <p:cNvSpPr>
              <a:spLocks noChangeAspect="1"/>
            </p:cNvSpPr>
            <p:nvPr/>
          </p:nvSpPr>
          <p:spPr bwMode="auto">
            <a:xfrm>
              <a:off x="962" y="1686"/>
              <a:ext cx="88" cy="88"/>
            </a:xfrm>
            <a:custGeom>
              <a:avLst/>
              <a:gdLst>
                <a:gd name="T0" fmla="*/ 87 w 88"/>
                <a:gd name="T1" fmla="*/ 39 h 88"/>
                <a:gd name="T2" fmla="*/ 86 w 88"/>
                <a:gd name="T3" fmla="*/ 33 h 88"/>
                <a:gd name="T4" fmla="*/ 84 w 88"/>
                <a:gd name="T5" fmla="*/ 27 h 88"/>
                <a:gd name="T6" fmla="*/ 81 w 88"/>
                <a:gd name="T7" fmla="*/ 21 h 88"/>
                <a:gd name="T8" fmla="*/ 77 w 88"/>
                <a:gd name="T9" fmla="*/ 16 h 88"/>
                <a:gd name="T10" fmla="*/ 73 w 88"/>
                <a:gd name="T11" fmla="*/ 11 h 88"/>
                <a:gd name="T12" fmla="*/ 68 w 88"/>
                <a:gd name="T13" fmla="*/ 8 h 88"/>
                <a:gd name="T14" fmla="*/ 63 w 88"/>
                <a:gd name="T15" fmla="*/ 4 h 88"/>
                <a:gd name="T16" fmla="*/ 56 w 88"/>
                <a:gd name="T17" fmla="*/ 2 h 88"/>
                <a:gd name="T18" fmla="*/ 50 w 88"/>
                <a:gd name="T19" fmla="*/ 0 h 88"/>
                <a:gd name="T20" fmla="*/ 44 w 88"/>
                <a:gd name="T21" fmla="*/ 0 h 88"/>
                <a:gd name="T22" fmla="*/ 37 w 88"/>
                <a:gd name="T23" fmla="*/ 0 h 88"/>
                <a:gd name="T24" fmla="*/ 31 w 88"/>
                <a:gd name="T25" fmla="*/ 2 h 88"/>
                <a:gd name="T26" fmla="*/ 24 w 88"/>
                <a:gd name="T27" fmla="*/ 4 h 88"/>
                <a:gd name="T28" fmla="*/ 19 w 88"/>
                <a:gd name="T29" fmla="*/ 8 h 88"/>
                <a:gd name="T30" fmla="*/ 14 w 88"/>
                <a:gd name="T31" fmla="*/ 11 h 88"/>
                <a:gd name="T32" fmla="*/ 10 w 88"/>
                <a:gd name="T33" fmla="*/ 16 h 88"/>
                <a:gd name="T34" fmla="*/ 6 w 88"/>
                <a:gd name="T35" fmla="*/ 21 h 88"/>
                <a:gd name="T36" fmla="*/ 3 w 88"/>
                <a:gd name="T37" fmla="*/ 27 h 88"/>
                <a:gd name="T38" fmla="*/ 1 w 88"/>
                <a:gd name="T39" fmla="*/ 33 h 88"/>
                <a:gd name="T40" fmla="*/ 0 w 88"/>
                <a:gd name="T41" fmla="*/ 39 h 88"/>
                <a:gd name="T42" fmla="*/ 0 w 88"/>
                <a:gd name="T43" fmla="*/ 46 h 88"/>
                <a:gd name="T44" fmla="*/ 1 w 88"/>
                <a:gd name="T45" fmla="*/ 52 h 88"/>
                <a:gd name="T46" fmla="*/ 3 w 88"/>
                <a:gd name="T47" fmla="*/ 58 h 88"/>
                <a:gd name="T48" fmla="*/ 5 w 88"/>
                <a:gd name="T49" fmla="*/ 64 h 88"/>
                <a:gd name="T50" fmla="*/ 9 w 88"/>
                <a:gd name="T51" fmla="*/ 70 h 88"/>
                <a:gd name="T52" fmla="*/ 13 w 88"/>
                <a:gd name="T53" fmla="*/ 74 h 88"/>
                <a:gd name="T54" fmla="*/ 17 w 88"/>
                <a:gd name="T55" fmla="*/ 79 h 88"/>
                <a:gd name="T56" fmla="*/ 23 w 88"/>
                <a:gd name="T57" fmla="*/ 82 h 88"/>
                <a:gd name="T58" fmla="*/ 29 w 88"/>
                <a:gd name="T59" fmla="*/ 84 h 88"/>
                <a:gd name="T60" fmla="*/ 35 w 88"/>
                <a:gd name="T61" fmla="*/ 86 h 88"/>
                <a:gd name="T62" fmla="*/ 41 w 88"/>
                <a:gd name="T63" fmla="*/ 87 h 88"/>
                <a:gd name="T64" fmla="*/ 48 w 88"/>
                <a:gd name="T65" fmla="*/ 87 h 88"/>
                <a:gd name="T66" fmla="*/ 54 w 88"/>
                <a:gd name="T67" fmla="*/ 86 h 88"/>
                <a:gd name="T68" fmla="*/ 61 w 88"/>
                <a:gd name="T69" fmla="*/ 84 h 88"/>
                <a:gd name="T70" fmla="*/ 66 w 88"/>
                <a:gd name="T71" fmla="*/ 81 h 88"/>
                <a:gd name="T72" fmla="*/ 71 w 88"/>
                <a:gd name="T73" fmla="*/ 77 h 88"/>
                <a:gd name="T74" fmla="*/ 76 w 88"/>
                <a:gd name="T75" fmla="*/ 73 h 88"/>
                <a:gd name="T76" fmla="*/ 79 w 88"/>
                <a:gd name="T77" fmla="*/ 68 h 88"/>
                <a:gd name="T78" fmla="*/ 83 w 88"/>
                <a:gd name="T79" fmla="*/ 63 h 88"/>
                <a:gd name="T80" fmla="*/ 85 w 88"/>
                <a:gd name="T81" fmla="*/ 56 h 88"/>
                <a:gd name="T82" fmla="*/ 87 w 88"/>
                <a:gd name="T83" fmla="*/ 50 h 88"/>
                <a:gd name="T84" fmla="*/ 87 w 88"/>
                <a:gd name="T85" fmla="*/ 43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8"/>
                <a:gd name="T130" fmla="*/ 0 h 88"/>
                <a:gd name="T131" fmla="*/ 88 w 88"/>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8" h="88">
                  <a:moveTo>
                    <a:pt x="87" y="43"/>
                  </a:moveTo>
                  <a:lnTo>
                    <a:pt x="87" y="41"/>
                  </a:lnTo>
                  <a:lnTo>
                    <a:pt x="87" y="39"/>
                  </a:lnTo>
                  <a:lnTo>
                    <a:pt x="87" y="37"/>
                  </a:lnTo>
                  <a:lnTo>
                    <a:pt x="86" y="35"/>
                  </a:lnTo>
                  <a:lnTo>
                    <a:pt x="86" y="33"/>
                  </a:lnTo>
                  <a:lnTo>
                    <a:pt x="85" y="31"/>
                  </a:lnTo>
                  <a:lnTo>
                    <a:pt x="84" y="29"/>
                  </a:lnTo>
                  <a:lnTo>
                    <a:pt x="84" y="27"/>
                  </a:lnTo>
                  <a:lnTo>
                    <a:pt x="83" y="24"/>
                  </a:lnTo>
                  <a:lnTo>
                    <a:pt x="82" y="23"/>
                  </a:lnTo>
                  <a:lnTo>
                    <a:pt x="81" y="21"/>
                  </a:lnTo>
                  <a:lnTo>
                    <a:pt x="79" y="19"/>
                  </a:lnTo>
                  <a:lnTo>
                    <a:pt x="79" y="17"/>
                  </a:lnTo>
                  <a:lnTo>
                    <a:pt x="77" y="16"/>
                  </a:lnTo>
                  <a:lnTo>
                    <a:pt x="76" y="14"/>
                  </a:lnTo>
                  <a:lnTo>
                    <a:pt x="74" y="13"/>
                  </a:lnTo>
                  <a:lnTo>
                    <a:pt x="73" y="11"/>
                  </a:lnTo>
                  <a:lnTo>
                    <a:pt x="71" y="10"/>
                  </a:lnTo>
                  <a:lnTo>
                    <a:pt x="70" y="9"/>
                  </a:lnTo>
                  <a:lnTo>
                    <a:pt x="68" y="8"/>
                  </a:lnTo>
                  <a:lnTo>
                    <a:pt x="66" y="6"/>
                  </a:lnTo>
                  <a:lnTo>
                    <a:pt x="64" y="5"/>
                  </a:lnTo>
                  <a:lnTo>
                    <a:pt x="63" y="4"/>
                  </a:lnTo>
                  <a:lnTo>
                    <a:pt x="61" y="3"/>
                  </a:lnTo>
                  <a:lnTo>
                    <a:pt x="58" y="3"/>
                  </a:lnTo>
                  <a:lnTo>
                    <a:pt x="56" y="2"/>
                  </a:lnTo>
                  <a:lnTo>
                    <a:pt x="54" y="1"/>
                  </a:lnTo>
                  <a:lnTo>
                    <a:pt x="52" y="1"/>
                  </a:lnTo>
                  <a:lnTo>
                    <a:pt x="50" y="0"/>
                  </a:lnTo>
                  <a:lnTo>
                    <a:pt x="48" y="0"/>
                  </a:lnTo>
                  <a:lnTo>
                    <a:pt x="46" y="0"/>
                  </a:lnTo>
                  <a:lnTo>
                    <a:pt x="44" y="0"/>
                  </a:lnTo>
                  <a:lnTo>
                    <a:pt x="41" y="0"/>
                  </a:lnTo>
                  <a:lnTo>
                    <a:pt x="39" y="0"/>
                  </a:lnTo>
                  <a:lnTo>
                    <a:pt x="37" y="0"/>
                  </a:lnTo>
                  <a:lnTo>
                    <a:pt x="35" y="1"/>
                  </a:lnTo>
                  <a:lnTo>
                    <a:pt x="33" y="1"/>
                  </a:lnTo>
                  <a:lnTo>
                    <a:pt x="31" y="2"/>
                  </a:lnTo>
                  <a:lnTo>
                    <a:pt x="29" y="3"/>
                  </a:lnTo>
                  <a:lnTo>
                    <a:pt x="27" y="3"/>
                  </a:lnTo>
                  <a:lnTo>
                    <a:pt x="24" y="4"/>
                  </a:lnTo>
                  <a:lnTo>
                    <a:pt x="23" y="5"/>
                  </a:lnTo>
                  <a:lnTo>
                    <a:pt x="21" y="6"/>
                  </a:lnTo>
                  <a:lnTo>
                    <a:pt x="19" y="8"/>
                  </a:lnTo>
                  <a:lnTo>
                    <a:pt x="17" y="9"/>
                  </a:lnTo>
                  <a:lnTo>
                    <a:pt x="16" y="10"/>
                  </a:lnTo>
                  <a:lnTo>
                    <a:pt x="14" y="11"/>
                  </a:lnTo>
                  <a:lnTo>
                    <a:pt x="13" y="13"/>
                  </a:lnTo>
                  <a:lnTo>
                    <a:pt x="11" y="14"/>
                  </a:lnTo>
                  <a:lnTo>
                    <a:pt x="10" y="16"/>
                  </a:lnTo>
                  <a:lnTo>
                    <a:pt x="9" y="17"/>
                  </a:lnTo>
                  <a:lnTo>
                    <a:pt x="8" y="19"/>
                  </a:lnTo>
                  <a:lnTo>
                    <a:pt x="6" y="21"/>
                  </a:lnTo>
                  <a:lnTo>
                    <a:pt x="5" y="23"/>
                  </a:lnTo>
                  <a:lnTo>
                    <a:pt x="4" y="24"/>
                  </a:lnTo>
                  <a:lnTo>
                    <a:pt x="3" y="27"/>
                  </a:lnTo>
                  <a:lnTo>
                    <a:pt x="3" y="29"/>
                  </a:lnTo>
                  <a:lnTo>
                    <a:pt x="2" y="31"/>
                  </a:lnTo>
                  <a:lnTo>
                    <a:pt x="1" y="33"/>
                  </a:lnTo>
                  <a:lnTo>
                    <a:pt x="1" y="35"/>
                  </a:lnTo>
                  <a:lnTo>
                    <a:pt x="0" y="37"/>
                  </a:lnTo>
                  <a:lnTo>
                    <a:pt x="0" y="39"/>
                  </a:lnTo>
                  <a:lnTo>
                    <a:pt x="0" y="41"/>
                  </a:lnTo>
                  <a:lnTo>
                    <a:pt x="0" y="43"/>
                  </a:lnTo>
                  <a:lnTo>
                    <a:pt x="0" y="46"/>
                  </a:lnTo>
                  <a:lnTo>
                    <a:pt x="0" y="48"/>
                  </a:lnTo>
                  <a:lnTo>
                    <a:pt x="0" y="50"/>
                  </a:lnTo>
                  <a:lnTo>
                    <a:pt x="1" y="52"/>
                  </a:lnTo>
                  <a:lnTo>
                    <a:pt x="1" y="54"/>
                  </a:lnTo>
                  <a:lnTo>
                    <a:pt x="2" y="56"/>
                  </a:lnTo>
                  <a:lnTo>
                    <a:pt x="3" y="58"/>
                  </a:lnTo>
                  <a:lnTo>
                    <a:pt x="3" y="61"/>
                  </a:lnTo>
                  <a:lnTo>
                    <a:pt x="4" y="63"/>
                  </a:lnTo>
                  <a:lnTo>
                    <a:pt x="5" y="64"/>
                  </a:lnTo>
                  <a:lnTo>
                    <a:pt x="6" y="66"/>
                  </a:lnTo>
                  <a:lnTo>
                    <a:pt x="8" y="68"/>
                  </a:lnTo>
                  <a:lnTo>
                    <a:pt x="9" y="70"/>
                  </a:lnTo>
                  <a:lnTo>
                    <a:pt x="10" y="71"/>
                  </a:lnTo>
                  <a:lnTo>
                    <a:pt x="11" y="73"/>
                  </a:lnTo>
                  <a:lnTo>
                    <a:pt x="13" y="74"/>
                  </a:lnTo>
                  <a:lnTo>
                    <a:pt x="14" y="76"/>
                  </a:lnTo>
                  <a:lnTo>
                    <a:pt x="16" y="77"/>
                  </a:lnTo>
                  <a:lnTo>
                    <a:pt x="17" y="79"/>
                  </a:lnTo>
                  <a:lnTo>
                    <a:pt x="19" y="79"/>
                  </a:lnTo>
                  <a:lnTo>
                    <a:pt x="21" y="81"/>
                  </a:lnTo>
                  <a:lnTo>
                    <a:pt x="23" y="82"/>
                  </a:lnTo>
                  <a:lnTo>
                    <a:pt x="24" y="83"/>
                  </a:lnTo>
                  <a:lnTo>
                    <a:pt x="27" y="84"/>
                  </a:lnTo>
                  <a:lnTo>
                    <a:pt x="29" y="84"/>
                  </a:lnTo>
                  <a:lnTo>
                    <a:pt x="31" y="85"/>
                  </a:lnTo>
                  <a:lnTo>
                    <a:pt x="33" y="86"/>
                  </a:lnTo>
                  <a:lnTo>
                    <a:pt x="35" y="86"/>
                  </a:lnTo>
                  <a:lnTo>
                    <a:pt x="37" y="87"/>
                  </a:lnTo>
                  <a:lnTo>
                    <a:pt x="39" y="87"/>
                  </a:lnTo>
                  <a:lnTo>
                    <a:pt x="41" y="87"/>
                  </a:lnTo>
                  <a:lnTo>
                    <a:pt x="44" y="87"/>
                  </a:lnTo>
                  <a:lnTo>
                    <a:pt x="46" y="87"/>
                  </a:lnTo>
                  <a:lnTo>
                    <a:pt x="48" y="87"/>
                  </a:lnTo>
                  <a:lnTo>
                    <a:pt x="50" y="87"/>
                  </a:lnTo>
                  <a:lnTo>
                    <a:pt x="52" y="86"/>
                  </a:lnTo>
                  <a:lnTo>
                    <a:pt x="54" y="86"/>
                  </a:lnTo>
                  <a:lnTo>
                    <a:pt x="56" y="85"/>
                  </a:lnTo>
                  <a:lnTo>
                    <a:pt x="58" y="84"/>
                  </a:lnTo>
                  <a:lnTo>
                    <a:pt x="61" y="84"/>
                  </a:lnTo>
                  <a:lnTo>
                    <a:pt x="63" y="83"/>
                  </a:lnTo>
                  <a:lnTo>
                    <a:pt x="64" y="82"/>
                  </a:lnTo>
                  <a:lnTo>
                    <a:pt x="66" y="81"/>
                  </a:lnTo>
                  <a:lnTo>
                    <a:pt x="68" y="79"/>
                  </a:lnTo>
                  <a:lnTo>
                    <a:pt x="70" y="79"/>
                  </a:lnTo>
                  <a:lnTo>
                    <a:pt x="71" y="77"/>
                  </a:lnTo>
                  <a:lnTo>
                    <a:pt x="73" y="76"/>
                  </a:lnTo>
                  <a:lnTo>
                    <a:pt x="74" y="74"/>
                  </a:lnTo>
                  <a:lnTo>
                    <a:pt x="76" y="73"/>
                  </a:lnTo>
                  <a:lnTo>
                    <a:pt x="77" y="71"/>
                  </a:lnTo>
                  <a:lnTo>
                    <a:pt x="79" y="70"/>
                  </a:lnTo>
                  <a:lnTo>
                    <a:pt x="79" y="68"/>
                  </a:lnTo>
                  <a:lnTo>
                    <a:pt x="81" y="66"/>
                  </a:lnTo>
                  <a:lnTo>
                    <a:pt x="82" y="64"/>
                  </a:lnTo>
                  <a:lnTo>
                    <a:pt x="83" y="63"/>
                  </a:lnTo>
                  <a:lnTo>
                    <a:pt x="84" y="61"/>
                  </a:lnTo>
                  <a:lnTo>
                    <a:pt x="84" y="58"/>
                  </a:lnTo>
                  <a:lnTo>
                    <a:pt x="85" y="56"/>
                  </a:lnTo>
                  <a:lnTo>
                    <a:pt x="86" y="54"/>
                  </a:lnTo>
                  <a:lnTo>
                    <a:pt x="86" y="52"/>
                  </a:lnTo>
                  <a:lnTo>
                    <a:pt x="87" y="50"/>
                  </a:lnTo>
                  <a:lnTo>
                    <a:pt x="87" y="48"/>
                  </a:lnTo>
                  <a:lnTo>
                    <a:pt x="87" y="46"/>
                  </a:lnTo>
                  <a:lnTo>
                    <a:pt x="87" y="43"/>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6" name="Freeform 144"/>
            <p:cNvSpPr>
              <a:spLocks noChangeAspect="1"/>
            </p:cNvSpPr>
            <p:nvPr/>
          </p:nvSpPr>
          <p:spPr bwMode="auto">
            <a:xfrm>
              <a:off x="745" y="1503"/>
              <a:ext cx="751" cy="706"/>
            </a:xfrm>
            <a:custGeom>
              <a:avLst/>
              <a:gdLst>
                <a:gd name="T0" fmla="*/ 8 w 751"/>
                <a:gd name="T1" fmla="*/ 680 h 706"/>
                <a:gd name="T2" fmla="*/ 8 w 751"/>
                <a:gd name="T3" fmla="*/ 634 h 706"/>
                <a:gd name="T4" fmla="*/ 11 w 751"/>
                <a:gd name="T5" fmla="*/ 588 h 706"/>
                <a:gd name="T6" fmla="*/ 18 w 751"/>
                <a:gd name="T7" fmla="*/ 542 h 706"/>
                <a:gd name="T8" fmla="*/ 27 w 751"/>
                <a:gd name="T9" fmla="*/ 499 h 706"/>
                <a:gd name="T10" fmla="*/ 39 w 751"/>
                <a:gd name="T11" fmla="*/ 454 h 706"/>
                <a:gd name="T12" fmla="*/ 55 w 751"/>
                <a:gd name="T13" fmla="*/ 412 h 706"/>
                <a:gd name="T14" fmla="*/ 73 w 751"/>
                <a:gd name="T15" fmla="*/ 371 h 706"/>
                <a:gd name="T16" fmla="*/ 93 w 751"/>
                <a:gd name="T17" fmla="*/ 332 h 706"/>
                <a:gd name="T18" fmla="*/ 118 w 751"/>
                <a:gd name="T19" fmla="*/ 295 h 706"/>
                <a:gd name="T20" fmla="*/ 144 w 751"/>
                <a:gd name="T21" fmla="*/ 258 h 706"/>
                <a:gd name="T22" fmla="*/ 174 w 751"/>
                <a:gd name="T23" fmla="*/ 225 h 706"/>
                <a:gd name="T24" fmla="*/ 206 w 751"/>
                <a:gd name="T25" fmla="*/ 193 h 706"/>
                <a:gd name="T26" fmla="*/ 240 w 751"/>
                <a:gd name="T27" fmla="*/ 163 h 706"/>
                <a:gd name="T28" fmla="*/ 276 w 751"/>
                <a:gd name="T29" fmla="*/ 136 h 706"/>
                <a:gd name="T30" fmla="*/ 314 w 751"/>
                <a:gd name="T31" fmla="*/ 111 h 706"/>
                <a:gd name="T32" fmla="*/ 355 w 751"/>
                <a:gd name="T33" fmla="*/ 88 h 706"/>
                <a:gd name="T34" fmla="*/ 396 w 751"/>
                <a:gd name="T35" fmla="*/ 68 h 706"/>
                <a:gd name="T36" fmla="*/ 440 w 751"/>
                <a:gd name="T37" fmla="*/ 51 h 706"/>
                <a:gd name="T38" fmla="*/ 485 w 751"/>
                <a:gd name="T39" fmla="*/ 36 h 706"/>
                <a:gd name="T40" fmla="*/ 531 w 751"/>
                <a:gd name="T41" fmla="*/ 25 h 706"/>
                <a:gd name="T42" fmla="*/ 579 w 751"/>
                <a:gd name="T43" fmla="*/ 17 h 706"/>
                <a:gd name="T44" fmla="*/ 627 w 751"/>
                <a:gd name="T45" fmla="*/ 11 h 706"/>
                <a:gd name="T46" fmla="*/ 676 w 751"/>
                <a:gd name="T47" fmla="*/ 8 h 706"/>
                <a:gd name="T48" fmla="*/ 738 w 751"/>
                <a:gd name="T49" fmla="*/ 8 h 706"/>
                <a:gd name="T50" fmla="*/ 740 w 751"/>
                <a:gd name="T51" fmla="*/ 1 h 706"/>
                <a:gd name="T52" fmla="*/ 690 w 751"/>
                <a:gd name="T53" fmla="*/ 0 h 706"/>
                <a:gd name="T54" fmla="*/ 639 w 751"/>
                <a:gd name="T55" fmla="*/ 2 h 706"/>
                <a:gd name="T56" fmla="*/ 591 w 751"/>
                <a:gd name="T57" fmla="*/ 7 h 706"/>
                <a:gd name="T58" fmla="*/ 542 w 751"/>
                <a:gd name="T59" fmla="*/ 15 h 706"/>
                <a:gd name="T60" fmla="*/ 496 w 751"/>
                <a:gd name="T61" fmla="*/ 26 h 706"/>
                <a:gd name="T62" fmla="*/ 450 w 751"/>
                <a:gd name="T63" fmla="*/ 40 h 706"/>
                <a:gd name="T64" fmla="*/ 405 w 751"/>
                <a:gd name="T65" fmla="*/ 56 h 706"/>
                <a:gd name="T66" fmla="*/ 362 w 751"/>
                <a:gd name="T67" fmla="*/ 75 h 706"/>
                <a:gd name="T68" fmla="*/ 321 w 751"/>
                <a:gd name="T69" fmla="*/ 97 h 706"/>
                <a:gd name="T70" fmla="*/ 282 w 751"/>
                <a:gd name="T71" fmla="*/ 122 h 706"/>
                <a:gd name="T72" fmla="*/ 245 w 751"/>
                <a:gd name="T73" fmla="*/ 149 h 706"/>
                <a:gd name="T74" fmla="*/ 210 w 751"/>
                <a:gd name="T75" fmla="*/ 178 h 706"/>
                <a:gd name="T76" fmla="*/ 177 w 751"/>
                <a:gd name="T77" fmla="*/ 210 h 706"/>
                <a:gd name="T78" fmla="*/ 146 w 751"/>
                <a:gd name="T79" fmla="*/ 244 h 706"/>
                <a:gd name="T80" fmla="*/ 119 w 751"/>
                <a:gd name="T81" fmla="*/ 280 h 706"/>
                <a:gd name="T82" fmla="*/ 93 w 751"/>
                <a:gd name="T83" fmla="*/ 317 h 706"/>
                <a:gd name="T84" fmla="*/ 72 w 751"/>
                <a:gd name="T85" fmla="*/ 357 h 706"/>
                <a:gd name="T86" fmla="*/ 52 w 751"/>
                <a:gd name="T87" fmla="*/ 398 h 706"/>
                <a:gd name="T88" fmla="*/ 36 w 751"/>
                <a:gd name="T89" fmla="*/ 440 h 706"/>
                <a:gd name="T90" fmla="*/ 22 w 751"/>
                <a:gd name="T91" fmla="*/ 484 h 706"/>
                <a:gd name="T92" fmla="*/ 12 w 751"/>
                <a:gd name="T93" fmla="*/ 528 h 706"/>
                <a:gd name="T94" fmla="*/ 5 w 751"/>
                <a:gd name="T95" fmla="*/ 573 h 706"/>
                <a:gd name="T96" fmla="*/ 1 w 751"/>
                <a:gd name="T97" fmla="*/ 620 h 706"/>
                <a:gd name="T98" fmla="*/ 1 w 751"/>
                <a:gd name="T99" fmla="*/ 678 h 706"/>
                <a:gd name="T100" fmla="*/ 10 w 751"/>
                <a:gd name="T101" fmla="*/ 704 h 70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51"/>
                <a:gd name="T154" fmla="*/ 0 h 706"/>
                <a:gd name="T155" fmla="*/ 751 w 751"/>
                <a:gd name="T156" fmla="*/ 706 h 70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51" h="706">
                  <a:moveTo>
                    <a:pt x="10" y="705"/>
                  </a:moveTo>
                  <a:lnTo>
                    <a:pt x="10" y="703"/>
                  </a:lnTo>
                  <a:lnTo>
                    <a:pt x="9" y="692"/>
                  </a:lnTo>
                  <a:lnTo>
                    <a:pt x="8" y="680"/>
                  </a:lnTo>
                  <a:lnTo>
                    <a:pt x="8" y="669"/>
                  </a:lnTo>
                  <a:lnTo>
                    <a:pt x="8" y="657"/>
                  </a:lnTo>
                  <a:lnTo>
                    <a:pt x="8" y="645"/>
                  </a:lnTo>
                  <a:lnTo>
                    <a:pt x="8" y="634"/>
                  </a:lnTo>
                  <a:lnTo>
                    <a:pt x="9" y="622"/>
                  </a:lnTo>
                  <a:lnTo>
                    <a:pt x="10" y="611"/>
                  </a:lnTo>
                  <a:lnTo>
                    <a:pt x="11" y="600"/>
                  </a:lnTo>
                  <a:lnTo>
                    <a:pt x="11" y="588"/>
                  </a:lnTo>
                  <a:lnTo>
                    <a:pt x="12" y="576"/>
                  </a:lnTo>
                  <a:lnTo>
                    <a:pt x="14" y="565"/>
                  </a:lnTo>
                  <a:lnTo>
                    <a:pt x="16" y="554"/>
                  </a:lnTo>
                  <a:lnTo>
                    <a:pt x="18" y="542"/>
                  </a:lnTo>
                  <a:lnTo>
                    <a:pt x="20" y="531"/>
                  </a:lnTo>
                  <a:lnTo>
                    <a:pt x="22" y="520"/>
                  </a:lnTo>
                  <a:lnTo>
                    <a:pt x="24" y="509"/>
                  </a:lnTo>
                  <a:lnTo>
                    <a:pt x="27" y="499"/>
                  </a:lnTo>
                  <a:lnTo>
                    <a:pt x="30" y="487"/>
                  </a:lnTo>
                  <a:lnTo>
                    <a:pt x="33" y="476"/>
                  </a:lnTo>
                  <a:lnTo>
                    <a:pt x="36" y="466"/>
                  </a:lnTo>
                  <a:lnTo>
                    <a:pt x="39" y="454"/>
                  </a:lnTo>
                  <a:lnTo>
                    <a:pt x="43" y="444"/>
                  </a:lnTo>
                  <a:lnTo>
                    <a:pt x="47" y="434"/>
                  </a:lnTo>
                  <a:lnTo>
                    <a:pt x="51" y="423"/>
                  </a:lnTo>
                  <a:lnTo>
                    <a:pt x="55" y="412"/>
                  </a:lnTo>
                  <a:lnTo>
                    <a:pt x="59" y="402"/>
                  </a:lnTo>
                  <a:lnTo>
                    <a:pt x="63" y="392"/>
                  </a:lnTo>
                  <a:lnTo>
                    <a:pt x="68" y="382"/>
                  </a:lnTo>
                  <a:lnTo>
                    <a:pt x="73" y="371"/>
                  </a:lnTo>
                  <a:lnTo>
                    <a:pt x="78" y="361"/>
                  </a:lnTo>
                  <a:lnTo>
                    <a:pt x="83" y="352"/>
                  </a:lnTo>
                  <a:lnTo>
                    <a:pt x="89" y="342"/>
                  </a:lnTo>
                  <a:lnTo>
                    <a:pt x="93" y="332"/>
                  </a:lnTo>
                  <a:lnTo>
                    <a:pt x="100" y="322"/>
                  </a:lnTo>
                  <a:lnTo>
                    <a:pt x="106" y="313"/>
                  </a:lnTo>
                  <a:lnTo>
                    <a:pt x="111" y="303"/>
                  </a:lnTo>
                  <a:lnTo>
                    <a:pt x="118" y="295"/>
                  </a:lnTo>
                  <a:lnTo>
                    <a:pt x="125" y="285"/>
                  </a:lnTo>
                  <a:lnTo>
                    <a:pt x="131" y="277"/>
                  </a:lnTo>
                  <a:lnTo>
                    <a:pt x="138" y="267"/>
                  </a:lnTo>
                  <a:lnTo>
                    <a:pt x="144" y="258"/>
                  </a:lnTo>
                  <a:lnTo>
                    <a:pt x="152" y="250"/>
                  </a:lnTo>
                  <a:lnTo>
                    <a:pt x="160" y="241"/>
                  </a:lnTo>
                  <a:lnTo>
                    <a:pt x="166" y="233"/>
                  </a:lnTo>
                  <a:lnTo>
                    <a:pt x="174" y="225"/>
                  </a:lnTo>
                  <a:lnTo>
                    <a:pt x="182" y="216"/>
                  </a:lnTo>
                  <a:lnTo>
                    <a:pt x="190" y="208"/>
                  </a:lnTo>
                  <a:lnTo>
                    <a:pt x="197" y="201"/>
                  </a:lnTo>
                  <a:lnTo>
                    <a:pt x="206" y="193"/>
                  </a:lnTo>
                  <a:lnTo>
                    <a:pt x="214" y="185"/>
                  </a:lnTo>
                  <a:lnTo>
                    <a:pt x="222" y="177"/>
                  </a:lnTo>
                  <a:lnTo>
                    <a:pt x="231" y="170"/>
                  </a:lnTo>
                  <a:lnTo>
                    <a:pt x="240" y="163"/>
                  </a:lnTo>
                  <a:lnTo>
                    <a:pt x="249" y="156"/>
                  </a:lnTo>
                  <a:lnTo>
                    <a:pt x="257" y="149"/>
                  </a:lnTo>
                  <a:lnTo>
                    <a:pt x="267" y="142"/>
                  </a:lnTo>
                  <a:lnTo>
                    <a:pt x="276" y="136"/>
                  </a:lnTo>
                  <a:lnTo>
                    <a:pt x="286" y="129"/>
                  </a:lnTo>
                  <a:lnTo>
                    <a:pt x="295" y="123"/>
                  </a:lnTo>
                  <a:lnTo>
                    <a:pt x="304" y="117"/>
                  </a:lnTo>
                  <a:lnTo>
                    <a:pt x="314" y="111"/>
                  </a:lnTo>
                  <a:lnTo>
                    <a:pt x="324" y="105"/>
                  </a:lnTo>
                  <a:lnTo>
                    <a:pt x="334" y="99"/>
                  </a:lnTo>
                  <a:lnTo>
                    <a:pt x="344" y="93"/>
                  </a:lnTo>
                  <a:lnTo>
                    <a:pt x="355" y="88"/>
                  </a:lnTo>
                  <a:lnTo>
                    <a:pt x="365" y="83"/>
                  </a:lnTo>
                  <a:lnTo>
                    <a:pt x="375" y="78"/>
                  </a:lnTo>
                  <a:lnTo>
                    <a:pt x="386" y="73"/>
                  </a:lnTo>
                  <a:lnTo>
                    <a:pt x="396" y="68"/>
                  </a:lnTo>
                  <a:lnTo>
                    <a:pt x="407" y="64"/>
                  </a:lnTo>
                  <a:lnTo>
                    <a:pt x="418" y="59"/>
                  </a:lnTo>
                  <a:lnTo>
                    <a:pt x="429" y="55"/>
                  </a:lnTo>
                  <a:lnTo>
                    <a:pt x="440" y="51"/>
                  </a:lnTo>
                  <a:lnTo>
                    <a:pt x="451" y="48"/>
                  </a:lnTo>
                  <a:lnTo>
                    <a:pt x="463" y="43"/>
                  </a:lnTo>
                  <a:lnTo>
                    <a:pt x="474" y="40"/>
                  </a:lnTo>
                  <a:lnTo>
                    <a:pt x="485" y="36"/>
                  </a:lnTo>
                  <a:lnTo>
                    <a:pt x="497" y="34"/>
                  </a:lnTo>
                  <a:lnTo>
                    <a:pt x="509" y="31"/>
                  </a:lnTo>
                  <a:lnTo>
                    <a:pt x="520" y="28"/>
                  </a:lnTo>
                  <a:lnTo>
                    <a:pt x="531" y="25"/>
                  </a:lnTo>
                  <a:lnTo>
                    <a:pt x="543" y="22"/>
                  </a:lnTo>
                  <a:lnTo>
                    <a:pt x="555" y="20"/>
                  </a:lnTo>
                  <a:lnTo>
                    <a:pt x="567" y="18"/>
                  </a:lnTo>
                  <a:lnTo>
                    <a:pt x="579" y="17"/>
                  </a:lnTo>
                  <a:lnTo>
                    <a:pt x="591" y="15"/>
                  </a:lnTo>
                  <a:lnTo>
                    <a:pt x="603" y="13"/>
                  </a:lnTo>
                  <a:lnTo>
                    <a:pt x="615" y="12"/>
                  </a:lnTo>
                  <a:lnTo>
                    <a:pt x="627" y="11"/>
                  </a:lnTo>
                  <a:lnTo>
                    <a:pt x="639" y="10"/>
                  </a:lnTo>
                  <a:lnTo>
                    <a:pt x="651" y="9"/>
                  </a:lnTo>
                  <a:lnTo>
                    <a:pt x="663" y="8"/>
                  </a:lnTo>
                  <a:lnTo>
                    <a:pt x="676" y="8"/>
                  </a:lnTo>
                  <a:lnTo>
                    <a:pt x="689" y="8"/>
                  </a:lnTo>
                  <a:lnTo>
                    <a:pt x="713" y="8"/>
                  </a:lnTo>
                  <a:lnTo>
                    <a:pt x="726" y="8"/>
                  </a:lnTo>
                  <a:lnTo>
                    <a:pt x="738" y="8"/>
                  </a:lnTo>
                  <a:lnTo>
                    <a:pt x="750" y="9"/>
                  </a:lnTo>
                  <a:lnTo>
                    <a:pt x="744" y="1"/>
                  </a:lnTo>
                  <a:lnTo>
                    <a:pt x="743" y="1"/>
                  </a:lnTo>
                  <a:lnTo>
                    <a:pt x="740" y="1"/>
                  </a:lnTo>
                  <a:lnTo>
                    <a:pt x="727" y="0"/>
                  </a:lnTo>
                  <a:lnTo>
                    <a:pt x="714" y="0"/>
                  </a:lnTo>
                  <a:lnTo>
                    <a:pt x="701" y="0"/>
                  </a:lnTo>
                  <a:lnTo>
                    <a:pt x="690" y="0"/>
                  </a:lnTo>
                  <a:lnTo>
                    <a:pt x="678" y="0"/>
                  </a:lnTo>
                  <a:lnTo>
                    <a:pt x="664" y="1"/>
                  </a:lnTo>
                  <a:lnTo>
                    <a:pt x="652" y="1"/>
                  </a:lnTo>
                  <a:lnTo>
                    <a:pt x="639" y="2"/>
                  </a:lnTo>
                  <a:lnTo>
                    <a:pt x="627" y="3"/>
                  </a:lnTo>
                  <a:lnTo>
                    <a:pt x="615" y="3"/>
                  </a:lnTo>
                  <a:lnTo>
                    <a:pt x="603" y="5"/>
                  </a:lnTo>
                  <a:lnTo>
                    <a:pt x="591" y="7"/>
                  </a:lnTo>
                  <a:lnTo>
                    <a:pt x="579" y="9"/>
                  </a:lnTo>
                  <a:lnTo>
                    <a:pt x="567" y="11"/>
                  </a:lnTo>
                  <a:lnTo>
                    <a:pt x="554" y="13"/>
                  </a:lnTo>
                  <a:lnTo>
                    <a:pt x="542" y="15"/>
                  </a:lnTo>
                  <a:lnTo>
                    <a:pt x="530" y="17"/>
                  </a:lnTo>
                  <a:lnTo>
                    <a:pt x="519" y="20"/>
                  </a:lnTo>
                  <a:lnTo>
                    <a:pt x="507" y="22"/>
                  </a:lnTo>
                  <a:lnTo>
                    <a:pt x="496" y="26"/>
                  </a:lnTo>
                  <a:lnTo>
                    <a:pt x="483" y="29"/>
                  </a:lnTo>
                  <a:lnTo>
                    <a:pt x="472" y="32"/>
                  </a:lnTo>
                  <a:lnTo>
                    <a:pt x="461" y="36"/>
                  </a:lnTo>
                  <a:lnTo>
                    <a:pt x="450" y="40"/>
                  </a:lnTo>
                  <a:lnTo>
                    <a:pt x="439" y="43"/>
                  </a:lnTo>
                  <a:lnTo>
                    <a:pt x="428" y="48"/>
                  </a:lnTo>
                  <a:lnTo>
                    <a:pt x="416" y="52"/>
                  </a:lnTo>
                  <a:lnTo>
                    <a:pt x="405" y="56"/>
                  </a:lnTo>
                  <a:lnTo>
                    <a:pt x="394" y="61"/>
                  </a:lnTo>
                  <a:lnTo>
                    <a:pt x="383" y="66"/>
                  </a:lnTo>
                  <a:lnTo>
                    <a:pt x="373" y="70"/>
                  </a:lnTo>
                  <a:lnTo>
                    <a:pt x="362" y="75"/>
                  </a:lnTo>
                  <a:lnTo>
                    <a:pt x="352" y="81"/>
                  </a:lnTo>
                  <a:lnTo>
                    <a:pt x="342" y="86"/>
                  </a:lnTo>
                  <a:lnTo>
                    <a:pt x="331" y="92"/>
                  </a:lnTo>
                  <a:lnTo>
                    <a:pt x="321" y="97"/>
                  </a:lnTo>
                  <a:lnTo>
                    <a:pt x="312" y="103"/>
                  </a:lnTo>
                  <a:lnTo>
                    <a:pt x="301" y="109"/>
                  </a:lnTo>
                  <a:lnTo>
                    <a:pt x="292" y="116"/>
                  </a:lnTo>
                  <a:lnTo>
                    <a:pt x="282" y="122"/>
                  </a:lnTo>
                  <a:lnTo>
                    <a:pt x="273" y="128"/>
                  </a:lnTo>
                  <a:lnTo>
                    <a:pt x="263" y="135"/>
                  </a:lnTo>
                  <a:lnTo>
                    <a:pt x="253" y="142"/>
                  </a:lnTo>
                  <a:lnTo>
                    <a:pt x="245" y="149"/>
                  </a:lnTo>
                  <a:lnTo>
                    <a:pt x="235" y="156"/>
                  </a:lnTo>
                  <a:lnTo>
                    <a:pt x="227" y="164"/>
                  </a:lnTo>
                  <a:lnTo>
                    <a:pt x="218" y="170"/>
                  </a:lnTo>
                  <a:lnTo>
                    <a:pt x="210" y="178"/>
                  </a:lnTo>
                  <a:lnTo>
                    <a:pt x="201" y="186"/>
                  </a:lnTo>
                  <a:lnTo>
                    <a:pt x="193" y="194"/>
                  </a:lnTo>
                  <a:lnTo>
                    <a:pt x="184" y="202"/>
                  </a:lnTo>
                  <a:lnTo>
                    <a:pt x="177" y="210"/>
                  </a:lnTo>
                  <a:lnTo>
                    <a:pt x="169" y="218"/>
                  </a:lnTo>
                  <a:lnTo>
                    <a:pt x="161" y="226"/>
                  </a:lnTo>
                  <a:lnTo>
                    <a:pt x="154" y="235"/>
                  </a:lnTo>
                  <a:lnTo>
                    <a:pt x="146" y="244"/>
                  </a:lnTo>
                  <a:lnTo>
                    <a:pt x="140" y="252"/>
                  </a:lnTo>
                  <a:lnTo>
                    <a:pt x="133" y="262"/>
                  </a:lnTo>
                  <a:lnTo>
                    <a:pt x="125" y="270"/>
                  </a:lnTo>
                  <a:lnTo>
                    <a:pt x="119" y="280"/>
                  </a:lnTo>
                  <a:lnTo>
                    <a:pt x="113" y="289"/>
                  </a:lnTo>
                  <a:lnTo>
                    <a:pt x="106" y="298"/>
                  </a:lnTo>
                  <a:lnTo>
                    <a:pt x="100" y="308"/>
                  </a:lnTo>
                  <a:lnTo>
                    <a:pt x="93" y="317"/>
                  </a:lnTo>
                  <a:lnTo>
                    <a:pt x="89" y="327"/>
                  </a:lnTo>
                  <a:lnTo>
                    <a:pt x="82" y="337"/>
                  </a:lnTo>
                  <a:lnTo>
                    <a:pt x="77" y="347"/>
                  </a:lnTo>
                  <a:lnTo>
                    <a:pt x="72" y="357"/>
                  </a:lnTo>
                  <a:lnTo>
                    <a:pt x="67" y="367"/>
                  </a:lnTo>
                  <a:lnTo>
                    <a:pt x="62" y="377"/>
                  </a:lnTo>
                  <a:lnTo>
                    <a:pt x="57" y="387"/>
                  </a:lnTo>
                  <a:lnTo>
                    <a:pt x="52" y="398"/>
                  </a:lnTo>
                  <a:lnTo>
                    <a:pt x="48" y="408"/>
                  </a:lnTo>
                  <a:lnTo>
                    <a:pt x="43" y="420"/>
                  </a:lnTo>
                  <a:lnTo>
                    <a:pt x="40" y="430"/>
                  </a:lnTo>
                  <a:lnTo>
                    <a:pt x="36" y="440"/>
                  </a:lnTo>
                  <a:lnTo>
                    <a:pt x="32" y="451"/>
                  </a:lnTo>
                  <a:lnTo>
                    <a:pt x="29" y="462"/>
                  </a:lnTo>
                  <a:lnTo>
                    <a:pt x="25" y="473"/>
                  </a:lnTo>
                  <a:lnTo>
                    <a:pt x="22" y="484"/>
                  </a:lnTo>
                  <a:lnTo>
                    <a:pt x="20" y="495"/>
                  </a:lnTo>
                  <a:lnTo>
                    <a:pt x="18" y="506"/>
                  </a:lnTo>
                  <a:lnTo>
                    <a:pt x="15" y="518"/>
                  </a:lnTo>
                  <a:lnTo>
                    <a:pt x="12" y="528"/>
                  </a:lnTo>
                  <a:lnTo>
                    <a:pt x="11" y="539"/>
                  </a:lnTo>
                  <a:lnTo>
                    <a:pt x="9" y="551"/>
                  </a:lnTo>
                  <a:lnTo>
                    <a:pt x="7" y="562"/>
                  </a:lnTo>
                  <a:lnTo>
                    <a:pt x="5" y="573"/>
                  </a:lnTo>
                  <a:lnTo>
                    <a:pt x="4" y="585"/>
                  </a:lnTo>
                  <a:lnTo>
                    <a:pt x="2" y="597"/>
                  </a:lnTo>
                  <a:lnTo>
                    <a:pt x="2" y="608"/>
                  </a:lnTo>
                  <a:lnTo>
                    <a:pt x="1" y="620"/>
                  </a:lnTo>
                  <a:lnTo>
                    <a:pt x="1" y="631"/>
                  </a:lnTo>
                  <a:lnTo>
                    <a:pt x="0" y="644"/>
                  </a:lnTo>
                  <a:lnTo>
                    <a:pt x="0" y="667"/>
                  </a:lnTo>
                  <a:lnTo>
                    <a:pt x="1" y="678"/>
                  </a:lnTo>
                  <a:lnTo>
                    <a:pt x="1" y="690"/>
                  </a:lnTo>
                  <a:lnTo>
                    <a:pt x="1" y="693"/>
                  </a:lnTo>
                  <a:lnTo>
                    <a:pt x="2" y="692"/>
                  </a:lnTo>
                  <a:lnTo>
                    <a:pt x="10" y="704"/>
                  </a:lnTo>
                  <a:lnTo>
                    <a:pt x="10" y="705"/>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7" name="Freeform 145"/>
            <p:cNvSpPr>
              <a:spLocks noChangeAspect="1"/>
            </p:cNvSpPr>
            <p:nvPr/>
          </p:nvSpPr>
          <p:spPr bwMode="auto">
            <a:xfrm>
              <a:off x="986" y="1375"/>
              <a:ext cx="412" cy="974"/>
            </a:xfrm>
            <a:custGeom>
              <a:avLst/>
              <a:gdLst>
                <a:gd name="T0" fmla="*/ 23 w 412"/>
                <a:gd name="T1" fmla="*/ 961 h 974"/>
                <a:gd name="T2" fmla="*/ 64 w 412"/>
                <a:gd name="T3" fmla="*/ 940 h 974"/>
                <a:gd name="T4" fmla="*/ 104 w 412"/>
                <a:gd name="T5" fmla="*/ 918 h 974"/>
                <a:gd name="T6" fmla="*/ 142 w 412"/>
                <a:gd name="T7" fmla="*/ 893 h 974"/>
                <a:gd name="T8" fmla="*/ 178 w 412"/>
                <a:gd name="T9" fmla="*/ 864 h 974"/>
                <a:gd name="T10" fmla="*/ 212 w 412"/>
                <a:gd name="T11" fmla="*/ 834 h 974"/>
                <a:gd name="T12" fmla="*/ 243 w 412"/>
                <a:gd name="T13" fmla="*/ 802 h 974"/>
                <a:gd name="T14" fmla="*/ 271 w 412"/>
                <a:gd name="T15" fmla="*/ 768 h 974"/>
                <a:gd name="T16" fmla="*/ 298 w 412"/>
                <a:gd name="T17" fmla="*/ 731 h 974"/>
                <a:gd name="T18" fmla="*/ 321 w 412"/>
                <a:gd name="T19" fmla="*/ 693 h 974"/>
                <a:gd name="T20" fmla="*/ 342 w 412"/>
                <a:gd name="T21" fmla="*/ 653 h 974"/>
                <a:gd name="T22" fmla="*/ 359 w 412"/>
                <a:gd name="T23" fmla="*/ 613 h 974"/>
                <a:gd name="T24" fmla="*/ 375 w 412"/>
                <a:gd name="T25" fmla="*/ 570 h 974"/>
                <a:gd name="T26" fmla="*/ 386 w 412"/>
                <a:gd name="T27" fmla="*/ 526 h 974"/>
                <a:gd name="T28" fmla="*/ 395 w 412"/>
                <a:gd name="T29" fmla="*/ 481 h 974"/>
                <a:gd name="T30" fmla="*/ 401 w 412"/>
                <a:gd name="T31" fmla="*/ 437 h 974"/>
                <a:gd name="T32" fmla="*/ 403 w 412"/>
                <a:gd name="T33" fmla="*/ 391 h 974"/>
                <a:gd name="T34" fmla="*/ 402 w 412"/>
                <a:gd name="T35" fmla="*/ 344 h 974"/>
                <a:gd name="T36" fmla="*/ 399 w 412"/>
                <a:gd name="T37" fmla="*/ 297 h 974"/>
                <a:gd name="T38" fmla="*/ 392 w 412"/>
                <a:gd name="T39" fmla="*/ 251 h 974"/>
                <a:gd name="T40" fmla="*/ 381 w 412"/>
                <a:gd name="T41" fmla="*/ 204 h 974"/>
                <a:gd name="T42" fmla="*/ 370 w 412"/>
                <a:gd name="T43" fmla="*/ 157 h 974"/>
                <a:gd name="T44" fmla="*/ 353 w 412"/>
                <a:gd name="T45" fmla="*/ 111 h 974"/>
                <a:gd name="T46" fmla="*/ 334 w 412"/>
                <a:gd name="T47" fmla="*/ 67 h 974"/>
                <a:gd name="T48" fmla="*/ 313 w 412"/>
                <a:gd name="T49" fmla="*/ 22 h 974"/>
                <a:gd name="T50" fmla="*/ 314 w 412"/>
                <a:gd name="T51" fmla="*/ 7 h 974"/>
                <a:gd name="T52" fmla="*/ 336 w 412"/>
                <a:gd name="T53" fmla="*/ 51 h 974"/>
                <a:gd name="T54" fmla="*/ 356 w 412"/>
                <a:gd name="T55" fmla="*/ 97 h 974"/>
                <a:gd name="T56" fmla="*/ 372 w 412"/>
                <a:gd name="T57" fmla="*/ 143 h 974"/>
                <a:gd name="T58" fmla="*/ 386 w 412"/>
                <a:gd name="T59" fmla="*/ 189 h 974"/>
                <a:gd name="T60" fmla="*/ 397 w 412"/>
                <a:gd name="T61" fmla="*/ 237 h 974"/>
                <a:gd name="T62" fmla="*/ 405 w 412"/>
                <a:gd name="T63" fmla="*/ 284 h 974"/>
                <a:gd name="T64" fmla="*/ 409 w 412"/>
                <a:gd name="T65" fmla="*/ 331 h 974"/>
                <a:gd name="T66" fmla="*/ 411 w 412"/>
                <a:gd name="T67" fmla="*/ 390 h 974"/>
                <a:gd name="T68" fmla="*/ 408 w 412"/>
                <a:gd name="T69" fmla="*/ 436 h 974"/>
                <a:gd name="T70" fmla="*/ 402 w 412"/>
                <a:gd name="T71" fmla="*/ 481 h 974"/>
                <a:gd name="T72" fmla="*/ 394 w 412"/>
                <a:gd name="T73" fmla="*/ 527 h 974"/>
                <a:gd name="T74" fmla="*/ 381 w 412"/>
                <a:gd name="T75" fmla="*/ 571 h 974"/>
                <a:gd name="T76" fmla="*/ 367 w 412"/>
                <a:gd name="T77" fmla="*/ 615 h 974"/>
                <a:gd name="T78" fmla="*/ 349 w 412"/>
                <a:gd name="T79" fmla="*/ 656 h 974"/>
                <a:gd name="T80" fmla="*/ 328 w 412"/>
                <a:gd name="T81" fmla="*/ 696 h 974"/>
                <a:gd name="T82" fmla="*/ 305 w 412"/>
                <a:gd name="T83" fmla="*/ 734 h 974"/>
                <a:gd name="T84" fmla="*/ 278 w 412"/>
                <a:gd name="T85" fmla="*/ 772 h 974"/>
                <a:gd name="T86" fmla="*/ 250 w 412"/>
                <a:gd name="T87" fmla="*/ 806 h 974"/>
                <a:gd name="T88" fmla="*/ 210 w 412"/>
                <a:gd name="T89" fmla="*/ 847 h 974"/>
                <a:gd name="T90" fmla="*/ 175 w 412"/>
                <a:gd name="T91" fmla="*/ 876 h 974"/>
                <a:gd name="T92" fmla="*/ 139 w 412"/>
                <a:gd name="T93" fmla="*/ 904 h 974"/>
                <a:gd name="T94" fmla="*/ 100 w 412"/>
                <a:gd name="T95" fmla="*/ 929 h 974"/>
                <a:gd name="T96" fmla="*/ 60 w 412"/>
                <a:gd name="T97" fmla="*/ 952 h 974"/>
                <a:gd name="T98" fmla="*/ 17 w 412"/>
                <a:gd name="T99" fmla="*/ 971 h 97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12"/>
                <a:gd name="T151" fmla="*/ 0 h 974"/>
                <a:gd name="T152" fmla="*/ 412 w 412"/>
                <a:gd name="T153" fmla="*/ 974 h 97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12" h="974">
                  <a:moveTo>
                    <a:pt x="0" y="971"/>
                  </a:moveTo>
                  <a:lnTo>
                    <a:pt x="2" y="971"/>
                  </a:lnTo>
                  <a:lnTo>
                    <a:pt x="12" y="966"/>
                  </a:lnTo>
                  <a:lnTo>
                    <a:pt x="23" y="961"/>
                  </a:lnTo>
                  <a:lnTo>
                    <a:pt x="33" y="956"/>
                  </a:lnTo>
                  <a:lnTo>
                    <a:pt x="44" y="951"/>
                  </a:lnTo>
                  <a:lnTo>
                    <a:pt x="54" y="946"/>
                  </a:lnTo>
                  <a:lnTo>
                    <a:pt x="64" y="940"/>
                  </a:lnTo>
                  <a:lnTo>
                    <a:pt x="75" y="935"/>
                  </a:lnTo>
                  <a:lnTo>
                    <a:pt x="85" y="930"/>
                  </a:lnTo>
                  <a:lnTo>
                    <a:pt x="95" y="924"/>
                  </a:lnTo>
                  <a:lnTo>
                    <a:pt x="104" y="918"/>
                  </a:lnTo>
                  <a:lnTo>
                    <a:pt x="115" y="912"/>
                  </a:lnTo>
                  <a:lnTo>
                    <a:pt x="124" y="905"/>
                  </a:lnTo>
                  <a:lnTo>
                    <a:pt x="133" y="899"/>
                  </a:lnTo>
                  <a:lnTo>
                    <a:pt x="142" y="893"/>
                  </a:lnTo>
                  <a:lnTo>
                    <a:pt x="151" y="886"/>
                  </a:lnTo>
                  <a:lnTo>
                    <a:pt x="160" y="879"/>
                  </a:lnTo>
                  <a:lnTo>
                    <a:pt x="170" y="872"/>
                  </a:lnTo>
                  <a:lnTo>
                    <a:pt x="178" y="864"/>
                  </a:lnTo>
                  <a:lnTo>
                    <a:pt x="187" y="857"/>
                  </a:lnTo>
                  <a:lnTo>
                    <a:pt x="195" y="849"/>
                  </a:lnTo>
                  <a:lnTo>
                    <a:pt x="203" y="842"/>
                  </a:lnTo>
                  <a:lnTo>
                    <a:pt x="212" y="834"/>
                  </a:lnTo>
                  <a:lnTo>
                    <a:pt x="220" y="827"/>
                  </a:lnTo>
                  <a:lnTo>
                    <a:pt x="227" y="818"/>
                  </a:lnTo>
                  <a:lnTo>
                    <a:pt x="235" y="810"/>
                  </a:lnTo>
                  <a:lnTo>
                    <a:pt x="243" y="802"/>
                  </a:lnTo>
                  <a:lnTo>
                    <a:pt x="251" y="793"/>
                  </a:lnTo>
                  <a:lnTo>
                    <a:pt x="257" y="785"/>
                  </a:lnTo>
                  <a:lnTo>
                    <a:pt x="265" y="777"/>
                  </a:lnTo>
                  <a:lnTo>
                    <a:pt x="271" y="768"/>
                  </a:lnTo>
                  <a:lnTo>
                    <a:pt x="278" y="759"/>
                  </a:lnTo>
                  <a:lnTo>
                    <a:pt x="285" y="750"/>
                  </a:lnTo>
                  <a:lnTo>
                    <a:pt x="291" y="740"/>
                  </a:lnTo>
                  <a:lnTo>
                    <a:pt x="298" y="731"/>
                  </a:lnTo>
                  <a:lnTo>
                    <a:pt x="304" y="722"/>
                  </a:lnTo>
                  <a:lnTo>
                    <a:pt x="310" y="713"/>
                  </a:lnTo>
                  <a:lnTo>
                    <a:pt x="315" y="703"/>
                  </a:lnTo>
                  <a:lnTo>
                    <a:pt x="321" y="693"/>
                  </a:lnTo>
                  <a:lnTo>
                    <a:pt x="327" y="683"/>
                  </a:lnTo>
                  <a:lnTo>
                    <a:pt x="332" y="674"/>
                  </a:lnTo>
                  <a:lnTo>
                    <a:pt x="337" y="664"/>
                  </a:lnTo>
                  <a:lnTo>
                    <a:pt x="342" y="653"/>
                  </a:lnTo>
                  <a:lnTo>
                    <a:pt x="346" y="644"/>
                  </a:lnTo>
                  <a:lnTo>
                    <a:pt x="351" y="633"/>
                  </a:lnTo>
                  <a:lnTo>
                    <a:pt x="355" y="623"/>
                  </a:lnTo>
                  <a:lnTo>
                    <a:pt x="359" y="613"/>
                  </a:lnTo>
                  <a:lnTo>
                    <a:pt x="364" y="602"/>
                  </a:lnTo>
                  <a:lnTo>
                    <a:pt x="367" y="591"/>
                  </a:lnTo>
                  <a:lnTo>
                    <a:pt x="371" y="581"/>
                  </a:lnTo>
                  <a:lnTo>
                    <a:pt x="375" y="570"/>
                  </a:lnTo>
                  <a:lnTo>
                    <a:pt x="378" y="559"/>
                  </a:lnTo>
                  <a:lnTo>
                    <a:pt x="381" y="548"/>
                  </a:lnTo>
                  <a:lnTo>
                    <a:pt x="383" y="538"/>
                  </a:lnTo>
                  <a:lnTo>
                    <a:pt x="386" y="526"/>
                  </a:lnTo>
                  <a:lnTo>
                    <a:pt x="389" y="515"/>
                  </a:lnTo>
                  <a:lnTo>
                    <a:pt x="391" y="504"/>
                  </a:lnTo>
                  <a:lnTo>
                    <a:pt x="393" y="494"/>
                  </a:lnTo>
                  <a:lnTo>
                    <a:pt x="395" y="481"/>
                  </a:lnTo>
                  <a:lnTo>
                    <a:pt x="396" y="470"/>
                  </a:lnTo>
                  <a:lnTo>
                    <a:pt x="398" y="459"/>
                  </a:lnTo>
                  <a:lnTo>
                    <a:pt x="400" y="448"/>
                  </a:lnTo>
                  <a:lnTo>
                    <a:pt x="401" y="437"/>
                  </a:lnTo>
                  <a:lnTo>
                    <a:pt x="401" y="426"/>
                  </a:lnTo>
                  <a:lnTo>
                    <a:pt x="402" y="413"/>
                  </a:lnTo>
                  <a:lnTo>
                    <a:pt x="402" y="402"/>
                  </a:lnTo>
                  <a:lnTo>
                    <a:pt x="403" y="391"/>
                  </a:lnTo>
                  <a:lnTo>
                    <a:pt x="403" y="378"/>
                  </a:lnTo>
                  <a:lnTo>
                    <a:pt x="403" y="367"/>
                  </a:lnTo>
                  <a:lnTo>
                    <a:pt x="403" y="355"/>
                  </a:lnTo>
                  <a:lnTo>
                    <a:pt x="402" y="344"/>
                  </a:lnTo>
                  <a:lnTo>
                    <a:pt x="401" y="332"/>
                  </a:lnTo>
                  <a:lnTo>
                    <a:pt x="401" y="321"/>
                  </a:lnTo>
                  <a:lnTo>
                    <a:pt x="400" y="308"/>
                  </a:lnTo>
                  <a:lnTo>
                    <a:pt x="399" y="297"/>
                  </a:lnTo>
                  <a:lnTo>
                    <a:pt x="397" y="285"/>
                  </a:lnTo>
                  <a:lnTo>
                    <a:pt x="395" y="274"/>
                  </a:lnTo>
                  <a:lnTo>
                    <a:pt x="394" y="262"/>
                  </a:lnTo>
                  <a:lnTo>
                    <a:pt x="392" y="251"/>
                  </a:lnTo>
                  <a:lnTo>
                    <a:pt x="390" y="239"/>
                  </a:lnTo>
                  <a:lnTo>
                    <a:pt x="388" y="227"/>
                  </a:lnTo>
                  <a:lnTo>
                    <a:pt x="385" y="215"/>
                  </a:lnTo>
                  <a:lnTo>
                    <a:pt x="381" y="204"/>
                  </a:lnTo>
                  <a:lnTo>
                    <a:pt x="379" y="192"/>
                  </a:lnTo>
                  <a:lnTo>
                    <a:pt x="377" y="181"/>
                  </a:lnTo>
                  <a:lnTo>
                    <a:pt x="373" y="170"/>
                  </a:lnTo>
                  <a:lnTo>
                    <a:pt x="370" y="157"/>
                  </a:lnTo>
                  <a:lnTo>
                    <a:pt x="365" y="146"/>
                  </a:lnTo>
                  <a:lnTo>
                    <a:pt x="362" y="135"/>
                  </a:lnTo>
                  <a:lnTo>
                    <a:pt x="358" y="122"/>
                  </a:lnTo>
                  <a:lnTo>
                    <a:pt x="353" y="111"/>
                  </a:lnTo>
                  <a:lnTo>
                    <a:pt x="349" y="100"/>
                  </a:lnTo>
                  <a:lnTo>
                    <a:pt x="345" y="89"/>
                  </a:lnTo>
                  <a:lnTo>
                    <a:pt x="340" y="78"/>
                  </a:lnTo>
                  <a:lnTo>
                    <a:pt x="334" y="67"/>
                  </a:lnTo>
                  <a:lnTo>
                    <a:pt x="329" y="55"/>
                  </a:lnTo>
                  <a:lnTo>
                    <a:pt x="324" y="44"/>
                  </a:lnTo>
                  <a:lnTo>
                    <a:pt x="318" y="33"/>
                  </a:lnTo>
                  <a:lnTo>
                    <a:pt x="313" y="22"/>
                  </a:lnTo>
                  <a:lnTo>
                    <a:pt x="307" y="11"/>
                  </a:lnTo>
                  <a:lnTo>
                    <a:pt x="301" y="0"/>
                  </a:lnTo>
                  <a:lnTo>
                    <a:pt x="311" y="2"/>
                  </a:lnTo>
                  <a:lnTo>
                    <a:pt x="314" y="7"/>
                  </a:lnTo>
                  <a:lnTo>
                    <a:pt x="318" y="17"/>
                  </a:lnTo>
                  <a:lnTo>
                    <a:pt x="325" y="29"/>
                  </a:lnTo>
                  <a:lnTo>
                    <a:pt x="331" y="40"/>
                  </a:lnTo>
                  <a:lnTo>
                    <a:pt x="336" y="51"/>
                  </a:lnTo>
                  <a:lnTo>
                    <a:pt x="341" y="62"/>
                  </a:lnTo>
                  <a:lnTo>
                    <a:pt x="346" y="73"/>
                  </a:lnTo>
                  <a:lnTo>
                    <a:pt x="351" y="85"/>
                  </a:lnTo>
                  <a:lnTo>
                    <a:pt x="356" y="97"/>
                  </a:lnTo>
                  <a:lnTo>
                    <a:pt x="360" y="108"/>
                  </a:lnTo>
                  <a:lnTo>
                    <a:pt x="364" y="119"/>
                  </a:lnTo>
                  <a:lnTo>
                    <a:pt x="369" y="131"/>
                  </a:lnTo>
                  <a:lnTo>
                    <a:pt x="372" y="143"/>
                  </a:lnTo>
                  <a:lnTo>
                    <a:pt x="377" y="154"/>
                  </a:lnTo>
                  <a:lnTo>
                    <a:pt x="380" y="166"/>
                  </a:lnTo>
                  <a:lnTo>
                    <a:pt x="383" y="177"/>
                  </a:lnTo>
                  <a:lnTo>
                    <a:pt x="386" y="189"/>
                  </a:lnTo>
                  <a:lnTo>
                    <a:pt x="389" y="202"/>
                  </a:lnTo>
                  <a:lnTo>
                    <a:pt x="392" y="213"/>
                  </a:lnTo>
                  <a:lnTo>
                    <a:pt x="395" y="225"/>
                  </a:lnTo>
                  <a:lnTo>
                    <a:pt x="397" y="237"/>
                  </a:lnTo>
                  <a:lnTo>
                    <a:pt x="400" y="248"/>
                  </a:lnTo>
                  <a:lnTo>
                    <a:pt x="401" y="260"/>
                  </a:lnTo>
                  <a:lnTo>
                    <a:pt x="403" y="272"/>
                  </a:lnTo>
                  <a:lnTo>
                    <a:pt x="405" y="284"/>
                  </a:lnTo>
                  <a:lnTo>
                    <a:pt x="407" y="296"/>
                  </a:lnTo>
                  <a:lnTo>
                    <a:pt x="408" y="307"/>
                  </a:lnTo>
                  <a:lnTo>
                    <a:pt x="408" y="319"/>
                  </a:lnTo>
                  <a:lnTo>
                    <a:pt x="409" y="331"/>
                  </a:lnTo>
                  <a:lnTo>
                    <a:pt x="410" y="342"/>
                  </a:lnTo>
                  <a:lnTo>
                    <a:pt x="410" y="354"/>
                  </a:lnTo>
                  <a:lnTo>
                    <a:pt x="411" y="365"/>
                  </a:lnTo>
                  <a:lnTo>
                    <a:pt x="411" y="390"/>
                  </a:lnTo>
                  <a:lnTo>
                    <a:pt x="410" y="401"/>
                  </a:lnTo>
                  <a:lnTo>
                    <a:pt x="410" y="413"/>
                  </a:lnTo>
                  <a:lnTo>
                    <a:pt x="409" y="425"/>
                  </a:lnTo>
                  <a:lnTo>
                    <a:pt x="408" y="436"/>
                  </a:lnTo>
                  <a:lnTo>
                    <a:pt x="408" y="448"/>
                  </a:lnTo>
                  <a:lnTo>
                    <a:pt x="406" y="459"/>
                  </a:lnTo>
                  <a:lnTo>
                    <a:pt x="404" y="470"/>
                  </a:lnTo>
                  <a:lnTo>
                    <a:pt x="402" y="481"/>
                  </a:lnTo>
                  <a:lnTo>
                    <a:pt x="401" y="494"/>
                  </a:lnTo>
                  <a:lnTo>
                    <a:pt x="398" y="505"/>
                  </a:lnTo>
                  <a:lnTo>
                    <a:pt x="396" y="516"/>
                  </a:lnTo>
                  <a:lnTo>
                    <a:pt x="394" y="527"/>
                  </a:lnTo>
                  <a:lnTo>
                    <a:pt x="391" y="539"/>
                  </a:lnTo>
                  <a:lnTo>
                    <a:pt x="389" y="549"/>
                  </a:lnTo>
                  <a:lnTo>
                    <a:pt x="385" y="560"/>
                  </a:lnTo>
                  <a:lnTo>
                    <a:pt x="381" y="571"/>
                  </a:lnTo>
                  <a:lnTo>
                    <a:pt x="378" y="582"/>
                  </a:lnTo>
                  <a:lnTo>
                    <a:pt x="375" y="593"/>
                  </a:lnTo>
                  <a:lnTo>
                    <a:pt x="371" y="603"/>
                  </a:lnTo>
                  <a:lnTo>
                    <a:pt x="367" y="615"/>
                  </a:lnTo>
                  <a:lnTo>
                    <a:pt x="363" y="625"/>
                  </a:lnTo>
                  <a:lnTo>
                    <a:pt x="359" y="635"/>
                  </a:lnTo>
                  <a:lnTo>
                    <a:pt x="354" y="646"/>
                  </a:lnTo>
                  <a:lnTo>
                    <a:pt x="349" y="656"/>
                  </a:lnTo>
                  <a:lnTo>
                    <a:pt x="345" y="666"/>
                  </a:lnTo>
                  <a:lnTo>
                    <a:pt x="340" y="676"/>
                  </a:lnTo>
                  <a:lnTo>
                    <a:pt x="333" y="686"/>
                  </a:lnTo>
                  <a:lnTo>
                    <a:pt x="328" y="696"/>
                  </a:lnTo>
                  <a:lnTo>
                    <a:pt x="323" y="706"/>
                  </a:lnTo>
                  <a:lnTo>
                    <a:pt x="317" y="716"/>
                  </a:lnTo>
                  <a:lnTo>
                    <a:pt x="311" y="725"/>
                  </a:lnTo>
                  <a:lnTo>
                    <a:pt x="305" y="734"/>
                  </a:lnTo>
                  <a:lnTo>
                    <a:pt x="298" y="744"/>
                  </a:lnTo>
                  <a:lnTo>
                    <a:pt x="292" y="753"/>
                  </a:lnTo>
                  <a:lnTo>
                    <a:pt x="285" y="762"/>
                  </a:lnTo>
                  <a:lnTo>
                    <a:pt x="278" y="772"/>
                  </a:lnTo>
                  <a:lnTo>
                    <a:pt x="271" y="780"/>
                  </a:lnTo>
                  <a:lnTo>
                    <a:pt x="265" y="789"/>
                  </a:lnTo>
                  <a:lnTo>
                    <a:pt x="257" y="798"/>
                  </a:lnTo>
                  <a:lnTo>
                    <a:pt x="250" y="806"/>
                  </a:lnTo>
                  <a:lnTo>
                    <a:pt x="242" y="814"/>
                  </a:lnTo>
                  <a:lnTo>
                    <a:pt x="234" y="822"/>
                  </a:lnTo>
                  <a:lnTo>
                    <a:pt x="218" y="839"/>
                  </a:lnTo>
                  <a:lnTo>
                    <a:pt x="210" y="847"/>
                  </a:lnTo>
                  <a:lnTo>
                    <a:pt x="202" y="854"/>
                  </a:lnTo>
                  <a:lnTo>
                    <a:pt x="193" y="862"/>
                  </a:lnTo>
                  <a:lnTo>
                    <a:pt x="184" y="870"/>
                  </a:lnTo>
                  <a:lnTo>
                    <a:pt x="175" y="876"/>
                  </a:lnTo>
                  <a:lnTo>
                    <a:pt x="166" y="884"/>
                  </a:lnTo>
                  <a:lnTo>
                    <a:pt x="158" y="891"/>
                  </a:lnTo>
                  <a:lnTo>
                    <a:pt x="148" y="897"/>
                  </a:lnTo>
                  <a:lnTo>
                    <a:pt x="139" y="904"/>
                  </a:lnTo>
                  <a:lnTo>
                    <a:pt x="129" y="911"/>
                  </a:lnTo>
                  <a:lnTo>
                    <a:pt x="120" y="917"/>
                  </a:lnTo>
                  <a:lnTo>
                    <a:pt x="110" y="923"/>
                  </a:lnTo>
                  <a:lnTo>
                    <a:pt x="100" y="929"/>
                  </a:lnTo>
                  <a:lnTo>
                    <a:pt x="91" y="935"/>
                  </a:lnTo>
                  <a:lnTo>
                    <a:pt x="80" y="941"/>
                  </a:lnTo>
                  <a:lnTo>
                    <a:pt x="70" y="946"/>
                  </a:lnTo>
                  <a:lnTo>
                    <a:pt x="60" y="952"/>
                  </a:lnTo>
                  <a:lnTo>
                    <a:pt x="49" y="956"/>
                  </a:lnTo>
                  <a:lnTo>
                    <a:pt x="39" y="962"/>
                  </a:lnTo>
                  <a:lnTo>
                    <a:pt x="28" y="967"/>
                  </a:lnTo>
                  <a:lnTo>
                    <a:pt x="17" y="971"/>
                  </a:lnTo>
                  <a:lnTo>
                    <a:pt x="15" y="973"/>
                  </a:lnTo>
                  <a:lnTo>
                    <a:pt x="1" y="971"/>
                  </a:lnTo>
                  <a:lnTo>
                    <a:pt x="0" y="971"/>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8" name="Freeform 146"/>
            <p:cNvSpPr>
              <a:spLocks noChangeAspect="1"/>
            </p:cNvSpPr>
            <p:nvPr/>
          </p:nvSpPr>
          <p:spPr bwMode="auto">
            <a:xfrm>
              <a:off x="1189" y="1417"/>
              <a:ext cx="295" cy="238"/>
            </a:xfrm>
            <a:custGeom>
              <a:avLst/>
              <a:gdLst>
                <a:gd name="T0" fmla="*/ 174 w 295"/>
                <a:gd name="T1" fmla="*/ 23 h 238"/>
                <a:gd name="T2" fmla="*/ 146 w 295"/>
                <a:gd name="T3" fmla="*/ 12 h 238"/>
                <a:gd name="T4" fmla="*/ 118 w 295"/>
                <a:gd name="T5" fmla="*/ 3 h 238"/>
                <a:gd name="T6" fmla="*/ 92 w 295"/>
                <a:gd name="T7" fmla="*/ 0 h 238"/>
                <a:gd name="T8" fmla="*/ 60 w 295"/>
                <a:gd name="T9" fmla="*/ 2 h 238"/>
                <a:gd name="T10" fmla="*/ 40 w 295"/>
                <a:gd name="T11" fmla="*/ 8 h 238"/>
                <a:gd name="T12" fmla="*/ 21 w 295"/>
                <a:gd name="T13" fmla="*/ 19 h 238"/>
                <a:gd name="T14" fmla="*/ 8 w 295"/>
                <a:gd name="T15" fmla="*/ 34 h 238"/>
                <a:gd name="T16" fmla="*/ 1 w 295"/>
                <a:gd name="T17" fmla="*/ 51 h 238"/>
                <a:gd name="T18" fmla="*/ 0 w 295"/>
                <a:gd name="T19" fmla="*/ 74 h 238"/>
                <a:gd name="T20" fmla="*/ 5 w 295"/>
                <a:gd name="T21" fmla="*/ 96 h 238"/>
                <a:gd name="T22" fmla="*/ 14 w 295"/>
                <a:gd name="T23" fmla="*/ 117 h 238"/>
                <a:gd name="T24" fmla="*/ 28 w 295"/>
                <a:gd name="T25" fmla="*/ 139 h 238"/>
                <a:gd name="T26" fmla="*/ 52 w 295"/>
                <a:gd name="T27" fmla="*/ 166 h 238"/>
                <a:gd name="T28" fmla="*/ 74 w 295"/>
                <a:gd name="T29" fmla="*/ 186 h 238"/>
                <a:gd name="T30" fmla="*/ 99 w 295"/>
                <a:gd name="T31" fmla="*/ 203 h 238"/>
                <a:gd name="T32" fmla="*/ 127 w 295"/>
                <a:gd name="T33" fmla="*/ 217 h 238"/>
                <a:gd name="T34" fmla="*/ 154 w 295"/>
                <a:gd name="T35" fmla="*/ 228 h 238"/>
                <a:gd name="T36" fmla="*/ 182 w 295"/>
                <a:gd name="T37" fmla="*/ 235 h 238"/>
                <a:gd name="T38" fmla="*/ 216 w 295"/>
                <a:gd name="T39" fmla="*/ 237 h 238"/>
                <a:gd name="T40" fmla="*/ 239 w 295"/>
                <a:gd name="T41" fmla="*/ 235 h 238"/>
                <a:gd name="T42" fmla="*/ 259 w 295"/>
                <a:gd name="T43" fmla="*/ 227 h 238"/>
                <a:gd name="T44" fmla="*/ 276 w 295"/>
                <a:gd name="T45" fmla="*/ 215 h 238"/>
                <a:gd name="T46" fmla="*/ 286 w 295"/>
                <a:gd name="T47" fmla="*/ 200 h 238"/>
                <a:gd name="T48" fmla="*/ 292 w 295"/>
                <a:gd name="T49" fmla="*/ 183 h 238"/>
                <a:gd name="T50" fmla="*/ 292 w 295"/>
                <a:gd name="T51" fmla="*/ 158 h 238"/>
                <a:gd name="T52" fmla="*/ 287 w 295"/>
                <a:gd name="T53" fmla="*/ 136 h 238"/>
                <a:gd name="T54" fmla="*/ 276 w 295"/>
                <a:gd name="T55" fmla="*/ 114 h 238"/>
                <a:gd name="T56" fmla="*/ 261 w 295"/>
                <a:gd name="T57" fmla="*/ 92 h 238"/>
                <a:gd name="T58" fmla="*/ 236 w 295"/>
                <a:gd name="T59" fmla="*/ 66 h 238"/>
                <a:gd name="T60" fmla="*/ 213 w 295"/>
                <a:gd name="T61" fmla="*/ 46 h 238"/>
                <a:gd name="T62" fmla="*/ 185 w 295"/>
                <a:gd name="T63" fmla="*/ 38 h 238"/>
                <a:gd name="T64" fmla="*/ 160 w 295"/>
                <a:gd name="T65" fmla="*/ 26 h 238"/>
                <a:gd name="T66" fmla="*/ 134 w 295"/>
                <a:gd name="T67" fmla="*/ 16 h 238"/>
                <a:gd name="T68" fmla="*/ 108 w 295"/>
                <a:gd name="T69" fmla="*/ 11 h 238"/>
                <a:gd name="T70" fmla="*/ 80 w 295"/>
                <a:gd name="T71" fmla="*/ 8 h 238"/>
                <a:gd name="T72" fmla="*/ 56 w 295"/>
                <a:gd name="T73" fmla="*/ 11 h 238"/>
                <a:gd name="T74" fmla="*/ 37 w 295"/>
                <a:gd name="T75" fmla="*/ 18 h 238"/>
                <a:gd name="T76" fmla="*/ 23 w 295"/>
                <a:gd name="T77" fmla="*/ 28 h 238"/>
                <a:gd name="T78" fmla="*/ 13 w 295"/>
                <a:gd name="T79" fmla="*/ 42 h 238"/>
                <a:gd name="T80" fmla="*/ 8 w 295"/>
                <a:gd name="T81" fmla="*/ 58 h 238"/>
                <a:gd name="T82" fmla="*/ 9 w 295"/>
                <a:gd name="T83" fmla="*/ 84 h 238"/>
                <a:gd name="T84" fmla="*/ 16 w 295"/>
                <a:gd name="T85" fmla="*/ 104 h 238"/>
                <a:gd name="T86" fmla="*/ 27 w 295"/>
                <a:gd name="T87" fmla="*/ 124 h 238"/>
                <a:gd name="T88" fmla="*/ 43 w 295"/>
                <a:gd name="T89" fmla="*/ 146 h 238"/>
                <a:gd name="T90" fmla="*/ 63 w 295"/>
                <a:gd name="T91" fmla="*/ 166 h 238"/>
                <a:gd name="T92" fmla="*/ 85 w 295"/>
                <a:gd name="T93" fmla="*/ 184 h 238"/>
                <a:gd name="T94" fmla="*/ 110 w 295"/>
                <a:gd name="T95" fmla="*/ 200 h 238"/>
                <a:gd name="T96" fmla="*/ 135 w 295"/>
                <a:gd name="T97" fmla="*/ 212 h 238"/>
                <a:gd name="T98" fmla="*/ 161 w 295"/>
                <a:gd name="T99" fmla="*/ 222 h 238"/>
                <a:gd name="T100" fmla="*/ 187 w 295"/>
                <a:gd name="T101" fmla="*/ 228 h 238"/>
                <a:gd name="T102" fmla="*/ 215 w 295"/>
                <a:gd name="T103" fmla="*/ 229 h 238"/>
                <a:gd name="T104" fmla="*/ 238 w 295"/>
                <a:gd name="T105" fmla="*/ 226 h 238"/>
                <a:gd name="T106" fmla="*/ 256 w 295"/>
                <a:gd name="T107" fmla="*/ 219 h 238"/>
                <a:gd name="T108" fmla="*/ 270 w 295"/>
                <a:gd name="T109" fmla="*/ 209 h 238"/>
                <a:gd name="T110" fmla="*/ 280 w 295"/>
                <a:gd name="T111" fmla="*/ 195 h 238"/>
                <a:gd name="T112" fmla="*/ 284 w 295"/>
                <a:gd name="T113" fmla="*/ 179 h 238"/>
                <a:gd name="T114" fmla="*/ 284 w 295"/>
                <a:gd name="T115" fmla="*/ 153 h 238"/>
                <a:gd name="T116" fmla="*/ 277 w 295"/>
                <a:gd name="T117" fmla="*/ 134 h 238"/>
                <a:gd name="T118" fmla="*/ 266 w 295"/>
                <a:gd name="T119" fmla="*/ 113 h 238"/>
                <a:gd name="T120" fmla="*/ 250 w 295"/>
                <a:gd name="T121" fmla="*/ 92 h 238"/>
                <a:gd name="T122" fmla="*/ 229 w 295"/>
                <a:gd name="T123" fmla="*/ 71 h 238"/>
                <a:gd name="T124" fmla="*/ 207 w 295"/>
                <a:gd name="T125" fmla="*/ 53 h 23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95"/>
                <a:gd name="T190" fmla="*/ 0 h 238"/>
                <a:gd name="T191" fmla="*/ 295 w 295"/>
                <a:gd name="T192" fmla="*/ 238 h 23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95" h="238">
                  <a:moveTo>
                    <a:pt x="198" y="37"/>
                  </a:moveTo>
                  <a:lnTo>
                    <a:pt x="195" y="35"/>
                  </a:lnTo>
                  <a:lnTo>
                    <a:pt x="194" y="34"/>
                  </a:lnTo>
                  <a:lnTo>
                    <a:pt x="191" y="33"/>
                  </a:lnTo>
                  <a:lnTo>
                    <a:pt x="189" y="32"/>
                  </a:lnTo>
                  <a:lnTo>
                    <a:pt x="187" y="30"/>
                  </a:lnTo>
                  <a:lnTo>
                    <a:pt x="185" y="29"/>
                  </a:lnTo>
                  <a:lnTo>
                    <a:pt x="183" y="27"/>
                  </a:lnTo>
                  <a:lnTo>
                    <a:pt x="180" y="26"/>
                  </a:lnTo>
                  <a:lnTo>
                    <a:pt x="178" y="26"/>
                  </a:lnTo>
                  <a:lnTo>
                    <a:pt x="175" y="24"/>
                  </a:lnTo>
                  <a:lnTo>
                    <a:pt x="174" y="23"/>
                  </a:lnTo>
                  <a:lnTo>
                    <a:pt x="171" y="22"/>
                  </a:lnTo>
                  <a:lnTo>
                    <a:pt x="169" y="21"/>
                  </a:lnTo>
                  <a:lnTo>
                    <a:pt x="167" y="20"/>
                  </a:lnTo>
                  <a:lnTo>
                    <a:pt x="164" y="19"/>
                  </a:lnTo>
                  <a:lnTo>
                    <a:pt x="162" y="18"/>
                  </a:lnTo>
                  <a:lnTo>
                    <a:pt x="160" y="17"/>
                  </a:lnTo>
                  <a:lnTo>
                    <a:pt x="158" y="16"/>
                  </a:lnTo>
                  <a:lnTo>
                    <a:pt x="155" y="14"/>
                  </a:lnTo>
                  <a:lnTo>
                    <a:pt x="152" y="14"/>
                  </a:lnTo>
                  <a:lnTo>
                    <a:pt x="151" y="13"/>
                  </a:lnTo>
                  <a:lnTo>
                    <a:pt x="148" y="12"/>
                  </a:lnTo>
                  <a:lnTo>
                    <a:pt x="146" y="12"/>
                  </a:lnTo>
                  <a:lnTo>
                    <a:pt x="144" y="11"/>
                  </a:lnTo>
                  <a:lnTo>
                    <a:pt x="141" y="11"/>
                  </a:lnTo>
                  <a:lnTo>
                    <a:pt x="139" y="10"/>
                  </a:lnTo>
                  <a:lnTo>
                    <a:pt x="137" y="9"/>
                  </a:lnTo>
                  <a:lnTo>
                    <a:pt x="134" y="8"/>
                  </a:lnTo>
                  <a:lnTo>
                    <a:pt x="132" y="7"/>
                  </a:lnTo>
                  <a:lnTo>
                    <a:pt x="130" y="7"/>
                  </a:lnTo>
                  <a:lnTo>
                    <a:pt x="128" y="6"/>
                  </a:lnTo>
                  <a:lnTo>
                    <a:pt x="125" y="5"/>
                  </a:lnTo>
                  <a:lnTo>
                    <a:pt x="123" y="5"/>
                  </a:lnTo>
                  <a:lnTo>
                    <a:pt x="121" y="4"/>
                  </a:lnTo>
                  <a:lnTo>
                    <a:pt x="118" y="3"/>
                  </a:lnTo>
                  <a:lnTo>
                    <a:pt x="116" y="3"/>
                  </a:lnTo>
                  <a:lnTo>
                    <a:pt x="114" y="3"/>
                  </a:lnTo>
                  <a:lnTo>
                    <a:pt x="112" y="3"/>
                  </a:lnTo>
                  <a:lnTo>
                    <a:pt x="110" y="2"/>
                  </a:lnTo>
                  <a:lnTo>
                    <a:pt x="107" y="2"/>
                  </a:lnTo>
                  <a:lnTo>
                    <a:pt x="105" y="2"/>
                  </a:lnTo>
                  <a:lnTo>
                    <a:pt x="103" y="1"/>
                  </a:lnTo>
                  <a:lnTo>
                    <a:pt x="100" y="1"/>
                  </a:lnTo>
                  <a:lnTo>
                    <a:pt x="98" y="1"/>
                  </a:lnTo>
                  <a:lnTo>
                    <a:pt x="96" y="1"/>
                  </a:lnTo>
                  <a:lnTo>
                    <a:pt x="94" y="0"/>
                  </a:lnTo>
                  <a:lnTo>
                    <a:pt x="92" y="0"/>
                  </a:lnTo>
                  <a:lnTo>
                    <a:pt x="90" y="0"/>
                  </a:lnTo>
                  <a:lnTo>
                    <a:pt x="87" y="0"/>
                  </a:lnTo>
                  <a:lnTo>
                    <a:pt x="77" y="0"/>
                  </a:lnTo>
                  <a:lnTo>
                    <a:pt x="75" y="0"/>
                  </a:lnTo>
                  <a:lnTo>
                    <a:pt x="74" y="0"/>
                  </a:lnTo>
                  <a:lnTo>
                    <a:pt x="71" y="0"/>
                  </a:lnTo>
                  <a:lnTo>
                    <a:pt x="69" y="1"/>
                  </a:lnTo>
                  <a:lnTo>
                    <a:pt x="67" y="1"/>
                  </a:lnTo>
                  <a:lnTo>
                    <a:pt x="66" y="1"/>
                  </a:lnTo>
                  <a:lnTo>
                    <a:pt x="63" y="1"/>
                  </a:lnTo>
                  <a:lnTo>
                    <a:pt x="62" y="2"/>
                  </a:lnTo>
                  <a:lnTo>
                    <a:pt x="60" y="2"/>
                  </a:lnTo>
                  <a:lnTo>
                    <a:pt x="58" y="3"/>
                  </a:lnTo>
                  <a:lnTo>
                    <a:pt x="56" y="3"/>
                  </a:lnTo>
                  <a:lnTo>
                    <a:pt x="54" y="3"/>
                  </a:lnTo>
                  <a:lnTo>
                    <a:pt x="53" y="3"/>
                  </a:lnTo>
                  <a:lnTo>
                    <a:pt x="51" y="4"/>
                  </a:lnTo>
                  <a:lnTo>
                    <a:pt x="49" y="4"/>
                  </a:lnTo>
                  <a:lnTo>
                    <a:pt x="47" y="5"/>
                  </a:lnTo>
                  <a:lnTo>
                    <a:pt x="45" y="5"/>
                  </a:lnTo>
                  <a:lnTo>
                    <a:pt x="44" y="6"/>
                  </a:lnTo>
                  <a:lnTo>
                    <a:pt x="43" y="7"/>
                  </a:lnTo>
                  <a:lnTo>
                    <a:pt x="41" y="7"/>
                  </a:lnTo>
                  <a:lnTo>
                    <a:pt x="40" y="8"/>
                  </a:lnTo>
                  <a:lnTo>
                    <a:pt x="38" y="9"/>
                  </a:lnTo>
                  <a:lnTo>
                    <a:pt x="36" y="10"/>
                  </a:lnTo>
                  <a:lnTo>
                    <a:pt x="35" y="11"/>
                  </a:lnTo>
                  <a:lnTo>
                    <a:pt x="33" y="11"/>
                  </a:lnTo>
                  <a:lnTo>
                    <a:pt x="32" y="12"/>
                  </a:lnTo>
                  <a:lnTo>
                    <a:pt x="30" y="12"/>
                  </a:lnTo>
                  <a:lnTo>
                    <a:pt x="29" y="13"/>
                  </a:lnTo>
                  <a:lnTo>
                    <a:pt x="27" y="14"/>
                  </a:lnTo>
                  <a:lnTo>
                    <a:pt x="25" y="16"/>
                  </a:lnTo>
                  <a:lnTo>
                    <a:pt x="24" y="17"/>
                  </a:lnTo>
                  <a:lnTo>
                    <a:pt x="22" y="18"/>
                  </a:lnTo>
                  <a:lnTo>
                    <a:pt x="21" y="19"/>
                  </a:lnTo>
                  <a:lnTo>
                    <a:pt x="20" y="20"/>
                  </a:lnTo>
                  <a:lnTo>
                    <a:pt x="18" y="22"/>
                  </a:lnTo>
                  <a:lnTo>
                    <a:pt x="16" y="23"/>
                  </a:lnTo>
                  <a:lnTo>
                    <a:pt x="15" y="24"/>
                  </a:lnTo>
                  <a:lnTo>
                    <a:pt x="14" y="26"/>
                  </a:lnTo>
                  <a:lnTo>
                    <a:pt x="13" y="26"/>
                  </a:lnTo>
                  <a:lnTo>
                    <a:pt x="13" y="27"/>
                  </a:lnTo>
                  <a:lnTo>
                    <a:pt x="12" y="29"/>
                  </a:lnTo>
                  <a:lnTo>
                    <a:pt x="11" y="30"/>
                  </a:lnTo>
                  <a:lnTo>
                    <a:pt x="10" y="32"/>
                  </a:lnTo>
                  <a:lnTo>
                    <a:pt x="9" y="33"/>
                  </a:lnTo>
                  <a:lnTo>
                    <a:pt x="8" y="34"/>
                  </a:lnTo>
                  <a:lnTo>
                    <a:pt x="8" y="35"/>
                  </a:lnTo>
                  <a:lnTo>
                    <a:pt x="7" y="37"/>
                  </a:lnTo>
                  <a:lnTo>
                    <a:pt x="6" y="37"/>
                  </a:lnTo>
                  <a:lnTo>
                    <a:pt x="6" y="39"/>
                  </a:lnTo>
                  <a:lnTo>
                    <a:pt x="5" y="41"/>
                  </a:lnTo>
                  <a:lnTo>
                    <a:pt x="4" y="42"/>
                  </a:lnTo>
                  <a:lnTo>
                    <a:pt x="4" y="44"/>
                  </a:lnTo>
                  <a:lnTo>
                    <a:pt x="3" y="45"/>
                  </a:lnTo>
                  <a:lnTo>
                    <a:pt x="2" y="46"/>
                  </a:lnTo>
                  <a:lnTo>
                    <a:pt x="2" y="48"/>
                  </a:lnTo>
                  <a:lnTo>
                    <a:pt x="1" y="50"/>
                  </a:lnTo>
                  <a:lnTo>
                    <a:pt x="1" y="51"/>
                  </a:lnTo>
                  <a:lnTo>
                    <a:pt x="1" y="53"/>
                  </a:lnTo>
                  <a:lnTo>
                    <a:pt x="0" y="54"/>
                  </a:lnTo>
                  <a:lnTo>
                    <a:pt x="0" y="56"/>
                  </a:lnTo>
                  <a:lnTo>
                    <a:pt x="0" y="57"/>
                  </a:lnTo>
                  <a:lnTo>
                    <a:pt x="0" y="59"/>
                  </a:lnTo>
                  <a:lnTo>
                    <a:pt x="0" y="61"/>
                  </a:lnTo>
                  <a:lnTo>
                    <a:pt x="0" y="62"/>
                  </a:lnTo>
                  <a:lnTo>
                    <a:pt x="0" y="64"/>
                  </a:lnTo>
                  <a:lnTo>
                    <a:pt x="0" y="69"/>
                  </a:lnTo>
                  <a:lnTo>
                    <a:pt x="0" y="71"/>
                  </a:lnTo>
                  <a:lnTo>
                    <a:pt x="0" y="72"/>
                  </a:lnTo>
                  <a:lnTo>
                    <a:pt x="0" y="74"/>
                  </a:lnTo>
                  <a:lnTo>
                    <a:pt x="0" y="75"/>
                  </a:lnTo>
                  <a:lnTo>
                    <a:pt x="0" y="78"/>
                  </a:lnTo>
                  <a:lnTo>
                    <a:pt x="0" y="79"/>
                  </a:lnTo>
                  <a:lnTo>
                    <a:pt x="0" y="81"/>
                  </a:lnTo>
                  <a:lnTo>
                    <a:pt x="1" y="83"/>
                  </a:lnTo>
                  <a:lnTo>
                    <a:pt x="1" y="85"/>
                  </a:lnTo>
                  <a:lnTo>
                    <a:pt x="2" y="87"/>
                  </a:lnTo>
                  <a:lnTo>
                    <a:pt x="2" y="88"/>
                  </a:lnTo>
                  <a:lnTo>
                    <a:pt x="3" y="90"/>
                  </a:lnTo>
                  <a:lnTo>
                    <a:pt x="3" y="92"/>
                  </a:lnTo>
                  <a:lnTo>
                    <a:pt x="4" y="93"/>
                  </a:lnTo>
                  <a:lnTo>
                    <a:pt x="5" y="96"/>
                  </a:lnTo>
                  <a:lnTo>
                    <a:pt x="5" y="98"/>
                  </a:lnTo>
                  <a:lnTo>
                    <a:pt x="6" y="100"/>
                  </a:lnTo>
                  <a:lnTo>
                    <a:pt x="7" y="101"/>
                  </a:lnTo>
                  <a:lnTo>
                    <a:pt x="8" y="103"/>
                  </a:lnTo>
                  <a:lnTo>
                    <a:pt x="8" y="104"/>
                  </a:lnTo>
                  <a:lnTo>
                    <a:pt x="8" y="106"/>
                  </a:lnTo>
                  <a:lnTo>
                    <a:pt x="9" y="109"/>
                  </a:lnTo>
                  <a:lnTo>
                    <a:pt x="10" y="111"/>
                  </a:lnTo>
                  <a:lnTo>
                    <a:pt x="11" y="112"/>
                  </a:lnTo>
                  <a:lnTo>
                    <a:pt x="12" y="114"/>
                  </a:lnTo>
                  <a:lnTo>
                    <a:pt x="13" y="115"/>
                  </a:lnTo>
                  <a:lnTo>
                    <a:pt x="14" y="117"/>
                  </a:lnTo>
                  <a:lnTo>
                    <a:pt x="15" y="119"/>
                  </a:lnTo>
                  <a:lnTo>
                    <a:pt x="16" y="122"/>
                  </a:lnTo>
                  <a:lnTo>
                    <a:pt x="17" y="124"/>
                  </a:lnTo>
                  <a:lnTo>
                    <a:pt x="19" y="125"/>
                  </a:lnTo>
                  <a:lnTo>
                    <a:pt x="20" y="127"/>
                  </a:lnTo>
                  <a:lnTo>
                    <a:pt x="21" y="128"/>
                  </a:lnTo>
                  <a:lnTo>
                    <a:pt x="22" y="131"/>
                  </a:lnTo>
                  <a:lnTo>
                    <a:pt x="23" y="133"/>
                  </a:lnTo>
                  <a:lnTo>
                    <a:pt x="24" y="135"/>
                  </a:lnTo>
                  <a:lnTo>
                    <a:pt x="26" y="136"/>
                  </a:lnTo>
                  <a:lnTo>
                    <a:pt x="27" y="138"/>
                  </a:lnTo>
                  <a:lnTo>
                    <a:pt x="28" y="139"/>
                  </a:lnTo>
                  <a:lnTo>
                    <a:pt x="30" y="142"/>
                  </a:lnTo>
                  <a:lnTo>
                    <a:pt x="31" y="144"/>
                  </a:lnTo>
                  <a:lnTo>
                    <a:pt x="32" y="146"/>
                  </a:lnTo>
                  <a:lnTo>
                    <a:pt x="34" y="147"/>
                  </a:lnTo>
                  <a:lnTo>
                    <a:pt x="36" y="149"/>
                  </a:lnTo>
                  <a:lnTo>
                    <a:pt x="37" y="150"/>
                  </a:lnTo>
                  <a:lnTo>
                    <a:pt x="39" y="152"/>
                  </a:lnTo>
                  <a:lnTo>
                    <a:pt x="40" y="154"/>
                  </a:lnTo>
                  <a:lnTo>
                    <a:pt x="42" y="156"/>
                  </a:lnTo>
                  <a:lnTo>
                    <a:pt x="44" y="158"/>
                  </a:lnTo>
                  <a:lnTo>
                    <a:pt x="45" y="160"/>
                  </a:lnTo>
                  <a:lnTo>
                    <a:pt x="52" y="166"/>
                  </a:lnTo>
                  <a:lnTo>
                    <a:pt x="54" y="168"/>
                  </a:lnTo>
                  <a:lnTo>
                    <a:pt x="55" y="169"/>
                  </a:lnTo>
                  <a:lnTo>
                    <a:pt x="57" y="171"/>
                  </a:lnTo>
                  <a:lnTo>
                    <a:pt x="59" y="173"/>
                  </a:lnTo>
                  <a:lnTo>
                    <a:pt x="61" y="175"/>
                  </a:lnTo>
                  <a:lnTo>
                    <a:pt x="63" y="176"/>
                  </a:lnTo>
                  <a:lnTo>
                    <a:pt x="65" y="178"/>
                  </a:lnTo>
                  <a:lnTo>
                    <a:pt x="67" y="180"/>
                  </a:lnTo>
                  <a:lnTo>
                    <a:pt x="68" y="181"/>
                  </a:lnTo>
                  <a:lnTo>
                    <a:pt x="70" y="183"/>
                  </a:lnTo>
                  <a:lnTo>
                    <a:pt x="73" y="184"/>
                  </a:lnTo>
                  <a:lnTo>
                    <a:pt x="74" y="186"/>
                  </a:lnTo>
                  <a:lnTo>
                    <a:pt x="76" y="187"/>
                  </a:lnTo>
                  <a:lnTo>
                    <a:pt x="79" y="189"/>
                  </a:lnTo>
                  <a:lnTo>
                    <a:pt x="80" y="191"/>
                  </a:lnTo>
                  <a:lnTo>
                    <a:pt x="83" y="192"/>
                  </a:lnTo>
                  <a:lnTo>
                    <a:pt x="85" y="193"/>
                  </a:lnTo>
                  <a:lnTo>
                    <a:pt x="86" y="195"/>
                  </a:lnTo>
                  <a:lnTo>
                    <a:pt x="89" y="196"/>
                  </a:lnTo>
                  <a:lnTo>
                    <a:pt x="91" y="198"/>
                  </a:lnTo>
                  <a:lnTo>
                    <a:pt x="94" y="200"/>
                  </a:lnTo>
                  <a:lnTo>
                    <a:pt x="96" y="200"/>
                  </a:lnTo>
                  <a:lnTo>
                    <a:pt x="97" y="202"/>
                  </a:lnTo>
                  <a:lnTo>
                    <a:pt x="99" y="203"/>
                  </a:lnTo>
                  <a:lnTo>
                    <a:pt x="102" y="204"/>
                  </a:lnTo>
                  <a:lnTo>
                    <a:pt x="105" y="205"/>
                  </a:lnTo>
                  <a:lnTo>
                    <a:pt x="106" y="207"/>
                  </a:lnTo>
                  <a:lnTo>
                    <a:pt x="109" y="208"/>
                  </a:lnTo>
                  <a:lnTo>
                    <a:pt x="110" y="209"/>
                  </a:lnTo>
                  <a:lnTo>
                    <a:pt x="113" y="211"/>
                  </a:lnTo>
                  <a:lnTo>
                    <a:pt x="116" y="212"/>
                  </a:lnTo>
                  <a:lnTo>
                    <a:pt x="117" y="213"/>
                  </a:lnTo>
                  <a:lnTo>
                    <a:pt x="120" y="214"/>
                  </a:lnTo>
                  <a:lnTo>
                    <a:pt x="122" y="215"/>
                  </a:lnTo>
                  <a:lnTo>
                    <a:pt x="124" y="216"/>
                  </a:lnTo>
                  <a:lnTo>
                    <a:pt x="127" y="217"/>
                  </a:lnTo>
                  <a:lnTo>
                    <a:pt x="130" y="218"/>
                  </a:lnTo>
                  <a:lnTo>
                    <a:pt x="131" y="219"/>
                  </a:lnTo>
                  <a:lnTo>
                    <a:pt x="134" y="220"/>
                  </a:lnTo>
                  <a:lnTo>
                    <a:pt x="136" y="221"/>
                  </a:lnTo>
                  <a:lnTo>
                    <a:pt x="138" y="223"/>
                  </a:lnTo>
                  <a:lnTo>
                    <a:pt x="141" y="224"/>
                  </a:lnTo>
                  <a:lnTo>
                    <a:pt x="143" y="224"/>
                  </a:lnTo>
                  <a:lnTo>
                    <a:pt x="145" y="225"/>
                  </a:lnTo>
                  <a:lnTo>
                    <a:pt x="147" y="225"/>
                  </a:lnTo>
                  <a:lnTo>
                    <a:pt x="150" y="226"/>
                  </a:lnTo>
                  <a:lnTo>
                    <a:pt x="152" y="227"/>
                  </a:lnTo>
                  <a:lnTo>
                    <a:pt x="154" y="228"/>
                  </a:lnTo>
                  <a:lnTo>
                    <a:pt x="157" y="228"/>
                  </a:lnTo>
                  <a:lnTo>
                    <a:pt x="159" y="229"/>
                  </a:lnTo>
                  <a:lnTo>
                    <a:pt x="161" y="230"/>
                  </a:lnTo>
                  <a:lnTo>
                    <a:pt x="164" y="230"/>
                  </a:lnTo>
                  <a:lnTo>
                    <a:pt x="165" y="231"/>
                  </a:lnTo>
                  <a:lnTo>
                    <a:pt x="168" y="232"/>
                  </a:lnTo>
                  <a:lnTo>
                    <a:pt x="171" y="232"/>
                  </a:lnTo>
                  <a:lnTo>
                    <a:pt x="172" y="233"/>
                  </a:lnTo>
                  <a:lnTo>
                    <a:pt x="175" y="234"/>
                  </a:lnTo>
                  <a:lnTo>
                    <a:pt x="177" y="234"/>
                  </a:lnTo>
                  <a:lnTo>
                    <a:pt x="179" y="235"/>
                  </a:lnTo>
                  <a:lnTo>
                    <a:pt x="182" y="235"/>
                  </a:lnTo>
                  <a:lnTo>
                    <a:pt x="184" y="236"/>
                  </a:lnTo>
                  <a:lnTo>
                    <a:pt x="186" y="236"/>
                  </a:lnTo>
                  <a:lnTo>
                    <a:pt x="188" y="236"/>
                  </a:lnTo>
                  <a:lnTo>
                    <a:pt x="190" y="236"/>
                  </a:lnTo>
                  <a:lnTo>
                    <a:pt x="193" y="236"/>
                  </a:lnTo>
                  <a:lnTo>
                    <a:pt x="194" y="236"/>
                  </a:lnTo>
                  <a:lnTo>
                    <a:pt x="197" y="236"/>
                  </a:lnTo>
                  <a:lnTo>
                    <a:pt x="199" y="237"/>
                  </a:lnTo>
                  <a:lnTo>
                    <a:pt x="201" y="237"/>
                  </a:lnTo>
                  <a:lnTo>
                    <a:pt x="204" y="237"/>
                  </a:lnTo>
                  <a:lnTo>
                    <a:pt x="205" y="237"/>
                  </a:lnTo>
                  <a:lnTo>
                    <a:pt x="216" y="237"/>
                  </a:lnTo>
                  <a:lnTo>
                    <a:pt x="218" y="237"/>
                  </a:lnTo>
                  <a:lnTo>
                    <a:pt x="220" y="237"/>
                  </a:lnTo>
                  <a:lnTo>
                    <a:pt x="222" y="237"/>
                  </a:lnTo>
                  <a:lnTo>
                    <a:pt x="224" y="236"/>
                  </a:lnTo>
                  <a:lnTo>
                    <a:pt x="226" y="236"/>
                  </a:lnTo>
                  <a:lnTo>
                    <a:pt x="228" y="236"/>
                  </a:lnTo>
                  <a:lnTo>
                    <a:pt x="229" y="236"/>
                  </a:lnTo>
                  <a:lnTo>
                    <a:pt x="231" y="236"/>
                  </a:lnTo>
                  <a:lnTo>
                    <a:pt x="234" y="236"/>
                  </a:lnTo>
                  <a:lnTo>
                    <a:pt x="236" y="235"/>
                  </a:lnTo>
                  <a:lnTo>
                    <a:pt x="237" y="235"/>
                  </a:lnTo>
                  <a:lnTo>
                    <a:pt x="239" y="235"/>
                  </a:lnTo>
                  <a:lnTo>
                    <a:pt x="241" y="234"/>
                  </a:lnTo>
                  <a:lnTo>
                    <a:pt x="242" y="233"/>
                  </a:lnTo>
                  <a:lnTo>
                    <a:pt x="244" y="233"/>
                  </a:lnTo>
                  <a:lnTo>
                    <a:pt x="246" y="232"/>
                  </a:lnTo>
                  <a:lnTo>
                    <a:pt x="248" y="232"/>
                  </a:lnTo>
                  <a:lnTo>
                    <a:pt x="249" y="231"/>
                  </a:lnTo>
                  <a:lnTo>
                    <a:pt x="251" y="230"/>
                  </a:lnTo>
                  <a:lnTo>
                    <a:pt x="253" y="230"/>
                  </a:lnTo>
                  <a:lnTo>
                    <a:pt x="254" y="229"/>
                  </a:lnTo>
                  <a:lnTo>
                    <a:pt x="255" y="228"/>
                  </a:lnTo>
                  <a:lnTo>
                    <a:pt x="257" y="228"/>
                  </a:lnTo>
                  <a:lnTo>
                    <a:pt x="259" y="227"/>
                  </a:lnTo>
                  <a:lnTo>
                    <a:pt x="261" y="226"/>
                  </a:lnTo>
                  <a:lnTo>
                    <a:pt x="261" y="225"/>
                  </a:lnTo>
                  <a:lnTo>
                    <a:pt x="263" y="225"/>
                  </a:lnTo>
                  <a:lnTo>
                    <a:pt x="265" y="224"/>
                  </a:lnTo>
                  <a:lnTo>
                    <a:pt x="266" y="224"/>
                  </a:lnTo>
                  <a:lnTo>
                    <a:pt x="267" y="223"/>
                  </a:lnTo>
                  <a:lnTo>
                    <a:pt x="268" y="221"/>
                  </a:lnTo>
                  <a:lnTo>
                    <a:pt x="270" y="220"/>
                  </a:lnTo>
                  <a:lnTo>
                    <a:pt x="271" y="219"/>
                  </a:lnTo>
                  <a:lnTo>
                    <a:pt x="272" y="218"/>
                  </a:lnTo>
                  <a:lnTo>
                    <a:pt x="273" y="217"/>
                  </a:lnTo>
                  <a:lnTo>
                    <a:pt x="276" y="215"/>
                  </a:lnTo>
                  <a:lnTo>
                    <a:pt x="277" y="214"/>
                  </a:lnTo>
                  <a:lnTo>
                    <a:pt x="278" y="213"/>
                  </a:lnTo>
                  <a:lnTo>
                    <a:pt x="279" y="212"/>
                  </a:lnTo>
                  <a:lnTo>
                    <a:pt x="280" y="211"/>
                  </a:lnTo>
                  <a:lnTo>
                    <a:pt x="281" y="209"/>
                  </a:lnTo>
                  <a:lnTo>
                    <a:pt x="282" y="208"/>
                  </a:lnTo>
                  <a:lnTo>
                    <a:pt x="283" y="207"/>
                  </a:lnTo>
                  <a:lnTo>
                    <a:pt x="284" y="205"/>
                  </a:lnTo>
                  <a:lnTo>
                    <a:pt x="284" y="204"/>
                  </a:lnTo>
                  <a:lnTo>
                    <a:pt x="285" y="203"/>
                  </a:lnTo>
                  <a:lnTo>
                    <a:pt x="285" y="202"/>
                  </a:lnTo>
                  <a:lnTo>
                    <a:pt x="286" y="200"/>
                  </a:lnTo>
                  <a:lnTo>
                    <a:pt x="287" y="200"/>
                  </a:lnTo>
                  <a:lnTo>
                    <a:pt x="288" y="198"/>
                  </a:lnTo>
                  <a:lnTo>
                    <a:pt x="289" y="196"/>
                  </a:lnTo>
                  <a:lnTo>
                    <a:pt x="289" y="195"/>
                  </a:lnTo>
                  <a:lnTo>
                    <a:pt x="290" y="193"/>
                  </a:lnTo>
                  <a:lnTo>
                    <a:pt x="291" y="192"/>
                  </a:lnTo>
                  <a:lnTo>
                    <a:pt x="291" y="191"/>
                  </a:lnTo>
                  <a:lnTo>
                    <a:pt x="291" y="189"/>
                  </a:lnTo>
                  <a:lnTo>
                    <a:pt x="291" y="187"/>
                  </a:lnTo>
                  <a:lnTo>
                    <a:pt x="292" y="186"/>
                  </a:lnTo>
                  <a:lnTo>
                    <a:pt x="292" y="184"/>
                  </a:lnTo>
                  <a:lnTo>
                    <a:pt x="292" y="183"/>
                  </a:lnTo>
                  <a:lnTo>
                    <a:pt x="293" y="181"/>
                  </a:lnTo>
                  <a:lnTo>
                    <a:pt x="293" y="180"/>
                  </a:lnTo>
                  <a:lnTo>
                    <a:pt x="293" y="178"/>
                  </a:lnTo>
                  <a:lnTo>
                    <a:pt x="293" y="176"/>
                  </a:lnTo>
                  <a:lnTo>
                    <a:pt x="293" y="175"/>
                  </a:lnTo>
                  <a:lnTo>
                    <a:pt x="294" y="173"/>
                  </a:lnTo>
                  <a:lnTo>
                    <a:pt x="294" y="168"/>
                  </a:lnTo>
                  <a:lnTo>
                    <a:pt x="293" y="166"/>
                  </a:lnTo>
                  <a:lnTo>
                    <a:pt x="293" y="164"/>
                  </a:lnTo>
                  <a:lnTo>
                    <a:pt x="293" y="162"/>
                  </a:lnTo>
                  <a:lnTo>
                    <a:pt x="293" y="159"/>
                  </a:lnTo>
                  <a:lnTo>
                    <a:pt x="292" y="158"/>
                  </a:lnTo>
                  <a:lnTo>
                    <a:pt x="292" y="156"/>
                  </a:lnTo>
                  <a:lnTo>
                    <a:pt x="292" y="154"/>
                  </a:lnTo>
                  <a:lnTo>
                    <a:pt x="291" y="152"/>
                  </a:lnTo>
                  <a:lnTo>
                    <a:pt x="291" y="150"/>
                  </a:lnTo>
                  <a:lnTo>
                    <a:pt x="291" y="149"/>
                  </a:lnTo>
                  <a:lnTo>
                    <a:pt x="291" y="147"/>
                  </a:lnTo>
                  <a:lnTo>
                    <a:pt x="290" y="146"/>
                  </a:lnTo>
                  <a:lnTo>
                    <a:pt x="290" y="144"/>
                  </a:lnTo>
                  <a:lnTo>
                    <a:pt x="289" y="141"/>
                  </a:lnTo>
                  <a:lnTo>
                    <a:pt x="288" y="139"/>
                  </a:lnTo>
                  <a:lnTo>
                    <a:pt x="287" y="138"/>
                  </a:lnTo>
                  <a:lnTo>
                    <a:pt x="287" y="136"/>
                  </a:lnTo>
                  <a:lnTo>
                    <a:pt x="286" y="135"/>
                  </a:lnTo>
                  <a:lnTo>
                    <a:pt x="285" y="133"/>
                  </a:lnTo>
                  <a:lnTo>
                    <a:pt x="284" y="131"/>
                  </a:lnTo>
                  <a:lnTo>
                    <a:pt x="284" y="128"/>
                  </a:lnTo>
                  <a:lnTo>
                    <a:pt x="283" y="127"/>
                  </a:lnTo>
                  <a:lnTo>
                    <a:pt x="282" y="125"/>
                  </a:lnTo>
                  <a:lnTo>
                    <a:pt x="281" y="124"/>
                  </a:lnTo>
                  <a:lnTo>
                    <a:pt x="280" y="122"/>
                  </a:lnTo>
                  <a:lnTo>
                    <a:pt x="280" y="119"/>
                  </a:lnTo>
                  <a:lnTo>
                    <a:pt x="279" y="117"/>
                  </a:lnTo>
                  <a:lnTo>
                    <a:pt x="278" y="115"/>
                  </a:lnTo>
                  <a:lnTo>
                    <a:pt x="276" y="114"/>
                  </a:lnTo>
                  <a:lnTo>
                    <a:pt x="275" y="112"/>
                  </a:lnTo>
                  <a:lnTo>
                    <a:pt x="274" y="111"/>
                  </a:lnTo>
                  <a:lnTo>
                    <a:pt x="272" y="109"/>
                  </a:lnTo>
                  <a:lnTo>
                    <a:pt x="272" y="106"/>
                  </a:lnTo>
                  <a:lnTo>
                    <a:pt x="270" y="104"/>
                  </a:lnTo>
                  <a:lnTo>
                    <a:pt x="269" y="103"/>
                  </a:lnTo>
                  <a:lnTo>
                    <a:pt x="267" y="101"/>
                  </a:lnTo>
                  <a:lnTo>
                    <a:pt x="267" y="100"/>
                  </a:lnTo>
                  <a:lnTo>
                    <a:pt x="265" y="98"/>
                  </a:lnTo>
                  <a:lnTo>
                    <a:pt x="264" y="95"/>
                  </a:lnTo>
                  <a:lnTo>
                    <a:pt x="262" y="93"/>
                  </a:lnTo>
                  <a:lnTo>
                    <a:pt x="261" y="92"/>
                  </a:lnTo>
                  <a:lnTo>
                    <a:pt x="260" y="90"/>
                  </a:lnTo>
                  <a:lnTo>
                    <a:pt x="258" y="88"/>
                  </a:lnTo>
                  <a:lnTo>
                    <a:pt x="256" y="87"/>
                  </a:lnTo>
                  <a:lnTo>
                    <a:pt x="254" y="85"/>
                  </a:lnTo>
                  <a:lnTo>
                    <a:pt x="253" y="83"/>
                  </a:lnTo>
                  <a:lnTo>
                    <a:pt x="252" y="81"/>
                  </a:lnTo>
                  <a:lnTo>
                    <a:pt x="250" y="79"/>
                  </a:lnTo>
                  <a:lnTo>
                    <a:pt x="249" y="77"/>
                  </a:lnTo>
                  <a:lnTo>
                    <a:pt x="241" y="71"/>
                  </a:lnTo>
                  <a:lnTo>
                    <a:pt x="240" y="69"/>
                  </a:lnTo>
                  <a:lnTo>
                    <a:pt x="238" y="68"/>
                  </a:lnTo>
                  <a:lnTo>
                    <a:pt x="236" y="66"/>
                  </a:lnTo>
                  <a:lnTo>
                    <a:pt x="235" y="64"/>
                  </a:lnTo>
                  <a:lnTo>
                    <a:pt x="232" y="62"/>
                  </a:lnTo>
                  <a:lnTo>
                    <a:pt x="230" y="61"/>
                  </a:lnTo>
                  <a:lnTo>
                    <a:pt x="229" y="59"/>
                  </a:lnTo>
                  <a:lnTo>
                    <a:pt x="227" y="57"/>
                  </a:lnTo>
                  <a:lnTo>
                    <a:pt x="225" y="56"/>
                  </a:lnTo>
                  <a:lnTo>
                    <a:pt x="223" y="54"/>
                  </a:lnTo>
                  <a:lnTo>
                    <a:pt x="221" y="53"/>
                  </a:lnTo>
                  <a:lnTo>
                    <a:pt x="218" y="51"/>
                  </a:lnTo>
                  <a:lnTo>
                    <a:pt x="217" y="50"/>
                  </a:lnTo>
                  <a:lnTo>
                    <a:pt x="215" y="48"/>
                  </a:lnTo>
                  <a:lnTo>
                    <a:pt x="213" y="46"/>
                  </a:lnTo>
                  <a:lnTo>
                    <a:pt x="211" y="45"/>
                  </a:lnTo>
                  <a:lnTo>
                    <a:pt x="208" y="44"/>
                  </a:lnTo>
                  <a:lnTo>
                    <a:pt x="206" y="42"/>
                  </a:lnTo>
                  <a:lnTo>
                    <a:pt x="205" y="41"/>
                  </a:lnTo>
                  <a:lnTo>
                    <a:pt x="202" y="39"/>
                  </a:lnTo>
                  <a:lnTo>
                    <a:pt x="200" y="37"/>
                  </a:lnTo>
                  <a:lnTo>
                    <a:pt x="198" y="37"/>
                  </a:lnTo>
                  <a:lnTo>
                    <a:pt x="194" y="44"/>
                  </a:lnTo>
                  <a:lnTo>
                    <a:pt x="191" y="42"/>
                  </a:lnTo>
                  <a:lnTo>
                    <a:pt x="189" y="41"/>
                  </a:lnTo>
                  <a:lnTo>
                    <a:pt x="187" y="39"/>
                  </a:lnTo>
                  <a:lnTo>
                    <a:pt x="185" y="38"/>
                  </a:lnTo>
                  <a:lnTo>
                    <a:pt x="183" y="37"/>
                  </a:lnTo>
                  <a:lnTo>
                    <a:pt x="181" y="36"/>
                  </a:lnTo>
                  <a:lnTo>
                    <a:pt x="179" y="35"/>
                  </a:lnTo>
                  <a:lnTo>
                    <a:pt x="176" y="34"/>
                  </a:lnTo>
                  <a:lnTo>
                    <a:pt x="175" y="33"/>
                  </a:lnTo>
                  <a:lnTo>
                    <a:pt x="172" y="32"/>
                  </a:lnTo>
                  <a:lnTo>
                    <a:pt x="171" y="31"/>
                  </a:lnTo>
                  <a:lnTo>
                    <a:pt x="168" y="29"/>
                  </a:lnTo>
                  <a:lnTo>
                    <a:pt x="166" y="28"/>
                  </a:lnTo>
                  <a:lnTo>
                    <a:pt x="164" y="27"/>
                  </a:lnTo>
                  <a:lnTo>
                    <a:pt x="162" y="26"/>
                  </a:lnTo>
                  <a:lnTo>
                    <a:pt x="160" y="26"/>
                  </a:lnTo>
                  <a:lnTo>
                    <a:pt x="158" y="25"/>
                  </a:lnTo>
                  <a:lnTo>
                    <a:pt x="155" y="24"/>
                  </a:lnTo>
                  <a:lnTo>
                    <a:pt x="153" y="23"/>
                  </a:lnTo>
                  <a:lnTo>
                    <a:pt x="151" y="22"/>
                  </a:lnTo>
                  <a:lnTo>
                    <a:pt x="148" y="22"/>
                  </a:lnTo>
                  <a:lnTo>
                    <a:pt x="147" y="21"/>
                  </a:lnTo>
                  <a:lnTo>
                    <a:pt x="145" y="20"/>
                  </a:lnTo>
                  <a:lnTo>
                    <a:pt x="142" y="19"/>
                  </a:lnTo>
                  <a:lnTo>
                    <a:pt x="141" y="18"/>
                  </a:lnTo>
                  <a:lnTo>
                    <a:pt x="138" y="17"/>
                  </a:lnTo>
                  <a:lnTo>
                    <a:pt x="135" y="16"/>
                  </a:lnTo>
                  <a:lnTo>
                    <a:pt x="134" y="16"/>
                  </a:lnTo>
                  <a:lnTo>
                    <a:pt x="131" y="15"/>
                  </a:lnTo>
                  <a:lnTo>
                    <a:pt x="130" y="14"/>
                  </a:lnTo>
                  <a:lnTo>
                    <a:pt x="127" y="14"/>
                  </a:lnTo>
                  <a:lnTo>
                    <a:pt x="125" y="14"/>
                  </a:lnTo>
                  <a:lnTo>
                    <a:pt x="122" y="13"/>
                  </a:lnTo>
                  <a:lnTo>
                    <a:pt x="121" y="12"/>
                  </a:lnTo>
                  <a:lnTo>
                    <a:pt x="118" y="12"/>
                  </a:lnTo>
                  <a:lnTo>
                    <a:pt x="116" y="12"/>
                  </a:lnTo>
                  <a:lnTo>
                    <a:pt x="114" y="11"/>
                  </a:lnTo>
                  <a:lnTo>
                    <a:pt x="112" y="11"/>
                  </a:lnTo>
                  <a:lnTo>
                    <a:pt x="110" y="11"/>
                  </a:lnTo>
                  <a:lnTo>
                    <a:pt x="108" y="11"/>
                  </a:lnTo>
                  <a:lnTo>
                    <a:pt x="106" y="10"/>
                  </a:lnTo>
                  <a:lnTo>
                    <a:pt x="104" y="10"/>
                  </a:lnTo>
                  <a:lnTo>
                    <a:pt x="102" y="10"/>
                  </a:lnTo>
                  <a:lnTo>
                    <a:pt x="99" y="9"/>
                  </a:lnTo>
                  <a:lnTo>
                    <a:pt x="97" y="9"/>
                  </a:lnTo>
                  <a:lnTo>
                    <a:pt x="96" y="9"/>
                  </a:lnTo>
                  <a:lnTo>
                    <a:pt x="94" y="9"/>
                  </a:lnTo>
                  <a:lnTo>
                    <a:pt x="92" y="9"/>
                  </a:lnTo>
                  <a:lnTo>
                    <a:pt x="89" y="8"/>
                  </a:lnTo>
                  <a:lnTo>
                    <a:pt x="87" y="8"/>
                  </a:lnTo>
                  <a:lnTo>
                    <a:pt x="85" y="8"/>
                  </a:lnTo>
                  <a:lnTo>
                    <a:pt x="80" y="8"/>
                  </a:lnTo>
                  <a:lnTo>
                    <a:pt x="78" y="8"/>
                  </a:lnTo>
                  <a:lnTo>
                    <a:pt x="74" y="8"/>
                  </a:lnTo>
                  <a:lnTo>
                    <a:pt x="72" y="9"/>
                  </a:lnTo>
                  <a:lnTo>
                    <a:pt x="70" y="9"/>
                  </a:lnTo>
                  <a:lnTo>
                    <a:pt x="68" y="9"/>
                  </a:lnTo>
                  <a:lnTo>
                    <a:pt x="67" y="9"/>
                  </a:lnTo>
                  <a:lnTo>
                    <a:pt x="65" y="10"/>
                  </a:lnTo>
                  <a:lnTo>
                    <a:pt x="63" y="10"/>
                  </a:lnTo>
                  <a:lnTo>
                    <a:pt x="62" y="10"/>
                  </a:lnTo>
                  <a:lnTo>
                    <a:pt x="60" y="11"/>
                  </a:lnTo>
                  <a:lnTo>
                    <a:pt x="58" y="11"/>
                  </a:lnTo>
                  <a:lnTo>
                    <a:pt x="56" y="11"/>
                  </a:lnTo>
                  <a:lnTo>
                    <a:pt x="55" y="11"/>
                  </a:lnTo>
                  <a:lnTo>
                    <a:pt x="53" y="12"/>
                  </a:lnTo>
                  <a:lnTo>
                    <a:pt x="51" y="12"/>
                  </a:lnTo>
                  <a:lnTo>
                    <a:pt x="49" y="13"/>
                  </a:lnTo>
                  <a:lnTo>
                    <a:pt x="47" y="14"/>
                  </a:lnTo>
                  <a:lnTo>
                    <a:pt x="45" y="14"/>
                  </a:lnTo>
                  <a:lnTo>
                    <a:pt x="44" y="14"/>
                  </a:lnTo>
                  <a:lnTo>
                    <a:pt x="43" y="15"/>
                  </a:lnTo>
                  <a:lnTo>
                    <a:pt x="41" y="15"/>
                  </a:lnTo>
                  <a:lnTo>
                    <a:pt x="40" y="16"/>
                  </a:lnTo>
                  <a:lnTo>
                    <a:pt x="39" y="17"/>
                  </a:lnTo>
                  <a:lnTo>
                    <a:pt x="37" y="18"/>
                  </a:lnTo>
                  <a:lnTo>
                    <a:pt x="36" y="19"/>
                  </a:lnTo>
                  <a:lnTo>
                    <a:pt x="34" y="20"/>
                  </a:lnTo>
                  <a:lnTo>
                    <a:pt x="33" y="21"/>
                  </a:lnTo>
                  <a:lnTo>
                    <a:pt x="32" y="22"/>
                  </a:lnTo>
                  <a:lnTo>
                    <a:pt x="31" y="22"/>
                  </a:lnTo>
                  <a:lnTo>
                    <a:pt x="29" y="23"/>
                  </a:lnTo>
                  <a:lnTo>
                    <a:pt x="28" y="24"/>
                  </a:lnTo>
                  <a:lnTo>
                    <a:pt x="27" y="25"/>
                  </a:lnTo>
                  <a:lnTo>
                    <a:pt x="26" y="26"/>
                  </a:lnTo>
                  <a:lnTo>
                    <a:pt x="25" y="26"/>
                  </a:lnTo>
                  <a:lnTo>
                    <a:pt x="24" y="27"/>
                  </a:lnTo>
                  <a:lnTo>
                    <a:pt x="23" y="28"/>
                  </a:lnTo>
                  <a:lnTo>
                    <a:pt x="22" y="29"/>
                  </a:lnTo>
                  <a:lnTo>
                    <a:pt x="21" y="31"/>
                  </a:lnTo>
                  <a:lnTo>
                    <a:pt x="21" y="32"/>
                  </a:lnTo>
                  <a:lnTo>
                    <a:pt x="20" y="33"/>
                  </a:lnTo>
                  <a:lnTo>
                    <a:pt x="19" y="34"/>
                  </a:lnTo>
                  <a:lnTo>
                    <a:pt x="18" y="35"/>
                  </a:lnTo>
                  <a:lnTo>
                    <a:pt x="17" y="36"/>
                  </a:lnTo>
                  <a:lnTo>
                    <a:pt x="16" y="37"/>
                  </a:lnTo>
                  <a:lnTo>
                    <a:pt x="15" y="38"/>
                  </a:lnTo>
                  <a:lnTo>
                    <a:pt x="14" y="39"/>
                  </a:lnTo>
                  <a:lnTo>
                    <a:pt x="13" y="41"/>
                  </a:lnTo>
                  <a:lnTo>
                    <a:pt x="13" y="42"/>
                  </a:lnTo>
                  <a:lnTo>
                    <a:pt x="13" y="44"/>
                  </a:lnTo>
                  <a:lnTo>
                    <a:pt x="12" y="45"/>
                  </a:lnTo>
                  <a:lnTo>
                    <a:pt x="12" y="46"/>
                  </a:lnTo>
                  <a:lnTo>
                    <a:pt x="11" y="47"/>
                  </a:lnTo>
                  <a:lnTo>
                    <a:pt x="11" y="49"/>
                  </a:lnTo>
                  <a:lnTo>
                    <a:pt x="10" y="50"/>
                  </a:lnTo>
                  <a:lnTo>
                    <a:pt x="10" y="51"/>
                  </a:lnTo>
                  <a:lnTo>
                    <a:pt x="9" y="53"/>
                  </a:lnTo>
                  <a:lnTo>
                    <a:pt x="9" y="54"/>
                  </a:lnTo>
                  <a:lnTo>
                    <a:pt x="8" y="56"/>
                  </a:lnTo>
                  <a:lnTo>
                    <a:pt x="8" y="57"/>
                  </a:lnTo>
                  <a:lnTo>
                    <a:pt x="8" y="58"/>
                  </a:lnTo>
                  <a:lnTo>
                    <a:pt x="8" y="60"/>
                  </a:lnTo>
                  <a:lnTo>
                    <a:pt x="8" y="62"/>
                  </a:lnTo>
                  <a:lnTo>
                    <a:pt x="8" y="64"/>
                  </a:lnTo>
                  <a:lnTo>
                    <a:pt x="8" y="71"/>
                  </a:lnTo>
                  <a:lnTo>
                    <a:pt x="8" y="72"/>
                  </a:lnTo>
                  <a:lnTo>
                    <a:pt x="8" y="74"/>
                  </a:lnTo>
                  <a:lnTo>
                    <a:pt x="8" y="75"/>
                  </a:lnTo>
                  <a:lnTo>
                    <a:pt x="8" y="77"/>
                  </a:lnTo>
                  <a:lnTo>
                    <a:pt x="8" y="79"/>
                  </a:lnTo>
                  <a:lnTo>
                    <a:pt x="8" y="80"/>
                  </a:lnTo>
                  <a:lnTo>
                    <a:pt x="9" y="82"/>
                  </a:lnTo>
                  <a:lnTo>
                    <a:pt x="9" y="84"/>
                  </a:lnTo>
                  <a:lnTo>
                    <a:pt x="10" y="86"/>
                  </a:lnTo>
                  <a:lnTo>
                    <a:pt x="10" y="87"/>
                  </a:lnTo>
                  <a:lnTo>
                    <a:pt x="11" y="88"/>
                  </a:lnTo>
                  <a:lnTo>
                    <a:pt x="11" y="90"/>
                  </a:lnTo>
                  <a:lnTo>
                    <a:pt x="12" y="92"/>
                  </a:lnTo>
                  <a:lnTo>
                    <a:pt x="12" y="93"/>
                  </a:lnTo>
                  <a:lnTo>
                    <a:pt x="13" y="95"/>
                  </a:lnTo>
                  <a:lnTo>
                    <a:pt x="13" y="97"/>
                  </a:lnTo>
                  <a:lnTo>
                    <a:pt x="13" y="99"/>
                  </a:lnTo>
                  <a:lnTo>
                    <a:pt x="14" y="100"/>
                  </a:lnTo>
                  <a:lnTo>
                    <a:pt x="15" y="102"/>
                  </a:lnTo>
                  <a:lnTo>
                    <a:pt x="16" y="104"/>
                  </a:lnTo>
                  <a:lnTo>
                    <a:pt x="17" y="105"/>
                  </a:lnTo>
                  <a:lnTo>
                    <a:pt x="18" y="107"/>
                  </a:lnTo>
                  <a:lnTo>
                    <a:pt x="19" y="109"/>
                  </a:lnTo>
                  <a:lnTo>
                    <a:pt x="20" y="111"/>
                  </a:lnTo>
                  <a:lnTo>
                    <a:pt x="21" y="112"/>
                  </a:lnTo>
                  <a:lnTo>
                    <a:pt x="21" y="114"/>
                  </a:lnTo>
                  <a:lnTo>
                    <a:pt x="22" y="116"/>
                  </a:lnTo>
                  <a:lnTo>
                    <a:pt x="23" y="117"/>
                  </a:lnTo>
                  <a:lnTo>
                    <a:pt x="24" y="119"/>
                  </a:lnTo>
                  <a:lnTo>
                    <a:pt x="25" y="121"/>
                  </a:lnTo>
                  <a:lnTo>
                    <a:pt x="26" y="123"/>
                  </a:lnTo>
                  <a:lnTo>
                    <a:pt x="27" y="124"/>
                  </a:lnTo>
                  <a:lnTo>
                    <a:pt x="28" y="127"/>
                  </a:lnTo>
                  <a:lnTo>
                    <a:pt x="29" y="128"/>
                  </a:lnTo>
                  <a:lnTo>
                    <a:pt x="31" y="130"/>
                  </a:lnTo>
                  <a:lnTo>
                    <a:pt x="32" y="132"/>
                  </a:lnTo>
                  <a:lnTo>
                    <a:pt x="33" y="133"/>
                  </a:lnTo>
                  <a:lnTo>
                    <a:pt x="34" y="135"/>
                  </a:lnTo>
                  <a:lnTo>
                    <a:pt x="36" y="137"/>
                  </a:lnTo>
                  <a:lnTo>
                    <a:pt x="37" y="139"/>
                  </a:lnTo>
                  <a:lnTo>
                    <a:pt x="39" y="140"/>
                  </a:lnTo>
                  <a:lnTo>
                    <a:pt x="40" y="142"/>
                  </a:lnTo>
                  <a:lnTo>
                    <a:pt x="41" y="144"/>
                  </a:lnTo>
                  <a:lnTo>
                    <a:pt x="43" y="146"/>
                  </a:lnTo>
                  <a:lnTo>
                    <a:pt x="44" y="147"/>
                  </a:lnTo>
                  <a:lnTo>
                    <a:pt x="45" y="148"/>
                  </a:lnTo>
                  <a:lnTo>
                    <a:pt x="47" y="150"/>
                  </a:lnTo>
                  <a:lnTo>
                    <a:pt x="49" y="151"/>
                  </a:lnTo>
                  <a:lnTo>
                    <a:pt x="50" y="153"/>
                  </a:lnTo>
                  <a:lnTo>
                    <a:pt x="51" y="155"/>
                  </a:lnTo>
                  <a:lnTo>
                    <a:pt x="53" y="157"/>
                  </a:lnTo>
                  <a:lnTo>
                    <a:pt x="56" y="160"/>
                  </a:lnTo>
                  <a:lnTo>
                    <a:pt x="58" y="162"/>
                  </a:lnTo>
                  <a:lnTo>
                    <a:pt x="60" y="163"/>
                  </a:lnTo>
                  <a:lnTo>
                    <a:pt x="62" y="164"/>
                  </a:lnTo>
                  <a:lnTo>
                    <a:pt x="63" y="166"/>
                  </a:lnTo>
                  <a:lnTo>
                    <a:pt x="65" y="168"/>
                  </a:lnTo>
                  <a:lnTo>
                    <a:pt x="67" y="169"/>
                  </a:lnTo>
                  <a:lnTo>
                    <a:pt x="68" y="171"/>
                  </a:lnTo>
                  <a:lnTo>
                    <a:pt x="70" y="173"/>
                  </a:lnTo>
                  <a:lnTo>
                    <a:pt x="72" y="174"/>
                  </a:lnTo>
                  <a:lnTo>
                    <a:pt x="74" y="175"/>
                  </a:lnTo>
                  <a:lnTo>
                    <a:pt x="76" y="177"/>
                  </a:lnTo>
                  <a:lnTo>
                    <a:pt x="78" y="178"/>
                  </a:lnTo>
                  <a:lnTo>
                    <a:pt x="80" y="180"/>
                  </a:lnTo>
                  <a:lnTo>
                    <a:pt x="81" y="181"/>
                  </a:lnTo>
                  <a:lnTo>
                    <a:pt x="84" y="183"/>
                  </a:lnTo>
                  <a:lnTo>
                    <a:pt x="85" y="184"/>
                  </a:lnTo>
                  <a:lnTo>
                    <a:pt x="87" y="186"/>
                  </a:lnTo>
                  <a:lnTo>
                    <a:pt x="89" y="187"/>
                  </a:lnTo>
                  <a:lnTo>
                    <a:pt x="92" y="188"/>
                  </a:lnTo>
                  <a:lnTo>
                    <a:pt x="94" y="190"/>
                  </a:lnTo>
                  <a:lnTo>
                    <a:pt x="95" y="191"/>
                  </a:lnTo>
                  <a:lnTo>
                    <a:pt x="97" y="192"/>
                  </a:lnTo>
                  <a:lnTo>
                    <a:pt x="99" y="193"/>
                  </a:lnTo>
                  <a:lnTo>
                    <a:pt x="101" y="195"/>
                  </a:lnTo>
                  <a:lnTo>
                    <a:pt x="104" y="196"/>
                  </a:lnTo>
                  <a:lnTo>
                    <a:pt x="105" y="198"/>
                  </a:lnTo>
                  <a:lnTo>
                    <a:pt x="108" y="199"/>
                  </a:lnTo>
                  <a:lnTo>
                    <a:pt x="110" y="200"/>
                  </a:lnTo>
                  <a:lnTo>
                    <a:pt x="112" y="201"/>
                  </a:lnTo>
                  <a:lnTo>
                    <a:pt x="114" y="202"/>
                  </a:lnTo>
                  <a:lnTo>
                    <a:pt x="116" y="203"/>
                  </a:lnTo>
                  <a:lnTo>
                    <a:pt x="118" y="204"/>
                  </a:lnTo>
                  <a:lnTo>
                    <a:pt x="121" y="205"/>
                  </a:lnTo>
                  <a:lnTo>
                    <a:pt x="122" y="206"/>
                  </a:lnTo>
                  <a:lnTo>
                    <a:pt x="125" y="208"/>
                  </a:lnTo>
                  <a:lnTo>
                    <a:pt x="127" y="209"/>
                  </a:lnTo>
                  <a:lnTo>
                    <a:pt x="130" y="210"/>
                  </a:lnTo>
                  <a:lnTo>
                    <a:pt x="131" y="211"/>
                  </a:lnTo>
                  <a:lnTo>
                    <a:pt x="134" y="212"/>
                  </a:lnTo>
                  <a:lnTo>
                    <a:pt x="135" y="212"/>
                  </a:lnTo>
                  <a:lnTo>
                    <a:pt x="138" y="213"/>
                  </a:lnTo>
                  <a:lnTo>
                    <a:pt x="140" y="214"/>
                  </a:lnTo>
                  <a:lnTo>
                    <a:pt x="142" y="215"/>
                  </a:lnTo>
                  <a:lnTo>
                    <a:pt x="145" y="216"/>
                  </a:lnTo>
                  <a:lnTo>
                    <a:pt x="147" y="216"/>
                  </a:lnTo>
                  <a:lnTo>
                    <a:pt x="148" y="217"/>
                  </a:lnTo>
                  <a:lnTo>
                    <a:pt x="151" y="218"/>
                  </a:lnTo>
                  <a:lnTo>
                    <a:pt x="152" y="219"/>
                  </a:lnTo>
                  <a:lnTo>
                    <a:pt x="155" y="220"/>
                  </a:lnTo>
                  <a:lnTo>
                    <a:pt x="158" y="221"/>
                  </a:lnTo>
                  <a:lnTo>
                    <a:pt x="160" y="221"/>
                  </a:lnTo>
                  <a:lnTo>
                    <a:pt x="161" y="222"/>
                  </a:lnTo>
                  <a:lnTo>
                    <a:pt x="164" y="223"/>
                  </a:lnTo>
                  <a:lnTo>
                    <a:pt x="166" y="224"/>
                  </a:lnTo>
                  <a:lnTo>
                    <a:pt x="168" y="224"/>
                  </a:lnTo>
                  <a:lnTo>
                    <a:pt x="171" y="225"/>
                  </a:lnTo>
                  <a:lnTo>
                    <a:pt x="172" y="225"/>
                  </a:lnTo>
                  <a:lnTo>
                    <a:pt x="175" y="225"/>
                  </a:lnTo>
                  <a:lnTo>
                    <a:pt x="176" y="225"/>
                  </a:lnTo>
                  <a:lnTo>
                    <a:pt x="179" y="226"/>
                  </a:lnTo>
                  <a:lnTo>
                    <a:pt x="181" y="226"/>
                  </a:lnTo>
                  <a:lnTo>
                    <a:pt x="183" y="227"/>
                  </a:lnTo>
                  <a:lnTo>
                    <a:pt x="185" y="227"/>
                  </a:lnTo>
                  <a:lnTo>
                    <a:pt x="187" y="228"/>
                  </a:lnTo>
                  <a:lnTo>
                    <a:pt x="189" y="228"/>
                  </a:lnTo>
                  <a:lnTo>
                    <a:pt x="191" y="228"/>
                  </a:lnTo>
                  <a:lnTo>
                    <a:pt x="194" y="228"/>
                  </a:lnTo>
                  <a:lnTo>
                    <a:pt x="195" y="228"/>
                  </a:lnTo>
                  <a:lnTo>
                    <a:pt x="197" y="228"/>
                  </a:lnTo>
                  <a:lnTo>
                    <a:pt x="200" y="228"/>
                  </a:lnTo>
                  <a:lnTo>
                    <a:pt x="201" y="228"/>
                  </a:lnTo>
                  <a:lnTo>
                    <a:pt x="204" y="229"/>
                  </a:lnTo>
                  <a:lnTo>
                    <a:pt x="205" y="229"/>
                  </a:lnTo>
                  <a:lnTo>
                    <a:pt x="207" y="229"/>
                  </a:lnTo>
                  <a:lnTo>
                    <a:pt x="213" y="229"/>
                  </a:lnTo>
                  <a:lnTo>
                    <a:pt x="215" y="229"/>
                  </a:lnTo>
                  <a:lnTo>
                    <a:pt x="218" y="229"/>
                  </a:lnTo>
                  <a:lnTo>
                    <a:pt x="220" y="228"/>
                  </a:lnTo>
                  <a:lnTo>
                    <a:pt x="223" y="228"/>
                  </a:lnTo>
                  <a:lnTo>
                    <a:pt x="225" y="228"/>
                  </a:lnTo>
                  <a:lnTo>
                    <a:pt x="226" y="228"/>
                  </a:lnTo>
                  <a:lnTo>
                    <a:pt x="228" y="228"/>
                  </a:lnTo>
                  <a:lnTo>
                    <a:pt x="229" y="228"/>
                  </a:lnTo>
                  <a:lnTo>
                    <a:pt x="231" y="228"/>
                  </a:lnTo>
                  <a:lnTo>
                    <a:pt x="233" y="227"/>
                  </a:lnTo>
                  <a:lnTo>
                    <a:pt x="235" y="227"/>
                  </a:lnTo>
                  <a:lnTo>
                    <a:pt x="237" y="226"/>
                  </a:lnTo>
                  <a:lnTo>
                    <a:pt x="238" y="226"/>
                  </a:lnTo>
                  <a:lnTo>
                    <a:pt x="240" y="225"/>
                  </a:lnTo>
                  <a:lnTo>
                    <a:pt x="241" y="225"/>
                  </a:lnTo>
                  <a:lnTo>
                    <a:pt x="242" y="225"/>
                  </a:lnTo>
                  <a:lnTo>
                    <a:pt x="244" y="225"/>
                  </a:lnTo>
                  <a:lnTo>
                    <a:pt x="246" y="224"/>
                  </a:lnTo>
                  <a:lnTo>
                    <a:pt x="248" y="224"/>
                  </a:lnTo>
                  <a:lnTo>
                    <a:pt x="249" y="223"/>
                  </a:lnTo>
                  <a:lnTo>
                    <a:pt x="250" y="222"/>
                  </a:lnTo>
                  <a:lnTo>
                    <a:pt x="252" y="222"/>
                  </a:lnTo>
                  <a:lnTo>
                    <a:pt x="253" y="221"/>
                  </a:lnTo>
                  <a:lnTo>
                    <a:pt x="254" y="220"/>
                  </a:lnTo>
                  <a:lnTo>
                    <a:pt x="256" y="219"/>
                  </a:lnTo>
                  <a:lnTo>
                    <a:pt x="257" y="218"/>
                  </a:lnTo>
                  <a:lnTo>
                    <a:pt x="259" y="217"/>
                  </a:lnTo>
                  <a:lnTo>
                    <a:pt x="260" y="216"/>
                  </a:lnTo>
                  <a:lnTo>
                    <a:pt x="261" y="216"/>
                  </a:lnTo>
                  <a:lnTo>
                    <a:pt x="262" y="215"/>
                  </a:lnTo>
                  <a:lnTo>
                    <a:pt x="264" y="214"/>
                  </a:lnTo>
                  <a:lnTo>
                    <a:pt x="265" y="213"/>
                  </a:lnTo>
                  <a:lnTo>
                    <a:pt x="266" y="212"/>
                  </a:lnTo>
                  <a:lnTo>
                    <a:pt x="267" y="212"/>
                  </a:lnTo>
                  <a:lnTo>
                    <a:pt x="268" y="211"/>
                  </a:lnTo>
                  <a:lnTo>
                    <a:pt x="269" y="210"/>
                  </a:lnTo>
                  <a:lnTo>
                    <a:pt x="270" y="209"/>
                  </a:lnTo>
                  <a:lnTo>
                    <a:pt x="271" y="208"/>
                  </a:lnTo>
                  <a:lnTo>
                    <a:pt x="272" y="206"/>
                  </a:lnTo>
                  <a:lnTo>
                    <a:pt x="272" y="205"/>
                  </a:lnTo>
                  <a:lnTo>
                    <a:pt x="273" y="204"/>
                  </a:lnTo>
                  <a:lnTo>
                    <a:pt x="274" y="203"/>
                  </a:lnTo>
                  <a:lnTo>
                    <a:pt x="275" y="202"/>
                  </a:lnTo>
                  <a:lnTo>
                    <a:pt x="276" y="201"/>
                  </a:lnTo>
                  <a:lnTo>
                    <a:pt x="277" y="200"/>
                  </a:lnTo>
                  <a:lnTo>
                    <a:pt x="278" y="199"/>
                  </a:lnTo>
                  <a:lnTo>
                    <a:pt x="279" y="198"/>
                  </a:lnTo>
                  <a:lnTo>
                    <a:pt x="280" y="196"/>
                  </a:lnTo>
                  <a:lnTo>
                    <a:pt x="280" y="195"/>
                  </a:lnTo>
                  <a:lnTo>
                    <a:pt x="280" y="193"/>
                  </a:lnTo>
                  <a:lnTo>
                    <a:pt x="281" y="192"/>
                  </a:lnTo>
                  <a:lnTo>
                    <a:pt x="281" y="191"/>
                  </a:lnTo>
                  <a:lnTo>
                    <a:pt x="282" y="190"/>
                  </a:lnTo>
                  <a:lnTo>
                    <a:pt x="282" y="188"/>
                  </a:lnTo>
                  <a:lnTo>
                    <a:pt x="283" y="187"/>
                  </a:lnTo>
                  <a:lnTo>
                    <a:pt x="283" y="186"/>
                  </a:lnTo>
                  <a:lnTo>
                    <a:pt x="284" y="184"/>
                  </a:lnTo>
                  <a:lnTo>
                    <a:pt x="284" y="183"/>
                  </a:lnTo>
                  <a:lnTo>
                    <a:pt x="284" y="181"/>
                  </a:lnTo>
                  <a:lnTo>
                    <a:pt x="284" y="180"/>
                  </a:lnTo>
                  <a:lnTo>
                    <a:pt x="284" y="179"/>
                  </a:lnTo>
                  <a:lnTo>
                    <a:pt x="284" y="177"/>
                  </a:lnTo>
                  <a:lnTo>
                    <a:pt x="284" y="175"/>
                  </a:lnTo>
                  <a:lnTo>
                    <a:pt x="285" y="173"/>
                  </a:lnTo>
                  <a:lnTo>
                    <a:pt x="285" y="166"/>
                  </a:lnTo>
                  <a:lnTo>
                    <a:pt x="284" y="165"/>
                  </a:lnTo>
                  <a:lnTo>
                    <a:pt x="284" y="163"/>
                  </a:lnTo>
                  <a:lnTo>
                    <a:pt x="284" y="162"/>
                  </a:lnTo>
                  <a:lnTo>
                    <a:pt x="284" y="160"/>
                  </a:lnTo>
                  <a:lnTo>
                    <a:pt x="284" y="158"/>
                  </a:lnTo>
                  <a:lnTo>
                    <a:pt x="284" y="157"/>
                  </a:lnTo>
                  <a:lnTo>
                    <a:pt x="284" y="155"/>
                  </a:lnTo>
                  <a:lnTo>
                    <a:pt x="284" y="153"/>
                  </a:lnTo>
                  <a:lnTo>
                    <a:pt x="283" y="151"/>
                  </a:lnTo>
                  <a:lnTo>
                    <a:pt x="283" y="150"/>
                  </a:lnTo>
                  <a:lnTo>
                    <a:pt x="282" y="149"/>
                  </a:lnTo>
                  <a:lnTo>
                    <a:pt x="282" y="147"/>
                  </a:lnTo>
                  <a:lnTo>
                    <a:pt x="281" y="146"/>
                  </a:lnTo>
                  <a:lnTo>
                    <a:pt x="281" y="144"/>
                  </a:lnTo>
                  <a:lnTo>
                    <a:pt x="280" y="142"/>
                  </a:lnTo>
                  <a:lnTo>
                    <a:pt x="280" y="140"/>
                  </a:lnTo>
                  <a:lnTo>
                    <a:pt x="280" y="139"/>
                  </a:lnTo>
                  <a:lnTo>
                    <a:pt x="279" y="137"/>
                  </a:lnTo>
                  <a:lnTo>
                    <a:pt x="278" y="135"/>
                  </a:lnTo>
                  <a:lnTo>
                    <a:pt x="277" y="134"/>
                  </a:lnTo>
                  <a:lnTo>
                    <a:pt x="276" y="132"/>
                  </a:lnTo>
                  <a:lnTo>
                    <a:pt x="275" y="130"/>
                  </a:lnTo>
                  <a:lnTo>
                    <a:pt x="274" y="128"/>
                  </a:lnTo>
                  <a:lnTo>
                    <a:pt x="273" y="127"/>
                  </a:lnTo>
                  <a:lnTo>
                    <a:pt x="272" y="125"/>
                  </a:lnTo>
                  <a:lnTo>
                    <a:pt x="272" y="124"/>
                  </a:lnTo>
                  <a:lnTo>
                    <a:pt x="271" y="121"/>
                  </a:lnTo>
                  <a:lnTo>
                    <a:pt x="270" y="119"/>
                  </a:lnTo>
                  <a:lnTo>
                    <a:pt x="269" y="117"/>
                  </a:lnTo>
                  <a:lnTo>
                    <a:pt x="268" y="116"/>
                  </a:lnTo>
                  <a:lnTo>
                    <a:pt x="267" y="115"/>
                  </a:lnTo>
                  <a:lnTo>
                    <a:pt x="266" y="113"/>
                  </a:lnTo>
                  <a:lnTo>
                    <a:pt x="265" y="111"/>
                  </a:lnTo>
                  <a:lnTo>
                    <a:pt x="264" y="109"/>
                  </a:lnTo>
                  <a:lnTo>
                    <a:pt x="262" y="107"/>
                  </a:lnTo>
                  <a:lnTo>
                    <a:pt x="261" y="105"/>
                  </a:lnTo>
                  <a:lnTo>
                    <a:pt x="260" y="104"/>
                  </a:lnTo>
                  <a:lnTo>
                    <a:pt x="259" y="102"/>
                  </a:lnTo>
                  <a:lnTo>
                    <a:pt x="257" y="100"/>
                  </a:lnTo>
                  <a:lnTo>
                    <a:pt x="256" y="99"/>
                  </a:lnTo>
                  <a:lnTo>
                    <a:pt x="254" y="97"/>
                  </a:lnTo>
                  <a:lnTo>
                    <a:pt x="254" y="95"/>
                  </a:lnTo>
                  <a:lnTo>
                    <a:pt x="252" y="93"/>
                  </a:lnTo>
                  <a:lnTo>
                    <a:pt x="250" y="92"/>
                  </a:lnTo>
                  <a:lnTo>
                    <a:pt x="249" y="90"/>
                  </a:lnTo>
                  <a:lnTo>
                    <a:pt x="248" y="88"/>
                  </a:lnTo>
                  <a:lnTo>
                    <a:pt x="246" y="87"/>
                  </a:lnTo>
                  <a:lnTo>
                    <a:pt x="244" y="86"/>
                  </a:lnTo>
                  <a:lnTo>
                    <a:pt x="243" y="84"/>
                  </a:lnTo>
                  <a:lnTo>
                    <a:pt x="241" y="82"/>
                  </a:lnTo>
                  <a:lnTo>
                    <a:pt x="240" y="80"/>
                  </a:lnTo>
                  <a:lnTo>
                    <a:pt x="237" y="77"/>
                  </a:lnTo>
                  <a:lnTo>
                    <a:pt x="235" y="75"/>
                  </a:lnTo>
                  <a:lnTo>
                    <a:pt x="233" y="74"/>
                  </a:lnTo>
                  <a:lnTo>
                    <a:pt x="231" y="72"/>
                  </a:lnTo>
                  <a:lnTo>
                    <a:pt x="229" y="71"/>
                  </a:lnTo>
                  <a:lnTo>
                    <a:pt x="228" y="69"/>
                  </a:lnTo>
                  <a:lnTo>
                    <a:pt x="226" y="68"/>
                  </a:lnTo>
                  <a:lnTo>
                    <a:pt x="225" y="66"/>
                  </a:lnTo>
                  <a:lnTo>
                    <a:pt x="223" y="64"/>
                  </a:lnTo>
                  <a:lnTo>
                    <a:pt x="221" y="63"/>
                  </a:lnTo>
                  <a:lnTo>
                    <a:pt x="219" y="62"/>
                  </a:lnTo>
                  <a:lnTo>
                    <a:pt x="217" y="60"/>
                  </a:lnTo>
                  <a:lnTo>
                    <a:pt x="215" y="58"/>
                  </a:lnTo>
                  <a:lnTo>
                    <a:pt x="213" y="57"/>
                  </a:lnTo>
                  <a:lnTo>
                    <a:pt x="212" y="56"/>
                  </a:lnTo>
                  <a:lnTo>
                    <a:pt x="209" y="54"/>
                  </a:lnTo>
                  <a:lnTo>
                    <a:pt x="207" y="53"/>
                  </a:lnTo>
                  <a:lnTo>
                    <a:pt x="205" y="51"/>
                  </a:lnTo>
                  <a:lnTo>
                    <a:pt x="204" y="50"/>
                  </a:lnTo>
                  <a:lnTo>
                    <a:pt x="201" y="49"/>
                  </a:lnTo>
                  <a:lnTo>
                    <a:pt x="200" y="47"/>
                  </a:lnTo>
                  <a:lnTo>
                    <a:pt x="198" y="46"/>
                  </a:lnTo>
                  <a:lnTo>
                    <a:pt x="195" y="45"/>
                  </a:lnTo>
                  <a:lnTo>
                    <a:pt x="194" y="44"/>
                  </a:lnTo>
                  <a:lnTo>
                    <a:pt x="198" y="37"/>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9" name="Freeform 147"/>
            <p:cNvSpPr>
              <a:spLocks noChangeAspect="1"/>
            </p:cNvSpPr>
            <p:nvPr/>
          </p:nvSpPr>
          <p:spPr bwMode="auto">
            <a:xfrm>
              <a:off x="926" y="1365"/>
              <a:ext cx="705" cy="556"/>
            </a:xfrm>
            <a:custGeom>
              <a:avLst/>
              <a:gdLst>
                <a:gd name="T0" fmla="*/ 696 w 705"/>
                <a:gd name="T1" fmla="*/ 392 h 556"/>
                <a:gd name="T2" fmla="*/ 688 w 705"/>
                <a:gd name="T3" fmla="*/ 424 h 556"/>
                <a:gd name="T4" fmla="*/ 676 w 705"/>
                <a:gd name="T5" fmla="*/ 452 h 556"/>
                <a:gd name="T6" fmla="*/ 658 w 705"/>
                <a:gd name="T7" fmla="*/ 477 h 556"/>
                <a:gd name="T8" fmla="*/ 630 w 705"/>
                <a:gd name="T9" fmla="*/ 504 h 556"/>
                <a:gd name="T10" fmla="*/ 602 w 705"/>
                <a:gd name="T11" fmla="*/ 521 h 556"/>
                <a:gd name="T12" fmla="*/ 570 w 705"/>
                <a:gd name="T13" fmla="*/ 534 h 556"/>
                <a:gd name="T14" fmla="*/ 535 w 705"/>
                <a:gd name="T15" fmla="*/ 543 h 556"/>
                <a:gd name="T16" fmla="*/ 497 w 705"/>
                <a:gd name="T17" fmla="*/ 547 h 556"/>
                <a:gd name="T18" fmla="*/ 441 w 705"/>
                <a:gd name="T19" fmla="*/ 544 h 556"/>
                <a:gd name="T20" fmla="*/ 399 w 705"/>
                <a:gd name="T21" fmla="*/ 539 h 556"/>
                <a:gd name="T22" fmla="*/ 354 w 705"/>
                <a:gd name="T23" fmla="*/ 527 h 556"/>
                <a:gd name="T24" fmla="*/ 311 w 705"/>
                <a:gd name="T25" fmla="*/ 512 h 556"/>
                <a:gd name="T26" fmla="*/ 269 w 705"/>
                <a:gd name="T27" fmla="*/ 492 h 556"/>
                <a:gd name="T28" fmla="*/ 227 w 705"/>
                <a:gd name="T29" fmla="*/ 469 h 556"/>
                <a:gd name="T30" fmla="*/ 189 w 705"/>
                <a:gd name="T31" fmla="*/ 443 h 556"/>
                <a:gd name="T32" fmla="*/ 151 w 705"/>
                <a:gd name="T33" fmla="*/ 414 h 556"/>
                <a:gd name="T34" fmla="*/ 118 w 705"/>
                <a:gd name="T35" fmla="*/ 382 h 556"/>
                <a:gd name="T36" fmla="*/ 88 w 705"/>
                <a:gd name="T37" fmla="*/ 349 h 556"/>
                <a:gd name="T38" fmla="*/ 63 w 705"/>
                <a:gd name="T39" fmla="*/ 314 h 556"/>
                <a:gd name="T40" fmla="*/ 41 w 705"/>
                <a:gd name="T41" fmla="*/ 278 h 556"/>
                <a:gd name="T42" fmla="*/ 26 w 705"/>
                <a:gd name="T43" fmla="*/ 242 h 556"/>
                <a:gd name="T44" fmla="*/ 15 w 705"/>
                <a:gd name="T45" fmla="*/ 206 h 556"/>
                <a:gd name="T46" fmla="*/ 8 w 705"/>
                <a:gd name="T47" fmla="*/ 171 h 556"/>
                <a:gd name="T48" fmla="*/ 8 w 705"/>
                <a:gd name="T49" fmla="*/ 137 h 556"/>
                <a:gd name="T50" fmla="*/ 14 w 705"/>
                <a:gd name="T51" fmla="*/ 105 h 556"/>
                <a:gd name="T52" fmla="*/ 24 w 705"/>
                <a:gd name="T53" fmla="*/ 76 h 556"/>
                <a:gd name="T54" fmla="*/ 39 w 705"/>
                <a:gd name="T55" fmla="*/ 49 h 556"/>
                <a:gd name="T56" fmla="*/ 66 w 705"/>
                <a:gd name="T57" fmla="*/ 20 h 556"/>
                <a:gd name="T58" fmla="*/ 92 w 705"/>
                <a:gd name="T59" fmla="*/ 2 h 556"/>
                <a:gd name="T60" fmla="*/ 65 w 705"/>
                <a:gd name="T61" fmla="*/ 11 h 556"/>
                <a:gd name="T62" fmla="*/ 38 w 705"/>
                <a:gd name="T63" fmla="*/ 37 h 556"/>
                <a:gd name="T64" fmla="*/ 20 w 705"/>
                <a:gd name="T65" fmla="*/ 64 h 556"/>
                <a:gd name="T66" fmla="*/ 8 w 705"/>
                <a:gd name="T67" fmla="*/ 93 h 556"/>
                <a:gd name="T68" fmla="*/ 1 w 705"/>
                <a:gd name="T69" fmla="*/ 125 h 556"/>
                <a:gd name="T70" fmla="*/ 0 w 705"/>
                <a:gd name="T71" fmla="*/ 163 h 556"/>
                <a:gd name="T72" fmla="*/ 5 w 705"/>
                <a:gd name="T73" fmla="*/ 199 h 556"/>
                <a:gd name="T74" fmla="*/ 15 w 705"/>
                <a:gd name="T75" fmla="*/ 236 h 556"/>
                <a:gd name="T76" fmla="*/ 30 w 705"/>
                <a:gd name="T77" fmla="*/ 273 h 556"/>
                <a:gd name="T78" fmla="*/ 50 w 705"/>
                <a:gd name="T79" fmla="*/ 310 h 556"/>
                <a:gd name="T80" fmla="*/ 77 w 705"/>
                <a:gd name="T81" fmla="*/ 346 h 556"/>
                <a:gd name="T82" fmla="*/ 106 w 705"/>
                <a:gd name="T83" fmla="*/ 381 h 556"/>
                <a:gd name="T84" fmla="*/ 144 w 705"/>
                <a:gd name="T85" fmla="*/ 418 h 556"/>
                <a:gd name="T86" fmla="*/ 181 w 705"/>
                <a:gd name="T87" fmla="*/ 448 h 556"/>
                <a:gd name="T88" fmla="*/ 221 w 705"/>
                <a:gd name="T89" fmla="*/ 474 h 556"/>
                <a:gd name="T90" fmla="*/ 264 w 705"/>
                <a:gd name="T91" fmla="*/ 499 h 556"/>
                <a:gd name="T92" fmla="*/ 307 w 705"/>
                <a:gd name="T93" fmla="*/ 519 h 556"/>
                <a:gd name="T94" fmla="*/ 351 w 705"/>
                <a:gd name="T95" fmla="*/ 534 h 556"/>
                <a:gd name="T96" fmla="*/ 395 w 705"/>
                <a:gd name="T97" fmla="*/ 545 h 556"/>
                <a:gd name="T98" fmla="*/ 439 w 705"/>
                <a:gd name="T99" fmla="*/ 552 h 556"/>
                <a:gd name="T100" fmla="*/ 497 w 705"/>
                <a:gd name="T101" fmla="*/ 555 h 556"/>
                <a:gd name="T102" fmla="*/ 536 w 705"/>
                <a:gd name="T103" fmla="*/ 551 h 556"/>
                <a:gd name="T104" fmla="*/ 573 w 705"/>
                <a:gd name="T105" fmla="*/ 542 h 556"/>
                <a:gd name="T106" fmla="*/ 606 w 705"/>
                <a:gd name="T107" fmla="*/ 528 h 556"/>
                <a:gd name="T108" fmla="*/ 635 w 705"/>
                <a:gd name="T109" fmla="*/ 511 h 556"/>
                <a:gd name="T110" fmla="*/ 662 w 705"/>
                <a:gd name="T111" fmla="*/ 487 h 556"/>
                <a:gd name="T112" fmla="*/ 681 w 705"/>
                <a:gd name="T113" fmla="*/ 461 h 556"/>
                <a:gd name="T114" fmla="*/ 695 w 705"/>
                <a:gd name="T115" fmla="*/ 432 h 556"/>
                <a:gd name="T116" fmla="*/ 704 w 705"/>
                <a:gd name="T117" fmla="*/ 400 h 5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05"/>
                <a:gd name="T178" fmla="*/ 0 h 556"/>
                <a:gd name="T179" fmla="*/ 705 w 705"/>
                <a:gd name="T180" fmla="*/ 556 h 5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05" h="556">
                  <a:moveTo>
                    <a:pt x="704" y="395"/>
                  </a:moveTo>
                  <a:lnTo>
                    <a:pt x="698" y="376"/>
                  </a:lnTo>
                  <a:lnTo>
                    <a:pt x="698" y="375"/>
                  </a:lnTo>
                  <a:lnTo>
                    <a:pt x="698" y="376"/>
                  </a:lnTo>
                  <a:lnTo>
                    <a:pt x="697" y="380"/>
                  </a:lnTo>
                  <a:lnTo>
                    <a:pt x="697" y="384"/>
                  </a:lnTo>
                  <a:lnTo>
                    <a:pt x="696" y="388"/>
                  </a:lnTo>
                  <a:lnTo>
                    <a:pt x="696" y="392"/>
                  </a:lnTo>
                  <a:lnTo>
                    <a:pt x="695" y="396"/>
                  </a:lnTo>
                  <a:lnTo>
                    <a:pt x="695" y="400"/>
                  </a:lnTo>
                  <a:lnTo>
                    <a:pt x="694" y="405"/>
                  </a:lnTo>
                  <a:lnTo>
                    <a:pt x="693" y="408"/>
                  </a:lnTo>
                  <a:lnTo>
                    <a:pt x="692" y="412"/>
                  </a:lnTo>
                  <a:lnTo>
                    <a:pt x="691" y="416"/>
                  </a:lnTo>
                  <a:lnTo>
                    <a:pt x="690" y="419"/>
                  </a:lnTo>
                  <a:lnTo>
                    <a:pt x="688" y="424"/>
                  </a:lnTo>
                  <a:lnTo>
                    <a:pt x="688" y="427"/>
                  </a:lnTo>
                  <a:lnTo>
                    <a:pt x="686" y="431"/>
                  </a:lnTo>
                  <a:lnTo>
                    <a:pt x="684" y="434"/>
                  </a:lnTo>
                  <a:lnTo>
                    <a:pt x="684" y="439"/>
                  </a:lnTo>
                  <a:lnTo>
                    <a:pt x="682" y="442"/>
                  </a:lnTo>
                  <a:lnTo>
                    <a:pt x="680" y="444"/>
                  </a:lnTo>
                  <a:lnTo>
                    <a:pt x="678" y="449"/>
                  </a:lnTo>
                  <a:lnTo>
                    <a:pt x="676" y="452"/>
                  </a:lnTo>
                  <a:lnTo>
                    <a:pt x="675" y="455"/>
                  </a:lnTo>
                  <a:lnTo>
                    <a:pt x="672" y="458"/>
                  </a:lnTo>
                  <a:lnTo>
                    <a:pt x="670" y="461"/>
                  </a:lnTo>
                  <a:lnTo>
                    <a:pt x="668" y="465"/>
                  </a:lnTo>
                  <a:lnTo>
                    <a:pt x="666" y="468"/>
                  </a:lnTo>
                  <a:lnTo>
                    <a:pt x="664" y="471"/>
                  </a:lnTo>
                  <a:lnTo>
                    <a:pt x="661" y="474"/>
                  </a:lnTo>
                  <a:lnTo>
                    <a:pt x="658" y="477"/>
                  </a:lnTo>
                  <a:lnTo>
                    <a:pt x="656" y="480"/>
                  </a:lnTo>
                  <a:lnTo>
                    <a:pt x="654" y="483"/>
                  </a:lnTo>
                  <a:lnTo>
                    <a:pt x="646" y="491"/>
                  </a:lnTo>
                  <a:lnTo>
                    <a:pt x="642" y="493"/>
                  </a:lnTo>
                  <a:lnTo>
                    <a:pt x="639" y="496"/>
                  </a:lnTo>
                  <a:lnTo>
                    <a:pt x="637" y="499"/>
                  </a:lnTo>
                  <a:lnTo>
                    <a:pt x="634" y="501"/>
                  </a:lnTo>
                  <a:lnTo>
                    <a:pt x="630" y="504"/>
                  </a:lnTo>
                  <a:lnTo>
                    <a:pt x="626" y="506"/>
                  </a:lnTo>
                  <a:lnTo>
                    <a:pt x="623" y="508"/>
                  </a:lnTo>
                  <a:lnTo>
                    <a:pt x="620" y="511"/>
                  </a:lnTo>
                  <a:lnTo>
                    <a:pt x="617" y="512"/>
                  </a:lnTo>
                  <a:lnTo>
                    <a:pt x="614" y="515"/>
                  </a:lnTo>
                  <a:lnTo>
                    <a:pt x="609" y="517"/>
                  </a:lnTo>
                  <a:lnTo>
                    <a:pt x="606" y="520"/>
                  </a:lnTo>
                  <a:lnTo>
                    <a:pt x="602" y="521"/>
                  </a:lnTo>
                  <a:lnTo>
                    <a:pt x="598" y="523"/>
                  </a:lnTo>
                  <a:lnTo>
                    <a:pt x="594" y="524"/>
                  </a:lnTo>
                  <a:lnTo>
                    <a:pt x="591" y="526"/>
                  </a:lnTo>
                  <a:lnTo>
                    <a:pt x="587" y="528"/>
                  </a:lnTo>
                  <a:lnTo>
                    <a:pt x="582" y="530"/>
                  </a:lnTo>
                  <a:lnTo>
                    <a:pt x="578" y="531"/>
                  </a:lnTo>
                  <a:lnTo>
                    <a:pt x="574" y="532"/>
                  </a:lnTo>
                  <a:lnTo>
                    <a:pt x="570" y="534"/>
                  </a:lnTo>
                  <a:lnTo>
                    <a:pt x="566" y="535"/>
                  </a:lnTo>
                  <a:lnTo>
                    <a:pt x="562" y="537"/>
                  </a:lnTo>
                  <a:lnTo>
                    <a:pt x="557" y="538"/>
                  </a:lnTo>
                  <a:lnTo>
                    <a:pt x="553" y="539"/>
                  </a:lnTo>
                  <a:lnTo>
                    <a:pt x="549" y="539"/>
                  </a:lnTo>
                  <a:lnTo>
                    <a:pt x="544" y="541"/>
                  </a:lnTo>
                  <a:lnTo>
                    <a:pt x="539" y="542"/>
                  </a:lnTo>
                  <a:lnTo>
                    <a:pt x="535" y="543"/>
                  </a:lnTo>
                  <a:lnTo>
                    <a:pt x="531" y="543"/>
                  </a:lnTo>
                  <a:lnTo>
                    <a:pt x="525" y="543"/>
                  </a:lnTo>
                  <a:lnTo>
                    <a:pt x="521" y="544"/>
                  </a:lnTo>
                  <a:lnTo>
                    <a:pt x="516" y="545"/>
                  </a:lnTo>
                  <a:lnTo>
                    <a:pt x="512" y="545"/>
                  </a:lnTo>
                  <a:lnTo>
                    <a:pt x="506" y="546"/>
                  </a:lnTo>
                  <a:lnTo>
                    <a:pt x="501" y="546"/>
                  </a:lnTo>
                  <a:lnTo>
                    <a:pt x="497" y="547"/>
                  </a:lnTo>
                  <a:lnTo>
                    <a:pt x="492" y="547"/>
                  </a:lnTo>
                  <a:lnTo>
                    <a:pt x="472" y="547"/>
                  </a:lnTo>
                  <a:lnTo>
                    <a:pt x="467" y="547"/>
                  </a:lnTo>
                  <a:lnTo>
                    <a:pt x="462" y="546"/>
                  </a:lnTo>
                  <a:lnTo>
                    <a:pt x="456" y="546"/>
                  </a:lnTo>
                  <a:lnTo>
                    <a:pt x="451" y="546"/>
                  </a:lnTo>
                  <a:lnTo>
                    <a:pt x="446" y="545"/>
                  </a:lnTo>
                  <a:lnTo>
                    <a:pt x="441" y="544"/>
                  </a:lnTo>
                  <a:lnTo>
                    <a:pt x="436" y="544"/>
                  </a:lnTo>
                  <a:lnTo>
                    <a:pt x="431" y="543"/>
                  </a:lnTo>
                  <a:lnTo>
                    <a:pt x="424" y="543"/>
                  </a:lnTo>
                  <a:lnTo>
                    <a:pt x="419" y="542"/>
                  </a:lnTo>
                  <a:lnTo>
                    <a:pt x="414" y="541"/>
                  </a:lnTo>
                  <a:lnTo>
                    <a:pt x="409" y="540"/>
                  </a:lnTo>
                  <a:lnTo>
                    <a:pt x="404" y="539"/>
                  </a:lnTo>
                  <a:lnTo>
                    <a:pt x="399" y="539"/>
                  </a:lnTo>
                  <a:lnTo>
                    <a:pt x="393" y="537"/>
                  </a:lnTo>
                  <a:lnTo>
                    <a:pt x="387" y="536"/>
                  </a:lnTo>
                  <a:lnTo>
                    <a:pt x="382" y="535"/>
                  </a:lnTo>
                  <a:lnTo>
                    <a:pt x="377" y="533"/>
                  </a:lnTo>
                  <a:lnTo>
                    <a:pt x="371" y="531"/>
                  </a:lnTo>
                  <a:lnTo>
                    <a:pt x="366" y="531"/>
                  </a:lnTo>
                  <a:lnTo>
                    <a:pt x="360" y="529"/>
                  </a:lnTo>
                  <a:lnTo>
                    <a:pt x="354" y="527"/>
                  </a:lnTo>
                  <a:lnTo>
                    <a:pt x="349" y="525"/>
                  </a:lnTo>
                  <a:lnTo>
                    <a:pt x="344" y="523"/>
                  </a:lnTo>
                  <a:lnTo>
                    <a:pt x="339" y="522"/>
                  </a:lnTo>
                  <a:lnTo>
                    <a:pt x="333" y="520"/>
                  </a:lnTo>
                  <a:lnTo>
                    <a:pt x="328" y="519"/>
                  </a:lnTo>
                  <a:lnTo>
                    <a:pt x="322" y="516"/>
                  </a:lnTo>
                  <a:lnTo>
                    <a:pt x="318" y="514"/>
                  </a:lnTo>
                  <a:lnTo>
                    <a:pt x="311" y="512"/>
                  </a:lnTo>
                  <a:lnTo>
                    <a:pt x="306" y="510"/>
                  </a:lnTo>
                  <a:lnTo>
                    <a:pt x="301" y="507"/>
                  </a:lnTo>
                  <a:lnTo>
                    <a:pt x="296" y="506"/>
                  </a:lnTo>
                  <a:lnTo>
                    <a:pt x="290" y="503"/>
                  </a:lnTo>
                  <a:lnTo>
                    <a:pt x="285" y="500"/>
                  </a:lnTo>
                  <a:lnTo>
                    <a:pt x="279" y="498"/>
                  </a:lnTo>
                  <a:lnTo>
                    <a:pt x="274" y="495"/>
                  </a:lnTo>
                  <a:lnTo>
                    <a:pt x="269" y="492"/>
                  </a:lnTo>
                  <a:lnTo>
                    <a:pt x="264" y="490"/>
                  </a:lnTo>
                  <a:lnTo>
                    <a:pt x="259" y="488"/>
                  </a:lnTo>
                  <a:lnTo>
                    <a:pt x="253" y="485"/>
                  </a:lnTo>
                  <a:lnTo>
                    <a:pt x="248" y="481"/>
                  </a:lnTo>
                  <a:lnTo>
                    <a:pt x="243" y="479"/>
                  </a:lnTo>
                  <a:lnTo>
                    <a:pt x="238" y="475"/>
                  </a:lnTo>
                  <a:lnTo>
                    <a:pt x="233" y="473"/>
                  </a:lnTo>
                  <a:lnTo>
                    <a:pt x="227" y="469"/>
                  </a:lnTo>
                  <a:lnTo>
                    <a:pt x="222" y="467"/>
                  </a:lnTo>
                  <a:lnTo>
                    <a:pt x="218" y="463"/>
                  </a:lnTo>
                  <a:lnTo>
                    <a:pt x="213" y="460"/>
                  </a:lnTo>
                  <a:lnTo>
                    <a:pt x="208" y="457"/>
                  </a:lnTo>
                  <a:lnTo>
                    <a:pt x="202" y="454"/>
                  </a:lnTo>
                  <a:lnTo>
                    <a:pt x="198" y="450"/>
                  </a:lnTo>
                  <a:lnTo>
                    <a:pt x="193" y="447"/>
                  </a:lnTo>
                  <a:lnTo>
                    <a:pt x="189" y="443"/>
                  </a:lnTo>
                  <a:lnTo>
                    <a:pt x="184" y="440"/>
                  </a:lnTo>
                  <a:lnTo>
                    <a:pt x="179" y="437"/>
                  </a:lnTo>
                  <a:lnTo>
                    <a:pt x="174" y="433"/>
                  </a:lnTo>
                  <a:lnTo>
                    <a:pt x="170" y="429"/>
                  </a:lnTo>
                  <a:lnTo>
                    <a:pt x="165" y="425"/>
                  </a:lnTo>
                  <a:lnTo>
                    <a:pt x="160" y="422"/>
                  </a:lnTo>
                  <a:lnTo>
                    <a:pt x="156" y="418"/>
                  </a:lnTo>
                  <a:lnTo>
                    <a:pt x="151" y="414"/>
                  </a:lnTo>
                  <a:lnTo>
                    <a:pt x="148" y="410"/>
                  </a:lnTo>
                  <a:lnTo>
                    <a:pt x="143" y="406"/>
                  </a:lnTo>
                  <a:lnTo>
                    <a:pt x="139" y="403"/>
                  </a:lnTo>
                  <a:lnTo>
                    <a:pt x="134" y="398"/>
                  </a:lnTo>
                  <a:lnTo>
                    <a:pt x="130" y="394"/>
                  </a:lnTo>
                  <a:lnTo>
                    <a:pt x="126" y="391"/>
                  </a:lnTo>
                  <a:lnTo>
                    <a:pt x="122" y="387"/>
                  </a:lnTo>
                  <a:lnTo>
                    <a:pt x="118" y="382"/>
                  </a:lnTo>
                  <a:lnTo>
                    <a:pt x="115" y="378"/>
                  </a:lnTo>
                  <a:lnTo>
                    <a:pt x="110" y="374"/>
                  </a:lnTo>
                  <a:lnTo>
                    <a:pt x="107" y="370"/>
                  </a:lnTo>
                  <a:lnTo>
                    <a:pt x="102" y="366"/>
                  </a:lnTo>
                  <a:lnTo>
                    <a:pt x="99" y="361"/>
                  </a:lnTo>
                  <a:lnTo>
                    <a:pt x="96" y="357"/>
                  </a:lnTo>
                  <a:lnTo>
                    <a:pt x="92" y="353"/>
                  </a:lnTo>
                  <a:lnTo>
                    <a:pt x="88" y="349"/>
                  </a:lnTo>
                  <a:lnTo>
                    <a:pt x="85" y="344"/>
                  </a:lnTo>
                  <a:lnTo>
                    <a:pt x="82" y="340"/>
                  </a:lnTo>
                  <a:lnTo>
                    <a:pt x="79" y="336"/>
                  </a:lnTo>
                  <a:lnTo>
                    <a:pt x="75" y="331"/>
                  </a:lnTo>
                  <a:lnTo>
                    <a:pt x="71" y="327"/>
                  </a:lnTo>
                  <a:lnTo>
                    <a:pt x="69" y="323"/>
                  </a:lnTo>
                  <a:lnTo>
                    <a:pt x="65" y="318"/>
                  </a:lnTo>
                  <a:lnTo>
                    <a:pt x="63" y="314"/>
                  </a:lnTo>
                  <a:lnTo>
                    <a:pt x="59" y="310"/>
                  </a:lnTo>
                  <a:lnTo>
                    <a:pt x="57" y="306"/>
                  </a:lnTo>
                  <a:lnTo>
                    <a:pt x="54" y="300"/>
                  </a:lnTo>
                  <a:lnTo>
                    <a:pt x="51" y="296"/>
                  </a:lnTo>
                  <a:lnTo>
                    <a:pt x="49" y="292"/>
                  </a:lnTo>
                  <a:lnTo>
                    <a:pt x="46" y="287"/>
                  </a:lnTo>
                  <a:lnTo>
                    <a:pt x="44" y="282"/>
                  </a:lnTo>
                  <a:lnTo>
                    <a:pt x="41" y="278"/>
                  </a:lnTo>
                  <a:lnTo>
                    <a:pt x="39" y="273"/>
                  </a:lnTo>
                  <a:lnTo>
                    <a:pt x="37" y="269"/>
                  </a:lnTo>
                  <a:lnTo>
                    <a:pt x="35" y="264"/>
                  </a:lnTo>
                  <a:lnTo>
                    <a:pt x="33" y="260"/>
                  </a:lnTo>
                  <a:lnTo>
                    <a:pt x="31" y="255"/>
                  </a:lnTo>
                  <a:lnTo>
                    <a:pt x="29" y="251"/>
                  </a:lnTo>
                  <a:lnTo>
                    <a:pt x="27" y="246"/>
                  </a:lnTo>
                  <a:lnTo>
                    <a:pt x="26" y="242"/>
                  </a:lnTo>
                  <a:lnTo>
                    <a:pt x="24" y="237"/>
                  </a:lnTo>
                  <a:lnTo>
                    <a:pt x="22" y="233"/>
                  </a:lnTo>
                  <a:lnTo>
                    <a:pt x="20" y="229"/>
                  </a:lnTo>
                  <a:lnTo>
                    <a:pt x="19" y="223"/>
                  </a:lnTo>
                  <a:lnTo>
                    <a:pt x="18" y="219"/>
                  </a:lnTo>
                  <a:lnTo>
                    <a:pt x="16" y="214"/>
                  </a:lnTo>
                  <a:lnTo>
                    <a:pt x="15" y="211"/>
                  </a:lnTo>
                  <a:lnTo>
                    <a:pt x="15" y="206"/>
                  </a:lnTo>
                  <a:lnTo>
                    <a:pt x="13" y="201"/>
                  </a:lnTo>
                  <a:lnTo>
                    <a:pt x="12" y="197"/>
                  </a:lnTo>
                  <a:lnTo>
                    <a:pt x="12" y="192"/>
                  </a:lnTo>
                  <a:lnTo>
                    <a:pt x="11" y="188"/>
                  </a:lnTo>
                  <a:lnTo>
                    <a:pt x="10" y="184"/>
                  </a:lnTo>
                  <a:lnTo>
                    <a:pt x="9" y="180"/>
                  </a:lnTo>
                  <a:lnTo>
                    <a:pt x="9" y="175"/>
                  </a:lnTo>
                  <a:lnTo>
                    <a:pt x="8" y="171"/>
                  </a:lnTo>
                  <a:lnTo>
                    <a:pt x="8" y="166"/>
                  </a:lnTo>
                  <a:lnTo>
                    <a:pt x="8" y="162"/>
                  </a:lnTo>
                  <a:lnTo>
                    <a:pt x="8" y="158"/>
                  </a:lnTo>
                  <a:lnTo>
                    <a:pt x="8" y="153"/>
                  </a:lnTo>
                  <a:lnTo>
                    <a:pt x="8" y="149"/>
                  </a:lnTo>
                  <a:lnTo>
                    <a:pt x="8" y="146"/>
                  </a:lnTo>
                  <a:lnTo>
                    <a:pt x="8" y="141"/>
                  </a:lnTo>
                  <a:lnTo>
                    <a:pt x="8" y="137"/>
                  </a:lnTo>
                  <a:lnTo>
                    <a:pt x="8" y="132"/>
                  </a:lnTo>
                  <a:lnTo>
                    <a:pt x="9" y="128"/>
                  </a:lnTo>
                  <a:lnTo>
                    <a:pt x="9" y="125"/>
                  </a:lnTo>
                  <a:lnTo>
                    <a:pt x="10" y="120"/>
                  </a:lnTo>
                  <a:lnTo>
                    <a:pt x="11" y="117"/>
                  </a:lnTo>
                  <a:lnTo>
                    <a:pt x="12" y="113"/>
                  </a:lnTo>
                  <a:lnTo>
                    <a:pt x="12" y="109"/>
                  </a:lnTo>
                  <a:lnTo>
                    <a:pt x="14" y="105"/>
                  </a:lnTo>
                  <a:lnTo>
                    <a:pt x="15" y="101"/>
                  </a:lnTo>
                  <a:lnTo>
                    <a:pt x="15" y="97"/>
                  </a:lnTo>
                  <a:lnTo>
                    <a:pt x="16" y="94"/>
                  </a:lnTo>
                  <a:lnTo>
                    <a:pt x="18" y="90"/>
                  </a:lnTo>
                  <a:lnTo>
                    <a:pt x="19" y="86"/>
                  </a:lnTo>
                  <a:lnTo>
                    <a:pt x="20" y="82"/>
                  </a:lnTo>
                  <a:lnTo>
                    <a:pt x="22" y="79"/>
                  </a:lnTo>
                  <a:lnTo>
                    <a:pt x="24" y="76"/>
                  </a:lnTo>
                  <a:lnTo>
                    <a:pt x="26" y="72"/>
                  </a:lnTo>
                  <a:lnTo>
                    <a:pt x="27" y="69"/>
                  </a:lnTo>
                  <a:lnTo>
                    <a:pt x="29" y="65"/>
                  </a:lnTo>
                  <a:lnTo>
                    <a:pt x="31" y="62"/>
                  </a:lnTo>
                  <a:lnTo>
                    <a:pt x="34" y="59"/>
                  </a:lnTo>
                  <a:lnTo>
                    <a:pt x="35" y="56"/>
                  </a:lnTo>
                  <a:lnTo>
                    <a:pt x="37" y="52"/>
                  </a:lnTo>
                  <a:lnTo>
                    <a:pt x="39" y="49"/>
                  </a:lnTo>
                  <a:lnTo>
                    <a:pt x="42" y="47"/>
                  </a:lnTo>
                  <a:lnTo>
                    <a:pt x="44" y="43"/>
                  </a:lnTo>
                  <a:lnTo>
                    <a:pt x="46" y="40"/>
                  </a:lnTo>
                  <a:lnTo>
                    <a:pt x="49" y="37"/>
                  </a:lnTo>
                  <a:lnTo>
                    <a:pt x="51" y="34"/>
                  </a:lnTo>
                  <a:lnTo>
                    <a:pt x="60" y="26"/>
                  </a:lnTo>
                  <a:lnTo>
                    <a:pt x="63" y="23"/>
                  </a:lnTo>
                  <a:lnTo>
                    <a:pt x="66" y="20"/>
                  </a:lnTo>
                  <a:lnTo>
                    <a:pt x="69" y="18"/>
                  </a:lnTo>
                  <a:lnTo>
                    <a:pt x="72" y="16"/>
                  </a:lnTo>
                  <a:lnTo>
                    <a:pt x="76" y="14"/>
                  </a:lnTo>
                  <a:lnTo>
                    <a:pt x="79" y="11"/>
                  </a:lnTo>
                  <a:lnTo>
                    <a:pt x="82" y="9"/>
                  </a:lnTo>
                  <a:lnTo>
                    <a:pt x="85" y="6"/>
                  </a:lnTo>
                  <a:lnTo>
                    <a:pt x="89" y="4"/>
                  </a:lnTo>
                  <a:lnTo>
                    <a:pt x="92" y="2"/>
                  </a:lnTo>
                  <a:lnTo>
                    <a:pt x="96" y="0"/>
                  </a:lnTo>
                  <a:lnTo>
                    <a:pt x="97" y="0"/>
                  </a:lnTo>
                  <a:lnTo>
                    <a:pt x="76" y="2"/>
                  </a:lnTo>
                  <a:lnTo>
                    <a:pt x="76" y="3"/>
                  </a:lnTo>
                  <a:lnTo>
                    <a:pt x="74" y="4"/>
                  </a:lnTo>
                  <a:lnTo>
                    <a:pt x="71" y="6"/>
                  </a:lnTo>
                  <a:lnTo>
                    <a:pt x="68" y="9"/>
                  </a:lnTo>
                  <a:lnTo>
                    <a:pt x="65" y="11"/>
                  </a:lnTo>
                  <a:lnTo>
                    <a:pt x="61" y="14"/>
                  </a:lnTo>
                  <a:lnTo>
                    <a:pt x="59" y="17"/>
                  </a:lnTo>
                  <a:lnTo>
                    <a:pt x="55" y="20"/>
                  </a:lnTo>
                  <a:lnTo>
                    <a:pt x="52" y="22"/>
                  </a:lnTo>
                  <a:lnTo>
                    <a:pt x="46" y="28"/>
                  </a:lnTo>
                  <a:lnTo>
                    <a:pt x="44" y="31"/>
                  </a:lnTo>
                  <a:lnTo>
                    <a:pt x="41" y="33"/>
                  </a:lnTo>
                  <a:lnTo>
                    <a:pt x="38" y="37"/>
                  </a:lnTo>
                  <a:lnTo>
                    <a:pt x="36" y="40"/>
                  </a:lnTo>
                  <a:lnTo>
                    <a:pt x="34" y="43"/>
                  </a:lnTo>
                  <a:lnTo>
                    <a:pt x="32" y="47"/>
                  </a:lnTo>
                  <a:lnTo>
                    <a:pt x="29" y="50"/>
                  </a:lnTo>
                  <a:lnTo>
                    <a:pt x="27" y="53"/>
                  </a:lnTo>
                  <a:lnTo>
                    <a:pt x="25" y="56"/>
                  </a:lnTo>
                  <a:lnTo>
                    <a:pt x="23" y="60"/>
                  </a:lnTo>
                  <a:lnTo>
                    <a:pt x="20" y="64"/>
                  </a:lnTo>
                  <a:lnTo>
                    <a:pt x="19" y="66"/>
                  </a:lnTo>
                  <a:lnTo>
                    <a:pt x="17" y="70"/>
                  </a:lnTo>
                  <a:lnTo>
                    <a:pt x="15" y="74"/>
                  </a:lnTo>
                  <a:lnTo>
                    <a:pt x="14" y="78"/>
                  </a:lnTo>
                  <a:lnTo>
                    <a:pt x="13" y="81"/>
                  </a:lnTo>
                  <a:lnTo>
                    <a:pt x="11" y="85"/>
                  </a:lnTo>
                  <a:lnTo>
                    <a:pt x="9" y="89"/>
                  </a:lnTo>
                  <a:lnTo>
                    <a:pt x="8" y="93"/>
                  </a:lnTo>
                  <a:lnTo>
                    <a:pt x="8" y="97"/>
                  </a:lnTo>
                  <a:lnTo>
                    <a:pt x="6" y="100"/>
                  </a:lnTo>
                  <a:lnTo>
                    <a:pt x="5" y="104"/>
                  </a:lnTo>
                  <a:lnTo>
                    <a:pt x="4" y="109"/>
                  </a:lnTo>
                  <a:lnTo>
                    <a:pt x="3" y="112"/>
                  </a:lnTo>
                  <a:lnTo>
                    <a:pt x="2" y="116"/>
                  </a:lnTo>
                  <a:lnTo>
                    <a:pt x="1" y="120"/>
                  </a:lnTo>
                  <a:lnTo>
                    <a:pt x="1" y="125"/>
                  </a:lnTo>
                  <a:lnTo>
                    <a:pt x="0" y="129"/>
                  </a:lnTo>
                  <a:lnTo>
                    <a:pt x="0" y="132"/>
                  </a:lnTo>
                  <a:lnTo>
                    <a:pt x="0" y="137"/>
                  </a:lnTo>
                  <a:lnTo>
                    <a:pt x="0" y="141"/>
                  </a:lnTo>
                  <a:lnTo>
                    <a:pt x="0" y="146"/>
                  </a:lnTo>
                  <a:lnTo>
                    <a:pt x="0" y="154"/>
                  </a:lnTo>
                  <a:lnTo>
                    <a:pt x="0" y="159"/>
                  </a:lnTo>
                  <a:lnTo>
                    <a:pt x="0" y="163"/>
                  </a:lnTo>
                  <a:lnTo>
                    <a:pt x="0" y="168"/>
                  </a:lnTo>
                  <a:lnTo>
                    <a:pt x="0" y="173"/>
                  </a:lnTo>
                  <a:lnTo>
                    <a:pt x="0" y="177"/>
                  </a:lnTo>
                  <a:lnTo>
                    <a:pt x="1" y="181"/>
                  </a:lnTo>
                  <a:lnTo>
                    <a:pt x="2" y="185"/>
                  </a:lnTo>
                  <a:lnTo>
                    <a:pt x="3" y="190"/>
                  </a:lnTo>
                  <a:lnTo>
                    <a:pt x="3" y="195"/>
                  </a:lnTo>
                  <a:lnTo>
                    <a:pt x="5" y="199"/>
                  </a:lnTo>
                  <a:lnTo>
                    <a:pt x="6" y="203"/>
                  </a:lnTo>
                  <a:lnTo>
                    <a:pt x="7" y="209"/>
                  </a:lnTo>
                  <a:lnTo>
                    <a:pt x="8" y="213"/>
                  </a:lnTo>
                  <a:lnTo>
                    <a:pt x="9" y="217"/>
                  </a:lnTo>
                  <a:lnTo>
                    <a:pt x="10" y="222"/>
                  </a:lnTo>
                  <a:lnTo>
                    <a:pt x="12" y="227"/>
                  </a:lnTo>
                  <a:lnTo>
                    <a:pt x="13" y="231"/>
                  </a:lnTo>
                  <a:lnTo>
                    <a:pt x="15" y="236"/>
                  </a:lnTo>
                  <a:lnTo>
                    <a:pt x="16" y="241"/>
                  </a:lnTo>
                  <a:lnTo>
                    <a:pt x="18" y="245"/>
                  </a:lnTo>
                  <a:lnTo>
                    <a:pt x="19" y="250"/>
                  </a:lnTo>
                  <a:lnTo>
                    <a:pt x="22" y="254"/>
                  </a:lnTo>
                  <a:lnTo>
                    <a:pt x="24" y="260"/>
                  </a:lnTo>
                  <a:lnTo>
                    <a:pt x="26" y="264"/>
                  </a:lnTo>
                  <a:lnTo>
                    <a:pt x="28" y="268"/>
                  </a:lnTo>
                  <a:lnTo>
                    <a:pt x="30" y="273"/>
                  </a:lnTo>
                  <a:lnTo>
                    <a:pt x="33" y="278"/>
                  </a:lnTo>
                  <a:lnTo>
                    <a:pt x="35" y="282"/>
                  </a:lnTo>
                  <a:lnTo>
                    <a:pt x="38" y="287"/>
                  </a:lnTo>
                  <a:lnTo>
                    <a:pt x="40" y="292"/>
                  </a:lnTo>
                  <a:lnTo>
                    <a:pt x="42" y="297"/>
                  </a:lnTo>
                  <a:lnTo>
                    <a:pt x="46" y="301"/>
                  </a:lnTo>
                  <a:lnTo>
                    <a:pt x="48" y="306"/>
                  </a:lnTo>
                  <a:lnTo>
                    <a:pt x="50" y="310"/>
                  </a:lnTo>
                  <a:lnTo>
                    <a:pt x="54" y="315"/>
                  </a:lnTo>
                  <a:lnTo>
                    <a:pt x="57" y="319"/>
                  </a:lnTo>
                  <a:lnTo>
                    <a:pt x="60" y="324"/>
                  </a:lnTo>
                  <a:lnTo>
                    <a:pt x="63" y="328"/>
                  </a:lnTo>
                  <a:lnTo>
                    <a:pt x="66" y="333"/>
                  </a:lnTo>
                  <a:lnTo>
                    <a:pt x="70" y="337"/>
                  </a:lnTo>
                  <a:lnTo>
                    <a:pt x="73" y="342"/>
                  </a:lnTo>
                  <a:lnTo>
                    <a:pt x="77" y="346"/>
                  </a:lnTo>
                  <a:lnTo>
                    <a:pt x="80" y="351"/>
                  </a:lnTo>
                  <a:lnTo>
                    <a:pt x="84" y="355"/>
                  </a:lnTo>
                  <a:lnTo>
                    <a:pt x="87" y="359"/>
                  </a:lnTo>
                  <a:lnTo>
                    <a:pt x="90" y="364"/>
                  </a:lnTo>
                  <a:lnTo>
                    <a:pt x="95" y="368"/>
                  </a:lnTo>
                  <a:lnTo>
                    <a:pt x="98" y="373"/>
                  </a:lnTo>
                  <a:lnTo>
                    <a:pt x="102" y="377"/>
                  </a:lnTo>
                  <a:lnTo>
                    <a:pt x="106" y="381"/>
                  </a:lnTo>
                  <a:lnTo>
                    <a:pt x="110" y="386"/>
                  </a:lnTo>
                  <a:lnTo>
                    <a:pt x="114" y="390"/>
                  </a:lnTo>
                  <a:lnTo>
                    <a:pt x="118" y="393"/>
                  </a:lnTo>
                  <a:lnTo>
                    <a:pt x="127" y="402"/>
                  </a:lnTo>
                  <a:lnTo>
                    <a:pt x="131" y="406"/>
                  </a:lnTo>
                  <a:lnTo>
                    <a:pt x="135" y="409"/>
                  </a:lnTo>
                  <a:lnTo>
                    <a:pt x="140" y="414"/>
                  </a:lnTo>
                  <a:lnTo>
                    <a:pt x="144" y="418"/>
                  </a:lnTo>
                  <a:lnTo>
                    <a:pt x="148" y="422"/>
                  </a:lnTo>
                  <a:lnTo>
                    <a:pt x="153" y="425"/>
                  </a:lnTo>
                  <a:lnTo>
                    <a:pt x="158" y="430"/>
                  </a:lnTo>
                  <a:lnTo>
                    <a:pt x="162" y="433"/>
                  </a:lnTo>
                  <a:lnTo>
                    <a:pt x="168" y="437"/>
                  </a:lnTo>
                  <a:lnTo>
                    <a:pt x="171" y="441"/>
                  </a:lnTo>
                  <a:lnTo>
                    <a:pt x="177" y="444"/>
                  </a:lnTo>
                  <a:lnTo>
                    <a:pt x="181" y="448"/>
                  </a:lnTo>
                  <a:lnTo>
                    <a:pt x="186" y="451"/>
                  </a:lnTo>
                  <a:lnTo>
                    <a:pt x="191" y="455"/>
                  </a:lnTo>
                  <a:lnTo>
                    <a:pt x="196" y="459"/>
                  </a:lnTo>
                  <a:lnTo>
                    <a:pt x="201" y="461"/>
                  </a:lnTo>
                  <a:lnTo>
                    <a:pt x="206" y="465"/>
                  </a:lnTo>
                  <a:lnTo>
                    <a:pt x="211" y="469"/>
                  </a:lnTo>
                  <a:lnTo>
                    <a:pt x="216" y="472"/>
                  </a:lnTo>
                  <a:lnTo>
                    <a:pt x="221" y="474"/>
                  </a:lnTo>
                  <a:lnTo>
                    <a:pt x="227" y="478"/>
                  </a:lnTo>
                  <a:lnTo>
                    <a:pt x="232" y="481"/>
                  </a:lnTo>
                  <a:lnTo>
                    <a:pt x="237" y="484"/>
                  </a:lnTo>
                  <a:lnTo>
                    <a:pt x="242" y="488"/>
                  </a:lnTo>
                  <a:lnTo>
                    <a:pt x="248" y="490"/>
                  </a:lnTo>
                  <a:lnTo>
                    <a:pt x="252" y="492"/>
                  </a:lnTo>
                  <a:lnTo>
                    <a:pt x="258" y="496"/>
                  </a:lnTo>
                  <a:lnTo>
                    <a:pt x="264" y="499"/>
                  </a:lnTo>
                  <a:lnTo>
                    <a:pt x="269" y="501"/>
                  </a:lnTo>
                  <a:lnTo>
                    <a:pt x="274" y="504"/>
                  </a:lnTo>
                  <a:lnTo>
                    <a:pt x="279" y="506"/>
                  </a:lnTo>
                  <a:lnTo>
                    <a:pt x="285" y="509"/>
                  </a:lnTo>
                  <a:lnTo>
                    <a:pt x="290" y="512"/>
                  </a:lnTo>
                  <a:lnTo>
                    <a:pt x="296" y="514"/>
                  </a:lnTo>
                  <a:lnTo>
                    <a:pt x="302" y="516"/>
                  </a:lnTo>
                  <a:lnTo>
                    <a:pt x="307" y="519"/>
                  </a:lnTo>
                  <a:lnTo>
                    <a:pt x="313" y="520"/>
                  </a:lnTo>
                  <a:lnTo>
                    <a:pt x="318" y="523"/>
                  </a:lnTo>
                  <a:lnTo>
                    <a:pt x="323" y="524"/>
                  </a:lnTo>
                  <a:lnTo>
                    <a:pt x="329" y="527"/>
                  </a:lnTo>
                  <a:lnTo>
                    <a:pt x="335" y="529"/>
                  </a:lnTo>
                  <a:lnTo>
                    <a:pt x="340" y="531"/>
                  </a:lnTo>
                  <a:lnTo>
                    <a:pt x="346" y="532"/>
                  </a:lnTo>
                  <a:lnTo>
                    <a:pt x="351" y="534"/>
                  </a:lnTo>
                  <a:lnTo>
                    <a:pt x="357" y="536"/>
                  </a:lnTo>
                  <a:lnTo>
                    <a:pt x="362" y="538"/>
                  </a:lnTo>
                  <a:lnTo>
                    <a:pt x="368" y="539"/>
                  </a:lnTo>
                  <a:lnTo>
                    <a:pt x="373" y="540"/>
                  </a:lnTo>
                  <a:lnTo>
                    <a:pt x="379" y="542"/>
                  </a:lnTo>
                  <a:lnTo>
                    <a:pt x="385" y="543"/>
                  </a:lnTo>
                  <a:lnTo>
                    <a:pt x="390" y="544"/>
                  </a:lnTo>
                  <a:lnTo>
                    <a:pt x="395" y="545"/>
                  </a:lnTo>
                  <a:lnTo>
                    <a:pt x="401" y="547"/>
                  </a:lnTo>
                  <a:lnTo>
                    <a:pt x="406" y="548"/>
                  </a:lnTo>
                  <a:lnTo>
                    <a:pt x="412" y="549"/>
                  </a:lnTo>
                  <a:lnTo>
                    <a:pt x="418" y="550"/>
                  </a:lnTo>
                  <a:lnTo>
                    <a:pt x="423" y="551"/>
                  </a:lnTo>
                  <a:lnTo>
                    <a:pt x="429" y="551"/>
                  </a:lnTo>
                  <a:lnTo>
                    <a:pt x="434" y="552"/>
                  </a:lnTo>
                  <a:lnTo>
                    <a:pt x="439" y="552"/>
                  </a:lnTo>
                  <a:lnTo>
                    <a:pt x="444" y="553"/>
                  </a:lnTo>
                  <a:lnTo>
                    <a:pt x="450" y="553"/>
                  </a:lnTo>
                  <a:lnTo>
                    <a:pt x="455" y="554"/>
                  </a:lnTo>
                  <a:lnTo>
                    <a:pt x="461" y="554"/>
                  </a:lnTo>
                  <a:lnTo>
                    <a:pt x="466" y="555"/>
                  </a:lnTo>
                  <a:lnTo>
                    <a:pt x="471" y="555"/>
                  </a:lnTo>
                  <a:lnTo>
                    <a:pt x="492" y="555"/>
                  </a:lnTo>
                  <a:lnTo>
                    <a:pt x="497" y="555"/>
                  </a:lnTo>
                  <a:lnTo>
                    <a:pt x="502" y="554"/>
                  </a:lnTo>
                  <a:lnTo>
                    <a:pt x="506" y="554"/>
                  </a:lnTo>
                  <a:lnTo>
                    <a:pt x="512" y="553"/>
                  </a:lnTo>
                  <a:lnTo>
                    <a:pt x="517" y="553"/>
                  </a:lnTo>
                  <a:lnTo>
                    <a:pt x="522" y="552"/>
                  </a:lnTo>
                  <a:lnTo>
                    <a:pt x="526" y="551"/>
                  </a:lnTo>
                  <a:lnTo>
                    <a:pt x="532" y="551"/>
                  </a:lnTo>
                  <a:lnTo>
                    <a:pt x="536" y="551"/>
                  </a:lnTo>
                  <a:lnTo>
                    <a:pt x="541" y="550"/>
                  </a:lnTo>
                  <a:lnTo>
                    <a:pt x="545" y="549"/>
                  </a:lnTo>
                  <a:lnTo>
                    <a:pt x="551" y="548"/>
                  </a:lnTo>
                  <a:lnTo>
                    <a:pt x="555" y="546"/>
                  </a:lnTo>
                  <a:lnTo>
                    <a:pt x="559" y="545"/>
                  </a:lnTo>
                  <a:lnTo>
                    <a:pt x="563" y="544"/>
                  </a:lnTo>
                  <a:lnTo>
                    <a:pt x="568" y="543"/>
                  </a:lnTo>
                  <a:lnTo>
                    <a:pt x="573" y="542"/>
                  </a:lnTo>
                  <a:lnTo>
                    <a:pt x="576" y="540"/>
                  </a:lnTo>
                  <a:lnTo>
                    <a:pt x="581" y="539"/>
                  </a:lnTo>
                  <a:lnTo>
                    <a:pt x="585" y="537"/>
                  </a:lnTo>
                  <a:lnTo>
                    <a:pt x="589" y="536"/>
                  </a:lnTo>
                  <a:lnTo>
                    <a:pt x="593" y="534"/>
                  </a:lnTo>
                  <a:lnTo>
                    <a:pt x="597" y="532"/>
                  </a:lnTo>
                  <a:lnTo>
                    <a:pt x="601" y="530"/>
                  </a:lnTo>
                  <a:lnTo>
                    <a:pt x="606" y="528"/>
                  </a:lnTo>
                  <a:lnTo>
                    <a:pt x="609" y="526"/>
                  </a:lnTo>
                  <a:lnTo>
                    <a:pt x="613" y="524"/>
                  </a:lnTo>
                  <a:lnTo>
                    <a:pt x="617" y="522"/>
                  </a:lnTo>
                  <a:lnTo>
                    <a:pt x="620" y="520"/>
                  </a:lnTo>
                  <a:lnTo>
                    <a:pt x="624" y="518"/>
                  </a:lnTo>
                  <a:lnTo>
                    <a:pt x="627" y="516"/>
                  </a:lnTo>
                  <a:lnTo>
                    <a:pt x="631" y="513"/>
                  </a:lnTo>
                  <a:lnTo>
                    <a:pt x="635" y="511"/>
                  </a:lnTo>
                  <a:lnTo>
                    <a:pt x="637" y="508"/>
                  </a:lnTo>
                  <a:lnTo>
                    <a:pt x="641" y="506"/>
                  </a:lnTo>
                  <a:lnTo>
                    <a:pt x="644" y="503"/>
                  </a:lnTo>
                  <a:lnTo>
                    <a:pt x="647" y="500"/>
                  </a:lnTo>
                  <a:lnTo>
                    <a:pt x="651" y="498"/>
                  </a:lnTo>
                  <a:lnTo>
                    <a:pt x="654" y="495"/>
                  </a:lnTo>
                  <a:lnTo>
                    <a:pt x="659" y="489"/>
                  </a:lnTo>
                  <a:lnTo>
                    <a:pt x="662" y="487"/>
                  </a:lnTo>
                  <a:lnTo>
                    <a:pt x="665" y="483"/>
                  </a:lnTo>
                  <a:lnTo>
                    <a:pt x="667" y="480"/>
                  </a:lnTo>
                  <a:lnTo>
                    <a:pt x="670" y="477"/>
                  </a:lnTo>
                  <a:lnTo>
                    <a:pt x="671" y="474"/>
                  </a:lnTo>
                  <a:lnTo>
                    <a:pt x="674" y="471"/>
                  </a:lnTo>
                  <a:lnTo>
                    <a:pt x="676" y="468"/>
                  </a:lnTo>
                  <a:lnTo>
                    <a:pt x="678" y="464"/>
                  </a:lnTo>
                  <a:lnTo>
                    <a:pt x="681" y="461"/>
                  </a:lnTo>
                  <a:lnTo>
                    <a:pt x="683" y="457"/>
                  </a:lnTo>
                  <a:lnTo>
                    <a:pt x="684" y="454"/>
                  </a:lnTo>
                  <a:lnTo>
                    <a:pt x="686" y="450"/>
                  </a:lnTo>
                  <a:lnTo>
                    <a:pt x="688" y="447"/>
                  </a:lnTo>
                  <a:lnTo>
                    <a:pt x="690" y="443"/>
                  </a:lnTo>
                  <a:lnTo>
                    <a:pt x="691" y="440"/>
                  </a:lnTo>
                  <a:lnTo>
                    <a:pt x="693" y="436"/>
                  </a:lnTo>
                  <a:lnTo>
                    <a:pt x="695" y="432"/>
                  </a:lnTo>
                  <a:lnTo>
                    <a:pt x="696" y="429"/>
                  </a:lnTo>
                  <a:lnTo>
                    <a:pt x="697" y="424"/>
                  </a:lnTo>
                  <a:lnTo>
                    <a:pt x="698" y="421"/>
                  </a:lnTo>
                  <a:lnTo>
                    <a:pt x="699" y="417"/>
                  </a:lnTo>
                  <a:lnTo>
                    <a:pt x="701" y="413"/>
                  </a:lnTo>
                  <a:lnTo>
                    <a:pt x="702" y="409"/>
                  </a:lnTo>
                  <a:lnTo>
                    <a:pt x="703" y="405"/>
                  </a:lnTo>
                  <a:lnTo>
                    <a:pt x="704" y="400"/>
                  </a:lnTo>
                  <a:lnTo>
                    <a:pt x="704" y="397"/>
                  </a:lnTo>
                  <a:lnTo>
                    <a:pt x="704" y="396"/>
                  </a:lnTo>
                  <a:lnTo>
                    <a:pt x="704" y="395"/>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20" name="Freeform 148"/>
            <p:cNvSpPr>
              <a:spLocks noChangeAspect="1"/>
            </p:cNvSpPr>
            <p:nvPr/>
          </p:nvSpPr>
          <p:spPr bwMode="auto">
            <a:xfrm>
              <a:off x="791" y="1412"/>
              <a:ext cx="836" cy="583"/>
            </a:xfrm>
            <a:custGeom>
              <a:avLst/>
              <a:gdLst>
                <a:gd name="T0" fmla="*/ 15 w 836"/>
                <a:gd name="T1" fmla="*/ 66 h 583"/>
                <a:gd name="T2" fmla="*/ 44 w 836"/>
                <a:gd name="T3" fmla="*/ 50 h 583"/>
                <a:gd name="T4" fmla="*/ 75 w 836"/>
                <a:gd name="T5" fmla="*/ 37 h 583"/>
                <a:gd name="T6" fmla="*/ 108 w 836"/>
                <a:gd name="T7" fmla="*/ 26 h 583"/>
                <a:gd name="T8" fmla="*/ 142 w 836"/>
                <a:gd name="T9" fmla="*/ 17 h 583"/>
                <a:gd name="T10" fmla="*/ 177 w 836"/>
                <a:gd name="T11" fmla="*/ 12 h 583"/>
                <a:gd name="T12" fmla="*/ 212 w 836"/>
                <a:gd name="T13" fmla="*/ 8 h 583"/>
                <a:gd name="T14" fmla="*/ 284 w 836"/>
                <a:gd name="T15" fmla="*/ 9 h 583"/>
                <a:gd name="T16" fmla="*/ 320 w 836"/>
                <a:gd name="T17" fmla="*/ 13 h 583"/>
                <a:gd name="T18" fmla="*/ 358 w 836"/>
                <a:gd name="T19" fmla="*/ 19 h 583"/>
                <a:gd name="T20" fmla="*/ 395 w 836"/>
                <a:gd name="T21" fmla="*/ 28 h 583"/>
                <a:gd name="T22" fmla="*/ 431 w 836"/>
                <a:gd name="T23" fmla="*/ 40 h 583"/>
                <a:gd name="T24" fmla="*/ 467 w 836"/>
                <a:gd name="T25" fmla="*/ 54 h 583"/>
                <a:gd name="T26" fmla="*/ 504 w 836"/>
                <a:gd name="T27" fmla="*/ 70 h 583"/>
                <a:gd name="T28" fmla="*/ 539 w 836"/>
                <a:gd name="T29" fmla="*/ 90 h 583"/>
                <a:gd name="T30" fmla="*/ 574 w 836"/>
                <a:gd name="T31" fmla="*/ 111 h 583"/>
                <a:gd name="T32" fmla="*/ 607 w 836"/>
                <a:gd name="T33" fmla="*/ 133 h 583"/>
                <a:gd name="T34" fmla="*/ 637 w 836"/>
                <a:gd name="T35" fmla="*/ 159 h 583"/>
                <a:gd name="T36" fmla="*/ 680 w 836"/>
                <a:gd name="T37" fmla="*/ 198 h 583"/>
                <a:gd name="T38" fmla="*/ 706 w 836"/>
                <a:gd name="T39" fmla="*/ 226 h 583"/>
                <a:gd name="T40" fmla="*/ 728 w 836"/>
                <a:gd name="T41" fmla="*/ 256 h 583"/>
                <a:gd name="T42" fmla="*/ 750 w 836"/>
                <a:gd name="T43" fmla="*/ 286 h 583"/>
                <a:gd name="T44" fmla="*/ 769 w 836"/>
                <a:gd name="T45" fmla="*/ 317 h 583"/>
                <a:gd name="T46" fmla="*/ 785 w 836"/>
                <a:gd name="T47" fmla="*/ 349 h 583"/>
                <a:gd name="T48" fmla="*/ 799 w 836"/>
                <a:gd name="T49" fmla="*/ 382 h 583"/>
                <a:gd name="T50" fmla="*/ 810 w 836"/>
                <a:gd name="T51" fmla="*/ 415 h 583"/>
                <a:gd name="T52" fmla="*/ 819 w 836"/>
                <a:gd name="T53" fmla="*/ 449 h 583"/>
                <a:gd name="T54" fmla="*/ 825 w 836"/>
                <a:gd name="T55" fmla="*/ 482 h 583"/>
                <a:gd name="T56" fmla="*/ 827 w 836"/>
                <a:gd name="T57" fmla="*/ 516 h 583"/>
                <a:gd name="T58" fmla="*/ 827 w 836"/>
                <a:gd name="T59" fmla="*/ 557 h 583"/>
                <a:gd name="T60" fmla="*/ 824 w 836"/>
                <a:gd name="T61" fmla="*/ 582 h 583"/>
                <a:gd name="T62" fmla="*/ 835 w 836"/>
                <a:gd name="T63" fmla="*/ 555 h 583"/>
                <a:gd name="T64" fmla="*/ 833 w 836"/>
                <a:gd name="T65" fmla="*/ 486 h 583"/>
                <a:gd name="T66" fmla="*/ 827 w 836"/>
                <a:gd name="T67" fmla="*/ 453 h 583"/>
                <a:gd name="T68" fmla="*/ 819 w 836"/>
                <a:gd name="T69" fmla="*/ 419 h 583"/>
                <a:gd name="T70" fmla="*/ 808 w 836"/>
                <a:gd name="T71" fmla="*/ 386 h 583"/>
                <a:gd name="T72" fmla="*/ 795 w 836"/>
                <a:gd name="T73" fmla="*/ 353 h 583"/>
                <a:gd name="T74" fmla="*/ 779 w 836"/>
                <a:gd name="T75" fmla="*/ 321 h 583"/>
                <a:gd name="T76" fmla="*/ 761 w 836"/>
                <a:gd name="T77" fmla="*/ 289 h 583"/>
                <a:gd name="T78" fmla="*/ 740 w 836"/>
                <a:gd name="T79" fmla="*/ 258 h 583"/>
                <a:gd name="T80" fmla="*/ 717 w 836"/>
                <a:gd name="T81" fmla="*/ 228 h 583"/>
                <a:gd name="T82" fmla="*/ 692 w 836"/>
                <a:gd name="T83" fmla="*/ 200 h 583"/>
                <a:gd name="T84" fmla="*/ 641 w 836"/>
                <a:gd name="T85" fmla="*/ 153 h 583"/>
                <a:gd name="T86" fmla="*/ 610 w 836"/>
                <a:gd name="T87" fmla="*/ 129 h 583"/>
                <a:gd name="T88" fmla="*/ 577 w 836"/>
                <a:gd name="T89" fmla="*/ 105 h 583"/>
                <a:gd name="T90" fmla="*/ 543 w 836"/>
                <a:gd name="T91" fmla="*/ 83 h 583"/>
                <a:gd name="T92" fmla="*/ 508 w 836"/>
                <a:gd name="T93" fmla="*/ 65 h 583"/>
                <a:gd name="T94" fmla="*/ 472 w 836"/>
                <a:gd name="T95" fmla="*/ 48 h 583"/>
                <a:gd name="T96" fmla="*/ 436 w 836"/>
                <a:gd name="T97" fmla="*/ 34 h 583"/>
                <a:gd name="T98" fmla="*/ 399 w 836"/>
                <a:gd name="T99" fmla="*/ 22 h 583"/>
                <a:gd name="T100" fmla="*/ 362 w 836"/>
                <a:gd name="T101" fmla="*/ 14 h 583"/>
                <a:gd name="T102" fmla="*/ 326 w 836"/>
                <a:gd name="T103" fmla="*/ 7 h 583"/>
                <a:gd name="T104" fmla="*/ 289 w 836"/>
                <a:gd name="T105" fmla="*/ 2 h 583"/>
                <a:gd name="T106" fmla="*/ 252 w 836"/>
                <a:gd name="T107" fmla="*/ 0 h 583"/>
                <a:gd name="T108" fmla="*/ 199 w 836"/>
                <a:gd name="T109" fmla="*/ 1 h 583"/>
                <a:gd name="T110" fmla="*/ 164 w 836"/>
                <a:gd name="T111" fmla="*/ 6 h 583"/>
                <a:gd name="T112" fmla="*/ 130 w 836"/>
                <a:gd name="T113" fmla="*/ 13 h 583"/>
                <a:gd name="T114" fmla="*/ 97 w 836"/>
                <a:gd name="T115" fmla="*/ 21 h 583"/>
                <a:gd name="T116" fmla="*/ 64 w 836"/>
                <a:gd name="T117" fmla="*/ 33 h 583"/>
                <a:gd name="T118" fmla="*/ 33 w 836"/>
                <a:gd name="T119" fmla="*/ 47 h 583"/>
                <a:gd name="T120" fmla="*/ 3 w 836"/>
                <a:gd name="T121" fmla="*/ 64 h 58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36"/>
                <a:gd name="T184" fmla="*/ 0 h 583"/>
                <a:gd name="T185" fmla="*/ 836 w 836"/>
                <a:gd name="T186" fmla="*/ 583 h 58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36" h="583">
                  <a:moveTo>
                    <a:pt x="4" y="63"/>
                  </a:moveTo>
                  <a:lnTo>
                    <a:pt x="0" y="75"/>
                  </a:lnTo>
                  <a:lnTo>
                    <a:pt x="7" y="70"/>
                  </a:lnTo>
                  <a:lnTo>
                    <a:pt x="15" y="66"/>
                  </a:lnTo>
                  <a:lnTo>
                    <a:pt x="21" y="62"/>
                  </a:lnTo>
                  <a:lnTo>
                    <a:pt x="29" y="58"/>
                  </a:lnTo>
                  <a:lnTo>
                    <a:pt x="36" y="54"/>
                  </a:lnTo>
                  <a:lnTo>
                    <a:pt x="44" y="50"/>
                  </a:lnTo>
                  <a:lnTo>
                    <a:pt x="52" y="46"/>
                  </a:lnTo>
                  <a:lnTo>
                    <a:pt x="60" y="43"/>
                  </a:lnTo>
                  <a:lnTo>
                    <a:pt x="68" y="39"/>
                  </a:lnTo>
                  <a:lnTo>
                    <a:pt x="75" y="37"/>
                  </a:lnTo>
                  <a:lnTo>
                    <a:pt x="83" y="33"/>
                  </a:lnTo>
                  <a:lnTo>
                    <a:pt x="91" y="31"/>
                  </a:lnTo>
                  <a:lnTo>
                    <a:pt x="99" y="28"/>
                  </a:lnTo>
                  <a:lnTo>
                    <a:pt x="108" y="26"/>
                  </a:lnTo>
                  <a:lnTo>
                    <a:pt x="116" y="23"/>
                  </a:lnTo>
                  <a:lnTo>
                    <a:pt x="124" y="21"/>
                  </a:lnTo>
                  <a:lnTo>
                    <a:pt x="133" y="19"/>
                  </a:lnTo>
                  <a:lnTo>
                    <a:pt x="142" y="17"/>
                  </a:lnTo>
                  <a:lnTo>
                    <a:pt x="150" y="16"/>
                  </a:lnTo>
                  <a:lnTo>
                    <a:pt x="159" y="15"/>
                  </a:lnTo>
                  <a:lnTo>
                    <a:pt x="168" y="13"/>
                  </a:lnTo>
                  <a:lnTo>
                    <a:pt x="177" y="12"/>
                  </a:lnTo>
                  <a:lnTo>
                    <a:pt x="185" y="10"/>
                  </a:lnTo>
                  <a:lnTo>
                    <a:pt x="194" y="9"/>
                  </a:lnTo>
                  <a:lnTo>
                    <a:pt x="202" y="8"/>
                  </a:lnTo>
                  <a:lnTo>
                    <a:pt x="212" y="8"/>
                  </a:lnTo>
                  <a:lnTo>
                    <a:pt x="221" y="8"/>
                  </a:lnTo>
                  <a:lnTo>
                    <a:pt x="266" y="8"/>
                  </a:lnTo>
                  <a:lnTo>
                    <a:pt x="275" y="8"/>
                  </a:lnTo>
                  <a:lnTo>
                    <a:pt x="284" y="9"/>
                  </a:lnTo>
                  <a:lnTo>
                    <a:pt x="293" y="9"/>
                  </a:lnTo>
                  <a:lnTo>
                    <a:pt x="302" y="11"/>
                  </a:lnTo>
                  <a:lnTo>
                    <a:pt x="311" y="12"/>
                  </a:lnTo>
                  <a:lnTo>
                    <a:pt x="320" y="13"/>
                  </a:lnTo>
                  <a:lnTo>
                    <a:pt x="330" y="15"/>
                  </a:lnTo>
                  <a:lnTo>
                    <a:pt x="339" y="16"/>
                  </a:lnTo>
                  <a:lnTo>
                    <a:pt x="348" y="18"/>
                  </a:lnTo>
                  <a:lnTo>
                    <a:pt x="358" y="19"/>
                  </a:lnTo>
                  <a:lnTo>
                    <a:pt x="367" y="21"/>
                  </a:lnTo>
                  <a:lnTo>
                    <a:pt x="376" y="24"/>
                  </a:lnTo>
                  <a:lnTo>
                    <a:pt x="386" y="27"/>
                  </a:lnTo>
                  <a:lnTo>
                    <a:pt x="395" y="28"/>
                  </a:lnTo>
                  <a:lnTo>
                    <a:pt x="404" y="31"/>
                  </a:lnTo>
                  <a:lnTo>
                    <a:pt x="413" y="34"/>
                  </a:lnTo>
                  <a:lnTo>
                    <a:pt x="423" y="37"/>
                  </a:lnTo>
                  <a:lnTo>
                    <a:pt x="431" y="40"/>
                  </a:lnTo>
                  <a:lnTo>
                    <a:pt x="441" y="44"/>
                  </a:lnTo>
                  <a:lnTo>
                    <a:pt x="449" y="47"/>
                  </a:lnTo>
                  <a:lnTo>
                    <a:pt x="459" y="50"/>
                  </a:lnTo>
                  <a:lnTo>
                    <a:pt x="467" y="54"/>
                  </a:lnTo>
                  <a:lnTo>
                    <a:pt x="477" y="58"/>
                  </a:lnTo>
                  <a:lnTo>
                    <a:pt x="486" y="62"/>
                  </a:lnTo>
                  <a:lnTo>
                    <a:pt x="495" y="66"/>
                  </a:lnTo>
                  <a:lnTo>
                    <a:pt x="504" y="70"/>
                  </a:lnTo>
                  <a:lnTo>
                    <a:pt x="513" y="75"/>
                  </a:lnTo>
                  <a:lnTo>
                    <a:pt x="522" y="80"/>
                  </a:lnTo>
                  <a:lnTo>
                    <a:pt x="531" y="84"/>
                  </a:lnTo>
                  <a:lnTo>
                    <a:pt x="539" y="90"/>
                  </a:lnTo>
                  <a:lnTo>
                    <a:pt x="548" y="95"/>
                  </a:lnTo>
                  <a:lnTo>
                    <a:pt x="557" y="100"/>
                  </a:lnTo>
                  <a:lnTo>
                    <a:pt x="566" y="105"/>
                  </a:lnTo>
                  <a:lnTo>
                    <a:pt x="574" y="111"/>
                  </a:lnTo>
                  <a:lnTo>
                    <a:pt x="582" y="116"/>
                  </a:lnTo>
                  <a:lnTo>
                    <a:pt x="590" y="122"/>
                  </a:lnTo>
                  <a:lnTo>
                    <a:pt x="598" y="128"/>
                  </a:lnTo>
                  <a:lnTo>
                    <a:pt x="607" y="133"/>
                  </a:lnTo>
                  <a:lnTo>
                    <a:pt x="615" y="140"/>
                  </a:lnTo>
                  <a:lnTo>
                    <a:pt x="622" y="146"/>
                  </a:lnTo>
                  <a:lnTo>
                    <a:pt x="630" y="152"/>
                  </a:lnTo>
                  <a:lnTo>
                    <a:pt x="637" y="159"/>
                  </a:lnTo>
                  <a:lnTo>
                    <a:pt x="645" y="164"/>
                  </a:lnTo>
                  <a:lnTo>
                    <a:pt x="652" y="172"/>
                  </a:lnTo>
                  <a:lnTo>
                    <a:pt x="660" y="178"/>
                  </a:lnTo>
                  <a:lnTo>
                    <a:pt x="680" y="198"/>
                  </a:lnTo>
                  <a:lnTo>
                    <a:pt x="687" y="205"/>
                  </a:lnTo>
                  <a:lnTo>
                    <a:pt x="693" y="212"/>
                  </a:lnTo>
                  <a:lnTo>
                    <a:pt x="699" y="219"/>
                  </a:lnTo>
                  <a:lnTo>
                    <a:pt x="706" y="226"/>
                  </a:lnTo>
                  <a:lnTo>
                    <a:pt x="711" y="234"/>
                  </a:lnTo>
                  <a:lnTo>
                    <a:pt x="717" y="241"/>
                  </a:lnTo>
                  <a:lnTo>
                    <a:pt x="724" y="248"/>
                  </a:lnTo>
                  <a:lnTo>
                    <a:pt x="728" y="256"/>
                  </a:lnTo>
                  <a:lnTo>
                    <a:pt x="735" y="263"/>
                  </a:lnTo>
                  <a:lnTo>
                    <a:pt x="740" y="271"/>
                  </a:lnTo>
                  <a:lnTo>
                    <a:pt x="745" y="278"/>
                  </a:lnTo>
                  <a:lnTo>
                    <a:pt x="750" y="286"/>
                  </a:lnTo>
                  <a:lnTo>
                    <a:pt x="755" y="294"/>
                  </a:lnTo>
                  <a:lnTo>
                    <a:pt x="760" y="302"/>
                  </a:lnTo>
                  <a:lnTo>
                    <a:pt x="764" y="309"/>
                  </a:lnTo>
                  <a:lnTo>
                    <a:pt x="769" y="317"/>
                  </a:lnTo>
                  <a:lnTo>
                    <a:pt x="773" y="325"/>
                  </a:lnTo>
                  <a:lnTo>
                    <a:pt x="778" y="334"/>
                  </a:lnTo>
                  <a:lnTo>
                    <a:pt x="782" y="341"/>
                  </a:lnTo>
                  <a:lnTo>
                    <a:pt x="785" y="349"/>
                  </a:lnTo>
                  <a:lnTo>
                    <a:pt x="789" y="358"/>
                  </a:lnTo>
                  <a:lnTo>
                    <a:pt x="793" y="366"/>
                  </a:lnTo>
                  <a:lnTo>
                    <a:pt x="796" y="374"/>
                  </a:lnTo>
                  <a:lnTo>
                    <a:pt x="799" y="382"/>
                  </a:lnTo>
                  <a:lnTo>
                    <a:pt x="802" y="390"/>
                  </a:lnTo>
                  <a:lnTo>
                    <a:pt x="805" y="399"/>
                  </a:lnTo>
                  <a:lnTo>
                    <a:pt x="808" y="407"/>
                  </a:lnTo>
                  <a:lnTo>
                    <a:pt x="810" y="415"/>
                  </a:lnTo>
                  <a:lnTo>
                    <a:pt x="813" y="423"/>
                  </a:lnTo>
                  <a:lnTo>
                    <a:pt x="815" y="432"/>
                  </a:lnTo>
                  <a:lnTo>
                    <a:pt x="817" y="440"/>
                  </a:lnTo>
                  <a:lnTo>
                    <a:pt x="819" y="449"/>
                  </a:lnTo>
                  <a:lnTo>
                    <a:pt x="820" y="457"/>
                  </a:lnTo>
                  <a:lnTo>
                    <a:pt x="822" y="465"/>
                  </a:lnTo>
                  <a:lnTo>
                    <a:pt x="823" y="473"/>
                  </a:lnTo>
                  <a:lnTo>
                    <a:pt x="825" y="482"/>
                  </a:lnTo>
                  <a:lnTo>
                    <a:pt x="826" y="491"/>
                  </a:lnTo>
                  <a:lnTo>
                    <a:pt x="827" y="499"/>
                  </a:lnTo>
                  <a:lnTo>
                    <a:pt x="827" y="507"/>
                  </a:lnTo>
                  <a:lnTo>
                    <a:pt x="827" y="516"/>
                  </a:lnTo>
                  <a:lnTo>
                    <a:pt x="828" y="524"/>
                  </a:lnTo>
                  <a:lnTo>
                    <a:pt x="828" y="541"/>
                  </a:lnTo>
                  <a:lnTo>
                    <a:pt x="827" y="550"/>
                  </a:lnTo>
                  <a:lnTo>
                    <a:pt x="827" y="557"/>
                  </a:lnTo>
                  <a:lnTo>
                    <a:pt x="827" y="566"/>
                  </a:lnTo>
                  <a:lnTo>
                    <a:pt x="826" y="574"/>
                  </a:lnTo>
                  <a:lnTo>
                    <a:pt x="825" y="582"/>
                  </a:lnTo>
                  <a:lnTo>
                    <a:pt x="824" y="582"/>
                  </a:lnTo>
                  <a:lnTo>
                    <a:pt x="833" y="580"/>
                  </a:lnTo>
                  <a:lnTo>
                    <a:pt x="834" y="571"/>
                  </a:lnTo>
                  <a:lnTo>
                    <a:pt x="835" y="563"/>
                  </a:lnTo>
                  <a:lnTo>
                    <a:pt x="835" y="555"/>
                  </a:lnTo>
                  <a:lnTo>
                    <a:pt x="835" y="513"/>
                  </a:lnTo>
                  <a:lnTo>
                    <a:pt x="835" y="504"/>
                  </a:lnTo>
                  <a:lnTo>
                    <a:pt x="834" y="495"/>
                  </a:lnTo>
                  <a:lnTo>
                    <a:pt x="833" y="486"/>
                  </a:lnTo>
                  <a:lnTo>
                    <a:pt x="832" y="478"/>
                  </a:lnTo>
                  <a:lnTo>
                    <a:pt x="830" y="469"/>
                  </a:lnTo>
                  <a:lnTo>
                    <a:pt x="829" y="461"/>
                  </a:lnTo>
                  <a:lnTo>
                    <a:pt x="827" y="453"/>
                  </a:lnTo>
                  <a:lnTo>
                    <a:pt x="826" y="444"/>
                  </a:lnTo>
                  <a:lnTo>
                    <a:pt x="823" y="436"/>
                  </a:lnTo>
                  <a:lnTo>
                    <a:pt x="821" y="427"/>
                  </a:lnTo>
                  <a:lnTo>
                    <a:pt x="819" y="419"/>
                  </a:lnTo>
                  <a:lnTo>
                    <a:pt x="817" y="411"/>
                  </a:lnTo>
                  <a:lnTo>
                    <a:pt x="814" y="402"/>
                  </a:lnTo>
                  <a:lnTo>
                    <a:pt x="811" y="394"/>
                  </a:lnTo>
                  <a:lnTo>
                    <a:pt x="808" y="386"/>
                  </a:lnTo>
                  <a:lnTo>
                    <a:pt x="805" y="378"/>
                  </a:lnTo>
                  <a:lnTo>
                    <a:pt x="801" y="369"/>
                  </a:lnTo>
                  <a:lnTo>
                    <a:pt x="799" y="360"/>
                  </a:lnTo>
                  <a:lnTo>
                    <a:pt x="795" y="353"/>
                  </a:lnTo>
                  <a:lnTo>
                    <a:pt x="791" y="345"/>
                  </a:lnTo>
                  <a:lnTo>
                    <a:pt x="788" y="336"/>
                  </a:lnTo>
                  <a:lnTo>
                    <a:pt x="783" y="328"/>
                  </a:lnTo>
                  <a:lnTo>
                    <a:pt x="779" y="321"/>
                  </a:lnTo>
                  <a:lnTo>
                    <a:pt x="775" y="312"/>
                  </a:lnTo>
                  <a:lnTo>
                    <a:pt x="770" y="305"/>
                  </a:lnTo>
                  <a:lnTo>
                    <a:pt x="765" y="297"/>
                  </a:lnTo>
                  <a:lnTo>
                    <a:pt x="761" y="289"/>
                  </a:lnTo>
                  <a:lnTo>
                    <a:pt x="756" y="281"/>
                  </a:lnTo>
                  <a:lnTo>
                    <a:pt x="750" y="274"/>
                  </a:lnTo>
                  <a:lnTo>
                    <a:pt x="745" y="266"/>
                  </a:lnTo>
                  <a:lnTo>
                    <a:pt x="740" y="258"/>
                  </a:lnTo>
                  <a:lnTo>
                    <a:pt x="734" y="251"/>
                  </a:lnTo>
                  <a:lnTo>
                    <a:pt x="728" y="243"/>
                  </a:lnTo>
                  <a:lnTo>
                    <a:pt x="723" y="236"/>
                  </a:lnTo>
                  <a:lnTo>
                    <a:pt x="717" y="228"/>
                  </a:lnTo>
                  <a:lnTo>
                    <a:pt x="711" y="222"/>
                  </a:lnTo>
                  <a:lnTo>
                    <a:pt x="705" y="214"/>
                  </a:lnTo>
                  <a:lnTo>
                    <a:pt x="698" y="207"/>
                  </a:lnTo>
                  <a:lnTo>
                    <a:pt x="692" y="200"/>
                  </a:lnTo>
                  <a:lnTo>
                    <a:pt x="664" y="172"/>
                  </a:lnTo>
                  <a:lnTo>
                    <a:pt x="656" y="166"/>
                  </a:lnTo>
                  <a:lnTo>
                    <a:pt x="649" y="160"/>
                  </a:lnTo>
                  <a:lnTo>
                    <a:pt x="641" y="153"/>
                  </a:lnTo>
                  <a:lnTo>
                    <a:pt x="635" y="146"/>
                  </a:lnTo>
                  <a:lnTo>
                    <a:pt x="627" y="141"/>
                  </a:lnTo>
                  <a:lnTo>
                    <a:pt x="618" y="134"/>
                  </a:lnTo>
                  <a:lnTo>
                    <a:pt x="610" y="129"/>
                  </a:lnTo>
                  <a:lnTo>
                    <a:pt x="603" y="122"/>
                  </a:lnTo>
                  <a:lnTo>
                    <a:pt x="594" y="116"/>
                  </a:lnTo>
                  <a:lnTo>
                    <a:pt x="586" y="110"/>
                  </a:lnTo>
                  <a:lnTo>
                    <a:pt x="577" y="105"/>
                  </a:lnTo>
                  <a:lnTo>
                    <a:pt x="569" y="99"/>
                  </a:lnTo>
                  <a:lnTo>
                    <a:pt x="560" y="94"/>
                  </a:lnTo>
                  <a:lnTo>
                    <a:pt x="551" y="89"/>
                  </a:lnTo>
                  <a:lnTo>
                    <a:pt x="543" y="83"/>
                  </a:lnTo>
                  <a:lnTo>
                    <a:pt x="534" y="79"/>
                  </a:lnTo>
                  <a:lnTo>
                    <a:pt x="526" y="74"/>
                  </a:lnTo>
                  <a:lnTo>
                    <a:pt x="516" y="69"/>
                  </a:lnTo>
                  <a:lnTo>
                    <a:pt x="508" y="65"/>
                  </a:lnTo>
                  <a:lnTo>
                    <a:pt x="499" y="60"/>
                  </a:lnTo>
                  <a:lnTo>
                    <a:pt x="490" y="56"/>
                  </a:lnTo>
                  <a:lnTo>
                    <a:pt x="480" y="52"/>
                  </a:lnTo>
                  <a:lnTo>
                    <a:pt x="472" y="48"/>
                  </a:lnTo>
                  <a:lnTo>
                    <a:pt x="462" y="45"/>
                  </a:lnTo>
                  <a:lnTo>
                    <a:pt x="454" y="41"/>
                  </a:lnTo>
                  <a:lnTo>
                    <a:pt x="444" y="38"/>
                  </a:lnTo>
                  <a:lnTo>
                    <a:pt x="436" y="34"/>
                  </a:lnTo>
                  <a:lnTo>
                    <a:pt x="426" y="31"/>
                  </a:lnTo>
                  <a:lnTo>
                    <a:pt x="418" y="28"/>
                  </a:lnTo>
                  <a:lnTo>
                    <a:pt x="408" y="26"/>
                  </a:lnTo>
                  <a:lnTo>
                    <a:pt x="399" y="22"/>
                  </a:lnTo>
                  <a:lnTo>
                    <a:pt x="390" y="19"/>
                  </a:lnTo>
                  <a:lnTo>
                    <a:pt x="380" y="18"/>
                  </a:lnTo>
                  <a:lnTo>
                    <a:pt x="372" y="16"/>
                  </a:lnTo>
                  <a:lnTo>
                    <a:pt x="362" y="14"/>
                  </a:lnTo>
                  <a:lnTo>
                    <a:pt x="353" y="11"/>
                  </a:lnTo>
                  <a:lnTo>
                    <a:pt x="344" y="9"/>
                  </a:lnTo>
                  <a:lnTo>
                    <a:pt x="335" y="8"/>
                  </a:lnTo>
                  <a:lnTo>
                    <a:pt x="326" y="7"/>
                  </a:lnTo>
                  <a:lnTo>
                    <a:pt x="316" y="5"/>
                  </a:lnTo>
                  <a:lnTo>
                    <a:pt x="307" y="4"/>
                  </a:lnTo>
                  <a:lnTo>
                    <a:pt x="298" y="3"/>
                  </a:lnTo>
                  <a:lnTo>
                    <a:pt x="289" y="2"/>
                  </a:lnTo>
                  <a:lnTo>
                    <a:pt x="280" y="1"/>
                  </a:lnTo>
                  <a:lnTo>
                    <a:pt x="271" y="0"/>
                  </a:lnTo>
                  <a:lnTo>
                    <a:pt x="262" y="0"/>
                  </a:lnTo>
                  <a:lnTo>
                    <a:pt x="252" y="0"/>
                  </a:lnTo>
                  <a:lnTo>
                    <a:pt x="226" y="0"/>
                  </a:lnTo>
                  <a:lnTo>
                    <a:pt x="217" y="0"/>
                  </a:lnTo>
                  <a:lnTo>
                    <a:pt x="208" y="0"/>
                  </a:lnTo>
                  <a:lnTo>
                    <a:pt x="199" y="1"/>
                  </a:lnTo>
                  <a:lnTo>
                    <a:pt x="190" y="2"/>
                  </a:lnTo>
                  <a:lnTo>
                    <a:pt x="181" y="3"/>
                  </a:lnTo>
                  <a:lnTo>
                    <a:pt x="173" y="5"/>
                  </a:lnTo>
                  <a:lnTo>
                    <a:pt x="164" y="6"/>
                  </a:lnTo>
                  <a:lnTo>
                    <a:pt x="156" y="8"/>
                  </a:lnTo>
                  <a:lnTo>
                    <a:pt x="147" y="8"/>
                  </a:lnTo>
                  <a:lnTo>
                    <a:pt x="138" y="10"/>
                  </a:lnTo>
                  <a:lnTo>
                    <a:pt x="130" y="13"/>
                  </a:lnTo>
                  <a:lnTo>
                    <a:pt x="121" y="15"/>
                  </a:lnTo>
                  <a:lnTo>
                    <a:pt x="113" y="17"/>
                  </a:lnTo>
                  <a:lnTo>
                    <a:pt x="105" y="19"/>
                  </a:lnTo>
                  <a:lnTo>
                    <a:pt x="97" y="21"/>
                  </a:lnTo>
                  <a:lnTo>
                    <a:pt x="88" y="24"/>
                  </a:lnTo>
                  <a:lnTo>
                    <a:pt x="80" y="27"/>
                  </a:lnTo>
                  <a:lnTo>
                    <a:pt x="72" y="30"/>
                  </a:lnTo>
                  <a:lnTo>
                    <a:pt x="64" y="33"/>
                  </a:lnTo>
                  <a:lnTo>
                    <a:pt x="56" y="36"/>
                  </a:lnTo>
                  <a:lnTo>
                    <a:pt x="48" y="39"/>
                  </a:lnTo>
                  <a:lnTo>
                    <a:pt x="40" y="43"/>
                  </a:lnTo>
                  <a:lnTo>
                    <a:pt x="33" y="47"/>
                  </a:lnTo>
                  <a:lnTo>
                    <a:pt x="26" y="50"/>
                  </a:lnTo>
                  <a:lnTo>
                    <a:pt x="18" y="55"/>
                  </a:lnTo>
                  <a:lnTo>
                    <a:pt x="10" y="59"/>
                  </a:lnTo>
                  <a:lnTo>
                    <a:pt x="3" y="64"/>
                  </a:lnTo>
                  <a:lnTo>
                    <a:pt x="4" y="63"/>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21" name="Freeform 149"/>
            <p:cNvSpPr>
              <a:spLocks noChangeAspect="1"/>
            </p:cNvSpPr>
            <p:nvPr/>
          </p:nvSpPr>
          <p:spPr bwMode="auto">
            <a:xfrm>
              <a:off x="618" y="1348"/>
              <a:ext cx="1024" cy="1025"/>
            </a:xfrm>
            <a:custGeom>
              <a:avLst/>
              <a:gdLst>
                <a:gd name="T0" fmla="*/ 694 w 1024"/>
                <a:gd name="T1" fmla="*/ 42 h 1025"/>
                <a:gd name="T2" fmla="*/ 594 w 1024"/>
                <a:gd name="T3" fmla="*/ 15 h 1025"/>
                <a:gd name="T4" fmla="*/ 492 w 1024"/>
                <a:gd name="T5" fmla="*/ 9 h 1025"/>
                <a:gd name="T6" fmla="*/ 391 w 1024"/>
                <a:gd name="T7" fmla="*/ 22 h 1025"/>
                <a:gd name="T8" fmla="*/ 294 w 1024"/>
                <a:gd name="T9" fmla="*/ 57 h 1025"/>
                <a:gd name="T10" fmla="*/ 207 w 1024"/>
                <a:gd name="T11" fmla="*/ 110 h 1025"/>
                <a:gd name="T12" fmla="*/ 131 w 1024"/>
                <a:gd name="T13" fmla="*/ 181 h 1025"/>
                <a:gd name="T14" fmla="*/ 72 w 1024"/>
                <a:gd name="T15" fmla="*/ 265 h 1025"/>
                <a:gd name="T16" fmla="*/ 31 w 1024"/>
                <a:gd name="T17" fmla="*/ 359 h 1025"/>
                <a:gd name="T18" fmla="*/ 10 w 1024"/>
                <a:gd name="T19" fmla="*/ 460 h 1025"/>
                <a:gd name="T20" fmla="*/ 12 w 1024"/>
                <a:gd name="T21" fmla="*/ 579 h 1025"/>
                <a:gd name="T22" fmla="*/ 36 w 1024"/>
                <a:gd name="T23" fmla="*/ 678 h 1025"/>
                <a:gd name="T24" fmla="*/ 79 w 1024"/>
                <a:gd name="T25" fmla="*/ 771 h 1025"/>
                <a:gd name="T26" fmla="*/ 141 w 1024"/>
                <a:gd name="T27" fmla="*/ 853 h 1025"/>
                <a:gd name="T28" fmla="*/ 219 w 1024"/>
                <a:gd name="T29" fmla="*/ 921 h 1025"/>
                <a:gd name="T30" fmla="*/ 308 w 1024"/>
                <a:gd name="T31" fmla="*/ 972 h 1025"/>
                <a:gd name="T32" fmla="*/ 406 w 1024"/>
                <a:gd name="T33" fmla="*/ 1004 h 1025"/>
                <a:gd name="T34" fmla="*/ 507 w 1024"/>
                <a:gd name="T35" fmla="*/ 1015 h 1025"/>
                <a:gd name="T36" fmla="*/ 610 w 1024"/>
                <a:gd name="T37" fmla="*/ 1006 h 1025"/>
                <a:gd name="T38" fmla="*/ 708 w 1024"/>
                <a:gd name="T39" fmla="*/ 975 h 1025"/>
                <a:gd name="T40" fmla="*/ 797 w 1024"/>
                <a:gd name="T41" fmla="*/ 926 h 1025"/>
                <a:gd name="T42" fmla="*/ 876 w 1024"/>
                <a:gd name="T43" fmla="*/ 860 h 1025"/>
                <a:gd name="T44" fmla="*/ 939 w 1024"/>
                <a:gd name="T45" fmla="*/ 778 h 1025"/>
                <a:gd name="T46" fmla="*/ 984 w 1024"/>
                <a:gd name="T47" fmla="*/ 687 h 1025"/>
                <a:gd name="T48" fmla="*/ 1010 w 1024"/>
                <a:gd name="T49" fmla="*/ 587 h 1025"/>
                <a:gd name="T50" fmla="*/ 1014 w 1024"/>
                <a:gd name="T51" fmla="*/ 469 h 1025"/>
                <a:gd name="T52" fmla="*/ 995 w 1024"/>
                <a:gd name="T53" fmla="*/ 369 h 1025"/>
                <a:gd name="T54" fmla="*/ 956 w 1024"/>
                <a:gd name="T55" fmla="*/ 273 h 1025"/>
                <a:gd name="T56" fmla="*/ 897 w 1024"/>
                <a:gd name="T57" fmla="*/ 188 h 1025"/>
                <a:gd name="T58" fmla="*/ 824 w 1024"/>
                <a:gd name="T59" fmla="*/ 117 h 1025"/>
                <a:gd name="T60" fmla="*/ 748 w 1024"/>
                <a:gd name="T61" fmla="*/ 58 h 1025"/>
                <a:gd name="T62" fmla="*/ 651 w 1024"/>
                <a:gd name="T63" fmla="*/ 20 h 1025"/>
                <a:gd name="T64" fmla="*/ 548 w 1024"/>
                <a:gd name="T65" fmla="*/ 1 h 1025"/>
                <a:gd name="T66" fmla="*/ 436 w 1024"/>
                <a:gd name="T67" fmla="*/ 6 h 1025"/>
                <a:gd name="T68" fmla="*/ 335 w 1024"/>
                <a:gd name="T69" fmla="*/ 32 h 1025"/>
                <a:gd name="T70" fmla="*/ 241 w 1024"/>
                <a:gd name="T71" fmla="*/ 78 h 1025"/>
                <a:gd name="T72" fmla="*/ 159 w 1024"/>
                <a:gd name="T73" fmla="*/ 141 h 1025"/>
                <a:gd name="T74" fmla="*/ 91 w 1024"/>
                <a:gd name="T75" fmla="*/ 221 h 1025"/>
                <a:gd name="T76" fmla="*/ 40 w 1024"/>
                <a:gd name="T77" fmla="*/ 312 h 1025"/>
                <a:gd name="T78" fmla="*/ 10 w 1024"/>
                <a:gd name="T79" fmla="*/ 412 h 1025"/>
                <a:gd name="T80" fmla="*/ 0 w 1024"/>
                <a:gd name="T81" fmla="*/ 532 h 1025"/>
                <a:gd name="T82" fmla="*/ 15 w 1024"/>
                <a:gd name="T83" fmla="*/ 635 h 1025"/>
                <a:gd name="T84" fmla="*/ 50 w 1024"/>
                <a:gd name="T85" fmla="*/ 733 h 1025"/>
                <a:gd name="T86" fmla="*/ 105 w 1024"/>
                <a:gd name="T87" fmla="*/ 823 h 1025"/>
                <a:gd name="T88" fmla="*/ 176 w 1024"/>
                <a:gd name="T89" fmla="*/ 899 h 1025"/>
                <a:gd name="T90" fmla="*/ 261 w 1024"/>
                <a:gd name="T91" fmla="*/ 958 h 1025"/>
                <a:gd name="T92" fmla="*/ 357 w 1024"/>
                <a:gd name="T93" fmla="*/ 1000 h 1025"/>
                <a:gd name="T94" fmla="*/ 459 w 1024"/>
                <a:gd name="T95" fmla="*/ 1022 h 1025"/>
                <a:gd name="T96" fmla="*/ 571 w 1024"/>
                <a:gd name="T97" fmla="*/ 1021 h 1025"/>
                <a:gd name="T98" fmla="*/ 673 w 1024"/>
                <a:gd name="T99" fmla="*/ 997 h 1025"/>
                <a:gd name="T100" fmla="*/ 768 w 1024"/>
                <a:gd name="T101" fmla="*/ 955 h 1025"/>
                <a:gd name="T102" fmla="*/ 853 w 1024"/>
                <a:gd name="T103" fmla="*/ 893 h 1025"/>
                <a:gd name="T104" fmla="*/ 923 w 1024"/>
                <a:gd name="T105" fmla="*/ 816 h 1025"/>
                <a:gd name="T106" fmla="*/ 976 w 1024"/>
                <a:gd name="T107" fmla="*/ 726 h 1025"/>
                <a:gd name="T108" fmla="*/ 1010 w 1024"/>
                <a:gd name="T109" fmla="*/ 628 h 1025"/>
                <a:gd name="T110" fmla="*/ 1023 w 1024"/>
                <a:gd name="T111" fmla="*/ 524 h 1025"/>
                <a:gd name="T112" fmla="*/ 1012 w 1024"/>
                <a:gd name="T113" fmla="*/ 405 h 1025"/>
                <a:gd name="T114" fmla="*/ 980 w 1024"/>
                <a:gd name="T115" fmla="*/ 305 h 1025"/>
                <a:gd name="T116" fmla="*/ 928 w 1024"/>
                <a:gd name="T117" fmla="*/ 214 h 1025"/>
                <a:gd name="T118" fmla="*/ 860 w 1024"/>
                <a:gd name="T119" fmla="*/ 137 h 1025"/>
                <a:gd name="T120" fmla="*/ 778 w 1024"/>
                <a:gd name="T121" fmla="*/ 85 h 10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24"/>
                <a:gd name="T184" fmla="*/ 0 h 1025"/>
                <a:gd name="T185" fmla="*/ 1024 w 1024"/>
                <a:gd name="T186" fmla="*/ 1025 h 102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24" h="1025">
                  <a:moveTo>
                    <a:pt x="778" y="85"/>
                  </a:moveTo>
                  <a:lnTo>
                    <a:pt x="772" y="80"/>
                  </a:lnTo>
                  <a:lnTo>
                    <a:pt x="765" y="76"/>
                  </a:lnTo>
                  <a:lnTo>
                    <a:pt x="758" y="72"/>
                  </a:lnTo>
                  <a:lnTo>
                    <a:pt x="752" y="69"/>
                  </a:lnTo>
                  <a:lnTo>
                    <a:pt x="745" y="65"/>
                  </a:lnTo>
                  <a:lnTo>
                    <a:pt x="737" y="61"/>
                  </a:lnTo>
                  <a:lnTo>
                    <a:pt x="730" y="58"/>
                  </a:lnTo>
                  <a:lnTo>
                    <a:pt x="723" y="54"/>
                  </a:lnTo>
                  <a:lnTo>
                    <a:pt x="716" y="51"/>
                  </a:lnTo>
                  <a:lnTo>
                    <a:pt x="708" y="49"/>
                  </a:lnTo>
                  <a:lnTo>
                    <a:pt x="701" y="45"/>
                  </a:lnTo>
                  <a:lnTo>
                    <a:pt x="694" y="42"/>
                  </a:lnTo>
                  <a:lnTo>
                    <a:pt x="686" y="39"/>
                  </a:lnTo>
                  <a:lnTo>
                    <a:pt x="679" y="36"/>
                  </a:lnTo>
                  <a:lnTo>
                    <a:pt x="671" y="34"/>
                  </a:lnTo>
                  <a:lnTo>
                    <a:pt x="664" y="32"/>
                  </a:lnTo>
                  <a:lnTo>
                    <a:pt x="656" y="29"/>
                  </a:lnTo>
                  <a:lnTo>
                    <a:pt x="648" y="27"/>
                  </a:lnTo>
                  <a:lnTo>
                    <a:pt x="641" y="25"/>
                  </a:lnTo>
                  <a:lnTo>
                    <a:pt x="633" y="22"/>
                  </a:lnTo>
                  <a:lnTo>
                    <a:pt x="625" y="21"/>
                  </a:lnTo>
                  <a:lnTo>
                    <a:pt x="618" y="19"/>
                  </a:lnTo>
                  <a:lnTo>
                    <a:pt x="610" y="18"/>
                  </a:lnTo>
                  <a:lnTo>
                    <a:pt x="603" y="16"/>
                  </a:lnTo>
                  <a:lnTo>
                    <a:pt x="594" y="15"/>
                  </a:lnTo>
                  <a:lnTo>
                    <a:pt x="587" y="14"/>
                  </a:lnTo>
                  <a:lnTo>
                    <a:pt x="578" y="12"/>
                  </a:lnTo>
                  <a:lnTo>
                    <a:pt x="571" y="11"/>
                  </a:lnTo>
                  <a:lnTo>
                    <a:pt x="563" y="10"/>
                  </a:lnTo>
                  <a:lnTo>
                    <a:pt x="555" y="9"/>
                  </a:lnTo>
                  <a:lnTo>
                    <a:pt x="547" y="9"/>
                  </a:lnTo>
                  <a:lnTo>
                    <a:pt x="539" y="9"/>
                  </a:lnTo>
                  <a:lnTo>
                    <a:pt x="532" y="9"/>
                  </a:lnTo>
                  <a:lnTo>
                    <a:pt x="524" y="8"/>
                  </a:lnTo>
                  <a:lnTo>
                    <a:pt x="516" y="8"/>
                  </a:lnTo>
                  <a:lnTo>
                    <a:pt x="507" y="8"/>
                  </a:lnTo>
                  <a:lnTo>
                    <a:pt x="500" y="8"/>
                  </a:lnTo>
                  <a:lnTo>
                    <a:pt x="492" y="9"/>
                  </a:lnTo>
                  <a:lnTo>
                    <a:pt x="485" y="9"/>
                  </a:lnTo>
                  <a:lnTo>
                    <a:pt x="477" y="9"/>
                  </a:lnTo>
                  <a:lnTo>
                    <a:pt x="469" y="9"/>
                  </a:lnTo>
                  <a:lnTo>
                    <a:pt x="461" y="10"/>
                  </a:lnTo>
                  <a:lnTo>
                    <a:pt x="453" y="11"/>
                  </a:lnTo>
                  <a:lnTo>
                    <a:pt x="445" y="12"/>
                  </a:lnTo>
                  <a:lnTo>
                    <a:pt x="437" y="14"/>
                  </a:lnTo>
                  <a:lnTo>
                    <a:pt x="429" y="15"/>
                  </a:lnTo>
                  <a:lnTo>
                    <a:pt x="421" y="16"/>
                  </a:lnTo>
                  <a:lnTo>
                    <a:pt x="413" y="18"/>
                  </a:lnTo>
                  <a:lnTo>
                    <a:pt x="406" y="19"/>
                  </a:lnTo>
                  <a:lnTo>
                    <a:pt x="398" y="21"/>
                  </a:lnTo>
                  <a:lnTo>
                    <a:pt x="391" y="22"/>
                  </a:lnTo>
                  <a:lnTo>
                    <a:pt x="383" y="24"/>
                  </a:lnTo>
                  <a:lnTo>
                    <a:pt x="376" y="27"/>
                  </a:lnTo>
                  <a:lnTo>
                    <a:pt x="368" y="29"/>
                  </a:lnTo>
                  <a:lnTo>
                    <a:pt x="360" y="31"/>
                  </a:lnTo>
                  <a:lnTo>
                    <a:pt x="353" y="34"/>
                  </a:lnTo>
                  <a:lnTo>
                    <a:pt x="345" y="36"/>
                  </a:lnTo>
                  <a:lnTo>
                    <a:pt x="337" y="39"/>
                  </a:lnTo>
                  <a:lnTo>
                    <a:pt x="330" y="41"/>
                  </a:lnTo>
                  <a:lnTo>
                    <a:pt x="323" y="45"/>
                  </a:lnTo>
                  <a:lnTo>
                    <a:pt x="316" y="48"/>
                  </a:lnTo>
                  <a:lnTo>
                    <a:pt x="308" y="51"/>
                  </a:lnTo>
                  <a:lnTo>
                    <a:pt x="301" y="53"/>
                  </a:lnTo>
                  <a:lnTo>
                    <a:pt x="294" y="57"/>
                  </a:lnTo>
                  <a:lnTo>
                    <a:pt x="287" y="60"/>
                  </a:lnTo>
                  <a:lnTo>
                    <a:pt x="280" y="65"/>
                  </a:lnTo>
                  <a:lnTo>
                    <a:pt x="272" y="69"/>
                  </a:lnTo>
                  <a:lnTo>
                    <a:pt x="266" y="72"/>
                  </a:lnTo>
                  <a:lnTo>
                    <a:pt x="259" y="76"/>
                  </a:lnTo>
                  <a:lnTo>
                    <a:pt x="252" y="80"/>
                  </a:lnTo>
                  <a:lnTo>
                    <a:pt x="246" y="84"/>
                  </a:lnTo>
                  <a:lnTo>
                    <a:pt x="238" y="88"/>
                  </a:lnTo>
                  <a:lnTo>
                    <a:pt x="232" y="92"/>
                  </a:lnTo>
                  <a:lnTo>
                    <a:pt x="226" y="97"/>
                  </a:lnTo>
                  <a:lnTo>
                    <a:pt x="219" y="101"/>
                  </a:lnTo>
                  <a:lnTo>
                    <a:pt x="213" y="106"/>
                  </a:lnTo>
                  <a:lnTo>
                    <a:pt x="207" y="110"/>
                  </a:lnTo>
                  <a:lnTo>
                    <a:pt x="200" y="116"/>
                  </a:lnTo>
                  <a:lnTo>
                    <a:pt x="194" y="121"/>
                  </a:lnTo>
                  <a:lnTo>
                    <a:pt x="188" y="126"/>
                  </a:lnTo>
                  <a:lnTo>
                    <a:pt x="182" y="130"/>
                  </a:lnTo>
                  <a:lnTo>
                    <a:pt x="176" y="136"/>
                  </a:lnTo>
                  <a:lnTo>
                    <a:pt x="170" y="141"/>
                  </a:lnTo>
                  <a:lnTo>
                    <a:pt x="164" y="147"/>
                  </a:lnTo>
                  <a:lnTo>
                    <a:pt x="158" y="152"/>
                  </a:lnTo>
                  <a:lnTo>
                    <a:pt x="153" y="158"/>
                  </a:lnTo>
                  <a:lnTo>
                    <a:pt x="147" y="163"/>
                  </a:lnTo>
                  <a:lnTo>
                    <a:pt x="142" y="170"/>
                  </a:lnTo>
                  <a:lnTo>
                    <a:pt x="137" y="176"/>
                  </a:lnTo>
                  <a:lnTo>
                    <a:pt x="131" y="181"/>
                  </a:lnTo>
                  <a:lnTo>
                    <a:pt x="126" y="188"/>
                  </a:lnTo>
                  <a:lnTo>
                    <a:pt x="121" y="193"/>
                  </a:lnTo>
                  <a:lnTo>
                    <a:pt x="116" y="200"/>
                  </a:lnTo>
                  <a:lnTo>
                    <a:pt x="111" y="206"/>
                  </a:lnTo>
                  <a:lnTo>
                    <a:pt x="107" y="212"/>
                  </a:lnTo>
                  <a:lnTo>
                    <a:pt x="102" y="219"/>
                  </a:lnTo>
                  <a:lnTo>
                    <a:pt x="98" y="225"/>
                  </a:lnTo>
                  <a:lnTo>
                    <a:pt x="92" y="232"/>
                  </a:lnTo>
                  <a:lnTo>
                    <a:pt x="88" y="238"/>
                  </a:lnTo>
                  <a:lnTo>
                    <a:pt x="85" y="245"/>
                  </a:lnTo>
                  <a:lnTo>
                    <a:pt x="80" y="252"/>
                  </a:lnTo>
                  <a:lnTo>
                    <a:pt x="76" y="259"/>
                  </a:lnTo>
                  <a:lnTo>
                    <a:pt x="72" y="265"/>
                  </a:lnTo>
                  <a:lnTo>
                    <a:pt x="68" y="272"/>
                  </a:lnTo>
                  <a:lnTo>
                    <a:pt x="65" y="280"/>
                  </a:lnTo>
                  <a:lnTo>
                    <a:pt x="61" y="286"/>
                  </a:lnTo>
                  <a:lnTo>
                    <a:pt x="58" y="293"/>
                  </a:lnTo>
                  <a:lnTo>
                    <a:pt x="54" y="300"/>
                  </a:lnTo>
                  <a:lnTo>
                    <a:pt x="51" y="308"/>
                  </a:lnTo>
                  <a:lnTo>
                    <a:pt x="48" y="315"/>
                  </a:lnTo>
                  <a:lnTo>
                    <a:pt x="45" y="323"/>
                  </a:lnTo>
                  <a:lnTo>
                    <a:pt x="41" y="330"/>
                  </a:lnTo>
                  <a:lnTo>
                    <a:pt x="39" y="337"/>
                  </a:lnTo>
                  <a:lnTo>
                    <a:pt x="36" y="344"/>
                  </a:lnTo>
                  <a:lnTo>
                    <a:pt x="34" y="352"/>
                  </a:lnTo>
                  <a:lnTo>
                    <a:pt x="31" y="359"/>
                  </a:lnTo>
                  <a:lnTo>
                    <a:pt x="29" y="367"/>
                  </a:lnTo>
                  <a:lnTo>
                    <a:pt x="27" y="374"/>
                  </a:lnTo>
                  <a:lnTo>
                    <a:pt x="25" y="382"/>
                  </a:lnTo>
                  <a:lnTo>
                    <a:pt x="22" y="390"/>
                  </a:lnTo>
                  <a:lnTo>
                    <a:pt x="20" y="398"/>
                  </a:lnTo>
                  <a:lnTo>
                    <a:pt x="19" y="405"/>
                  </a:lnTo>
                  <a:lnTo>
                    <a:pt x="18" y="413"/>
                  </a:lnTo>
                  <a:lnTo>
                    <a:pt x="16" y="421"/>
                  </a:lnTo>
                  <a:lnTo>
                    <a:pt x="15" y="429"/>
                  </a:lnTo>
                  <a:lnTo>
                    <a:pt x="13" y="436"/>
                  </a:lnTo>
                  <a:lnTo>
                    <a:pt x="12" y="444"/>
                  </a:lnTo>
                  <a:lnTo>
                    <a:pt x="11" y="453"/>
                  </a:lnTo>
                  <a:lnTo>
                    <a:pt x="10" y="460"/>
                  </a:lnTo>
                  <a:lnTo>
                    <a:pt x="9" y="468"/>
                  </a:lnTo>
                  <a:lnTo>
                    <a:pt x="9" y="476"/>
                  </a:lnTo>
                  <a:lnTo>
                    <a:pt x="9" y="484"/>
                  </a:lnTo>
                  <a:lnTo>
                    <a:pt x="9" y="492"/>
                  </a:lnTo>
                  <a:lnTo>
                    <a:pt x="8" y="499"/>
                  </a:lnTo>
                  <a:lnTo>
                    <a:pt x="8" y="523"/>
                  </a:lnTo>
                  <a:lnTo>
                    <a:pt x="8" y="531"/>
                  </a:lnTo>
                  <a:lnTo>
                    <a:pt x="9" y="539"/>
                  </a:lnTo>
                  <a:lnTo>
                    <a:pt x="9" y="547"/>
                  </a:lnTo>
                  <a:lnTo>
                    <a:pt x="9" y="554"/>
                  </a:lnTo>
                  <a:lnTo>
                    <a:pt x="10" y="562"/>
                  </a:lnTo>
                  <a:lnTo>
                    <a:pt x="11" y="570"/>
                  </a:lnTo>
                  <a:lnTo>
                    <a:pt x="12" y="579"/>
                  </a:lnTo>
                  <a:lnTo>
                    <a:pt x="13" y="586"/>
                  </a:lnTo>
                  <a:lnTo>
                    <a:pt x="15" y="594"/>
                  </a:lnTo>
                  <a:lnTo>
                    <a:pt x="16" y="602"/>
                  </a:lnTo>
                  <a:lnTo>
                    <a:pt x="18" y="610"/>
                  </a:lnTo>
                  <a:lnTo>
                    <a:pt x="19" y="618"/>
                  </a:lnTo>
                  <a:lnTo>
                    <a:pt x="20" y="625"/>
                  </a:lnTo>
                  <a:lnTo>
                    <a:pt x="22" y="632"/>
                  </a:lnTo>
                  <a:lnTo>
                    <a:pt x="24" y="640"/>
                  </a:lnTo>
                  <a:lnTo>
                    <a:pt x="27" y="648"/>
                  </a:lnTo>
                  <a:lnTo>
                    <a:pt x="29" y="655"/>
                  </a:lnTo>
                  <a:lnTo>
                    <a:pt x="31" y="663"/>
                  </a:lnTo>
                  <a:lnTo>
                    <a:pt x="34" y="670"/>
                  </a:lnTo>
                  <a:lnTo>
                    <a:pt x="36" y="678"/>
                  </a:lnTo>
                  <a:lnTo>
                    <a:pt x="39" y="686"/>
                  </a:lnTo>
                  <a:lnTo>
                    <a:pt x="41" y="693"/>
                  </a:lnTo>
                  <a:lnTo>
                    <a:pt x="44" y="701"/>
                  </a:lnTo>
                  <a:lnTo>
                    <a:pt x="48" y="707"/>
                  </a:lnTo>
                  <a:lnTo>
                    <a:pt x="51" y="715"/>
                  </a:lnTo>
                  <a:lnTo>
                    <a:pt x="54" y="722"/>
                  </a:lnTo>
                  <a:lnTo>
                    <a:pt x="57" y="729"/>
                  </a:lnTo>
                  <a:lnTo>
                    <a:pt x="61" y="737"/>
                  </a:lnTo>
                  <a:lnTo>
                    <a:pt x="64" y="744"/>
                  </a:lnTo>
                  <a:lnTo>
                    <a:pt x="68" y="751"/>
                  </a:lnTo>
                  <a:lnTo>
                    <a:pt x="72" y="758"/>
                  </a:lnTo>
                  <a:lnTo>
                    <a:pt x="75" y="764"/>
                  </a:lnTo>
                  <a:lnTo>
                    <a:pt x="79" y="771"/>
                  </a:lnTo>
                  <a:lnTo>
                    <a:pt x="84" y="777"/>
                  </a:lnTo>
                  <a:lnTo>
                    <a:pt x="88" y="784"/>
                  </a:lnTo>
                  <a:lnTo>
                    <a:pt x="92" y="792"/>
                  </a:lnTo>
                  <a:lnTo>
                    <a:pt x="97" y="797"/>
                  </a:lnTo>
                  <a:lnTo>
                    <a:pt x="101" y="804"/>
                  </a:lnTo>
                  <a:lnTo>
                    <a:pt x="107" y="811"/>
                  </a:lnTo>
                  <a:lnTo>
                    <a:pt x="110" y="816"/>
                  </a:lnTo>
                  <a:lnTo>
                    <a:pt x="116" y="823"/>
                  </a:lnTo>
                  <a:lnTo>
                    <a:pt x="120" y="830"/>
                  </a:lnTo>
                  <a:lnTo>
                    <a:pt x="126" y="835"/>
                  </a:lnTo>
                  <a:lnTo>
                    <a:pt x="130" y="842"/>
                  </a:lnTo>
                  <a:lnTo>
                    <a:pt x="136" y="847"/>
                  </a:lnTo>
                  <a:lnTo>
                    <a:pt x="141" y="853"/>
                  </a:lnTo>
                  <a:lnTo>
                    <a:pt x="147" y="859"/>
                  </a:lnTo>
                  <a:lnTo>
                    <a:pt x="152" y="865"/>
                  </a:lnTo>
                  <a:lnTo>
                    <a:pt x="158" y="870"/>
                  </a:lnTo>
                  <a:lnTo>
                    <a:pt x="163" y="876"/>
                  </a:lnTo>
                  <a:lnTo>
                    <a:pt x="170" y="881"/>
                  </a:lnTo>
                  <a:lnTo>
                    <a:pt x="176" y="886"/>
                  </a:lnTo>
                  <a:lnTo>
                    <a:pt x="181" y="892"/>
                  </a:lnTo>
                  <a:lnTo>
                    <a:pt x="187" y="897"/>
                  </a:lnTo>
                  <a:lnTo>
                    <a:pt x="194" y="902"/>
                  </a:lnTo>
                  <a:lnTo>
                    <a:pt x="200" y="907"/>
                  </a:lnTo>
                  <a:lnTo>
                    <a:pt x="206" y="912"/>
                  </a:lnTo>
                  <a:lnTo>
                    <a:pt x="212" y="917"/>
                  </a:lnTo>
                  <a:lnTo>
                    <a:pt x="219" y="921"/>
                  </a:lnTo>
                  <a:lnTo>
                    <a:pt x="225" y="926"/>
                  </a:lnTo>
                  <a:lnTo>
                    <a:pt x="232" y="931"/>
                  </a:lnTo>
                  <a:lnTo>
                    <a:pt x="238" y="935"/>
                  </a:lnTo>
                  <a:lnTo>
                    <a:pt x="245" y="939"/>
                  </a:lnTo>
                  <a:lnTo>
                    <a:pt x="251" y="943"/>
                  </a:lnTo>
                  <a:lnTo>
                    <a:pt x="259" y="947"/>
                  </a:lnTo>
                  <a:lnTo>
                    <a:pt x="266" y="952"/>
                  </a:lnTo>
                  <a:lnTo>
                    <a:pt x="272" y="955"/>
                  </a:lnTo>
                  <a:lnTo>
                    <a:pt x="280" y="958"/>
                  </a:lnTo>
                  <a:lnTo>
                    <a:pt x="287" y="963"/>
                  </a:lnTo>
                  <a:lnTo>
                    <a:pt x="293" y="966"/>
                  </a:lnTo>
                  <a:lnTo>
                    <a:pt x="300" y="969"/>
                  </a:lnTo>
                  <a:lnTo>
                    <a:pt x="308" y="972"/>
                  </a:lnTo>
                  <a:lnTo>
                    <a:pt x="315" y="975"/>
                  </a:lnTo>
                  <a:lnTo>
                    <a:pt x="322" y="978"/>
                  </a:lnTo>
                  <a:lnTo>
                    <a:pt x="329" y="982"/>
                  </a:lnTo>
                  <a:lnTo>
                    <a:pt x="337" y="984"/>
                  </a:lnTo>
                  <a:lnTo>
                    <a:pt x="344" y="987"/>
                  </a:lnTo>
                  <a:lnTo>
                    <a:pt x="352" y="989"/>
                  </a:lnTo>
                  <a:lnTo>
                    <a:pt x="360" y="992"/>
                  </a:lnTo>
                  <a:lnTo>
                    <a:pt x="367" y="995"/>
                  </a:lnTo>
                  <a:lnTo>
                    <a:pt x="375" y="996"/>
                  </a:lnTo>
                  <a:lnTo>
                    <a:pt x="382" y="998"/>
                  </a:lnTo>
                  <a:lnTo>
                    <a:pt x="390" y="1001"/>
                  </a:lnTo>
                  <a:lnTo>
                    <a:pt x="398" y="1002"/>
                  </a:lnTo>
                  <a:lnTo>
                    <a:pt x="406" y="1004"/>
                  </a:lnTo>
                  <a:lnTo>
                    <a:pt x="413" y="1006"/>
                  </a:lnTo>
                  <a:lnTo>
                    <a:pt x="421" y="1007"/>
                  </a:lnTo>
                  <a:lnTo>
                    <a:pt x="429" y="1008"/>
                  </a:lnTo>
                  <a:lnTo>
                    <a:pt x="437" y="1010"/>
                  </a:lnTo>
                  <a:lnTo>
                    <a:pt x="445" y="1011"/>
                  </a:lnTo>
                  <a:lnTo>
                    <a:pt x="452" y="1012"/>
                  </a:lnTo>
                  <a:lnTo>
                    <a:pt x="460" y="1013"/>
                  </a:lnTo>
                  <a:lnTo>
                    <a:pt x="468" y="1014"/>
                  </a:lnTo>
                  <a:lnTo>
                    <a:pt x="476" y="1015"/>
                  </a:lnTo>
                  <a:lnTo>
                    <a:pt x="484" y="1015"/>
                  </a:lnTo>
                  <a:lnTo>
                    <a:pt x="491" y="1015"/>
                  </a:lnTo>
                  <a:lnTo>
                    <a:pt x="500" y="1015"/>
                  </a:lnTo>
                  <a:lnTo>
                    <a:pt x="507" y="1015"/>
                  </a:lnTo>
                  <a:lnTo>
                    <a:pt x="515" y="1015"/>
                  </a:lnTo>
                  <a:lnTo>
                    <a:pt x="523" y="1015"/>
                  </a:lnTo>
                  <a:lnTo>
                    <a:pt x="531" y="1015"/>
                  </a:lnTo>
                  <a:lnTo>
                    <a:pt x="538" y="1015"/>
                  </a:lnTo>
                  <a:lnTo>
                    <a:pt x="546" y="1015"/>
                  </a:lnTo>
                  <a:lnTo>
                    <a:pt x="555" y="1014"/>
                  </a:lnTo>
                  <a:lnTo>
                    <a:pt x="562" y="1013"/>
                  </a:lnTo>
                  <a:lnTo>
                    <a:pt x="571" y="1012"/>
                  </a:lnTo>
                  <a:lnTo>
                    <a:pt x="578" y="1011"/>
                  </a:lnTo>
                  <a:lnTo>
                    <a:pt x="586" y="1010"/>
                  </a:lnTo>
                  <a:lnTo>
                    <a:pt x="594" y="1008"/>
                  </a:lnTo>
                  <a:lnTo>
                    <a:pt x="602" y="1007"/>
                  </a:lnTo>
                  <a:lnTo>
                    <a:pt x="610" y="1006"/>
                  </a:lnTo>
                  <a:lnTo>
                    <a:pt x="617" y="1004"/>
                  </a:lnTo>
                  <a:lnTo>
                    <a:pt x="625" y="1002"/>
                  </a:lnTo>
                  <a:lnTo>
                    <a:pt x="633" y="1001"/>
                  </a:lnTo>
                  <a:lnTo>
                    <a:pt x="640" y="999"/>
                  </a:lnTo>
                  <a:lnTo>
                    <a:pt x="647" y="997"/>
                  </a:lnTo>
                  <a:lnTo>
                    <a:pt x="655" y="995"/>
                  </a:lnTo>
                  <a:lnTo>
                    <a:pt x="664" y="992"/>
                  </a:lnTo>
                  <a:lnTo>
                    <a:pt x="670" y="989"/>
                  </a:lnTo>
                  <a:lnTo>
                    <a:pt x="678" y="987"/>
                  </a:lnTo>
                  <a:lnTo>
                    <a:pt x="686" y="984"/>
                  </a:lnTo>
                  <a:lnTo>
                    <a:pt x="693" y="982"/>
                  </a:lnTo>
                  <a:lnTo>
                    <a:pt x="700" y="979"/>
                  </a:lnTo>
                  <a:lnTo>
                    <a:pt x="708" y="975"/>
                  </a:lnTo>
                  <a:lnTo>
                    <a:pt x="716" y="973"/>
                  </a:lnTo>
                  <a:lnTo>
                    <a:pt x="722" y="970"/>
                  </a:lnTo>
                  <a:lnTo>
                    <a:pt x="729" y="966"/>
                  </a:lnTo>
                  <a:lnTo>
                    <a:pt x="737" y="963"/>
                  </a:lnTo>
                  <a:lnTo>
                    <a:pt x="744" y="959"/>
                  </a:lnTo>
                  <a:lnTo>
                    <a:pt x="751" y="956"/>
                  </a:lnTo>
                  <a:lnTo>
                    <a:pt x="757" y="952"/>
                  </a:lnTo>
                  <a:lnTo>
                    <a:pt x="765" y="948"/>
                  </a:lnTo>
                  <a:lnTo>
                    <a:pt x="772" y="944"/>
                  </a:lnTo>
                  <a:lnTo>
                    <a:pt x="777" y="939"/>
                  </a:lnTo>
                  <a:lnTo>
                    <a:pt x="784" y="936"/>
                  </a:lnTo>
                  <a:lnTo>
                    <a:pt x="791" y="931"/>
                  </a:lnTo>
                  <a:lnTo>
                    <a:pt x="797" y="926"/>
                  </a:lnTo>
                  <a:lnTo>
                    <a:pt x="805" y="922"/>
                  </a:lnTo>
                  <a:lnTo>
                    <a:pt x="810" y="918"/>
                  </a:lnTo>
                  <a:lnTo>
                    <a:pt x="817" y="912"/>
                  </a:lnTo>
                  <a:lnTo>
                    <a:pt x="824" y="907"/>
                  </a:lnTo>
                  <a:lnTo>
                    <a:pt x="829" y="903"/>
                  </a:lnTo>
                  <a:lnTo>
                    <a:pt x="836" y="898"/>
                  </a:lnTo>
                  <a:lnTo>
                    <a:pt x="842" y="893"/>
                  </a:lnTo>
                  <a:lnTo>
                    <a:pt x="848" y="887"/>
                  </a:lnTo>
                  <a:lnTo>
                    <a:pt x="854" y="882"/>
                  </a:lnTo>
                  <a:lnTo>
                    <a:pt x="859" y="877"/>
                  </a:lnTo>
                  <a:lnTo>
                    <a:pt x="865" y="871"/>
                  </a:lnTo>
                  <a:lnTo>
                    <a:pt x="870" y="865"/>
                  </a:lnTo>
                  <a:lnTo>
                    <a:pt x="876" y="860"/>
                  </a:lnTo>
                  <a:lnTo>
                    <a:pt x="881" y="854"/>
                  </a:lnTo>
                  <a:lnTo>
                    <a:pt x="886" y="848"/>
                  </a:lnTo>
                  <a:lnTo>
                    <a:pt x="892" y="842"/>
                  </a:lnTo>
                  <a:lnTo>
                    <a:pt x="897" y="836"/>
                  </a:lnTo>
                  <a:lnTo>
                    <a:pt x="902" y="830"/>
                  </a:lnTo>
                  <a:lnTo>
                    <a:pt x="907" y="824"/>
                  </a:lnTo>
                  <a:lnTo>
                    <a:pt x="913" y="817"/>
                  </a:lnTo>
                  <a:lnTo>
                    <a:pt x="917" y="812"/>
                  </a:lnTo>
                  <a:lnTo>
                    <a:pt x="921" y="805"/>
                  </a:lnTo>
                  <a:lnTo>
                    <a:pt x="926" y="798"/>
                  </a:lnTo>
                  <a:lnTo>
                    <a:pt x="931" y="792"/>
                  </a:lnTo>
                  <a:lnTo>
                    <a:pt x="935" y="785"/>
                  </a:lnTo>
                  <a:lnTo>
                    <a:pt x="939" y="778"/>
                  </a:lnTo>
                  <a:lnTo>
                    <a:pt x="944" y="773"/>
                  </a:lnTo>
                  <a:lnTo>
                    <a:pt x="947" y="765"/>
                  </a:lnTo>
                  <a:lnTo>
                    <a:pt x="951" y="759"/>
                  </a:lnTo>
                  <a:lnTo>
                    <a:pt x="955" y="751"/>
                  </a:lnTo>
                  <a:lnTo>
                    <a:pt x="958" y="744"/>
                  </a:lnTo>
                  <a:lnTo>
                    <a:pt x="962" y="738"/>
                  </a:lnTo>
                  <a:lnTo>
                    <a:pt x="966" y="730"/>
                  </a:lnTo>
                  <a:lnTo>
                    <a:pt x="969" y="723"/>
                  </a:lnTo>
                  <a:lnTo>
                    <a:pt x="972" y="716"/>
                  </a:lnTo>
                  <a:lnTo>
                    <a:pt x="976" y="708"/>
                  </a:lnTo>
                  <a:lnTo>
                    <a:pt x="978" y="701"/>
                  </a:lnTo>
                  <a:lnTo>
                    <a:pt x="982" y="693"/>
                  </a:lnTo>
                  <a:lnTo>
                    <a:pt x="984" y="687"/>
                  </a:lnTo>
                  <a:lnTo>
                    <a:pt x="987" y="679"/>
                  </a:lnTo>
                  <a:lnTo>
                    <a:pt x="989" y="672"/>
                  </a:lnTo>
                  <a:lnTo>
                    <a:pt x="992" y="664"/>
                  </a:lnTo>
                  <a:lnTo>
                    <a:pt x="995" y="656"/>
                  </a:lnTo>
                  <a:lnTo>
                    <a:pt x="996" y="649"/>
                  </a:lnTo>
                  <a:lnTo>
                    <a:pt x="999" y="642"/>
                  </a:lnTo>
                  <a:lnTo>
                    <a:pt x="1001" y="634"/>
                  </a:lnTo>
                  <a:lnTo>
                    <a:pt x="1003" y="626"/>
                  </a:lnTo>
                  <a:lnTo>
                    <a:pt x="1004" y="618"/>
                  </a:lnTo>
                  <a:lnTo>
                    <a:pt x="1006" y="611"/>
                  </a:lnTo>
                  <a:lnTo>
                    <a:pt x="1007" y="603"/>
                  </a:lnTo>
                  <a:lnTo>
                    <a:pt x="1008" y="595"/>
                  </a:lnTo>
                  <a:lnTo>
                    <a:pt x="1010" y="587"/>
                  </a:lnTo>
                  <a:lnTo>
                    <a:pt x="1011" y="580"/>
                  </a:lnTo>
                  <a:lnTo>
                    <a:pt x="1012" y="572"/>
                  </a:lnTo>
                  <a:lnTo>
                    <a:pt x="1013" y="564"/>
                  </a:lnTo>
                  <a:lnTo>
                    <a:pt x="1014" y="555"/>
                  </a:lnTo>
                  <a:lnTo>
                    <a:pt x="1015" y="547"/>
                  </a:lnTo>
                  <a:lnTo>
                    <a:pt x="1015" y="540"/>
                  </a:lnTo>
                  <a:lnTo>
                    <a:pt x="1015" y="532"/>
                  </a:lnTo>
                  <a:lnTo>
                    <a:pt x="1015" y="524"/>
                  </a:lnTo>
                  <a:lnTo>
                    <a:pt x="1015" y="501"/>
                  </a:lnTo>
                  <a:lnTo>
                    <a:pt x="1015" y="493"/>
                  </a:lnTo>
                  <a:lnTo>
                    <a:pt x="1015" y="484"/>
                  </a:lnTo>
                  <a:lnTo>
                    <a:pt x="1015" y="477"/>
                  </a:lnTo>
                  <a:lnTo>
                    <a:pt x="1014" y="469"/>
                  </a:lnTo>
                  <a:lnTo>
                    <a:pt x="1013" y="461"/>
                  </a:lnTo>
                  <a:lnTo>
                    <a:pt x="1012" y="453"/>
                  </a:lnTo>
                  <a:lnTo>
                    <a:pt x="1011" y="445"/>
                  </a:lnTo>
                  <a:lnTo>
                    <a:pt x="1010" y="438"/>
                  </a:lnTo>
                  <a:lnTo>
                    <a:pt x="1008" y="430"/>
                  </a:lnTo>
                  <a:lnTo>
                    <a:pt x="1007" y="422"/>
                  </a:lnTo>
                  <a:lnTo>
                    <a:pt x="1006" y="414"/>
                  </a:lnTo>
                  <a:lnTo>
                    <a:pt x="1004" y="406"/>
                  </a:lnTo>
                  <a:lnTo>
                    <a:pt x="1003" y="399"/>
                  </a:lnTo>
                  <a:lnTo>
                    <a:pt x="1001" y="391"/>
                  </a:lnTo>
                  <a:lnTo>
                    <a:pt x="999" y="383"/>
                  </a:lnTo>
                  <a:lnTo>
                    <a:pt x="996" y="375"/>
                  </a:lnTo>
                  <a:lnTo>
                    <a:pt x="995" y="369"/>
                  </a:lnTo>
                  <a:lnTo>
                    <a:pt x="992" y="361"/>
                  </a:lnTo>
                  <a:lnTo>
                    <a:pt x="989" y="353"/>
                  </a:lnTo>
                  <a:lnTo>
                    <a:pt x="987" y="345"/>
                  </a:lnTo>
                  <a:lnTo>
                    <a:pt x="984" y="338"/>
                  </a:lnTo>
                  <a:lnTo>
                    <a:pt x="982" y="331"/>
                  </a:lnTo>
                  <a:lnTo>
                    <a:pt x="979" y="324"/>
                  </a:lnTo>
                  <a:lnTo>
                    <a:pt x="976" y="316"/>
                  </a:lnTo>
                  <a:lnTo>
                    <a:pt x="973" y="309"/>
                  </a:lnTo>
                  <a:lnTo>
                    <a:pt x="969" y="301"/>
                  </a:lnTo>
                  <a:lnTo>
                    <a:pt x="966" y="294"/>
                  </a:lnTo>
                  <a:lnTo>
                    <a:pt x="963" y="287"/>
                  </a:lnTo>
                  <a:lnTo>
                    <a:pt x="959" y="280"/>
                  </a:lnTo>
                  <a:lnTo>
                    <a:pt x="956" y="273"/>
                  </a:lnTo>
                  <a:lnTo>
                    <a:pt x="951" y="266"/>
                  </a:lnTo>
                  <a:lnTo>
                    <a:pt x="948" y="260"/>
                  </a:lnTo>
                  <a:lnTo>
                    <a:pt x="944" y="252"/>
                  </a:lnTo>
                  <a:lnTo>
                    <a:pt x="939" y="246"/>
                  </a:lnTo>
                  <a:lnTo>
                    <a:pt x="935" y="239"/>
                  </a:lnTo>
                  <a:lnTo>
                    <a:pt x="931" y="232"/>
                  </a:lnTo>
                  <a:lnTo>
                    <a:pt x="926" y="226"/>
                  </a:lnTo>
                  <a:lnTo>
                    <a:pt x="922" y="219"/>
                  </a:lnTo>
                  <a:lnTo>
                    <a:pt x="917" y="213"/>
                  </a:lnTo>
                  <a:lnTo>
                    <a:pt x="913" y="207"/>
                  </a:lnTo>
                  <a:lnTo>
                    <a:pt x="907" y="201"/>
                  </a:lnTo>
                  <a:lnTo>
                    <a:pt x="903" y="194"/>
                  </a:lnTo>
                  <a:lnTo>
                    <a:pt x="897" y="188"/>
                  </a:lnTo>
                  <a:lnTo>
                    <a:pt x="893" y="182"/>
                  </a:lnTo>
                  <a:lnTo>
                    <a:pt x="887" y="176"/>
                  </a:lnTo>
                  <a:lnTo>
                    <a:pt x="882" y="171"/>
                  </a:lnTo>
                  <a:lnTo>
                    <a:pt x="876" y="164"/>
                  </a:lnTo>
                  <a:lnTo>
                    <a:pt x="871" y="158"/>
                  </a:lnTo>
                  <a:lnTo>
                    <a:pt x="866" y="153"/>
                  </a:lnTo>
                  <a:lnTo>
                    <a:pt x="860" y="148"/>
                  </a:lnTo>
                  <a:lnTo>
                    <a:pt x="854" y="141"/>
                  </a:lnTo>
                  <a:lnTo>
                    <a:pt x="848" y="137"/>
                  </a:lnTo>
                  <a:lnTo>
                    <a:pt x="843" y="131"/>
                  </a:lnTo>
                  <a:lnTo>
                    <a:pt x="837" y="126"/>
                  </a:lnTo>
                  <a:lnTo>
                    <a:pt x="830" y="121"/>
                  </a:lnTo>
                  <a:lnTo>
                    <a:pt x="824" y="117"/>
                  </a:lnTo>
                  <a:lnTo>
                    <a:pt x="817" y="111"/>
                  </a:lnTo>
                  <a:lnTo>
                    <a:pt x="811" y="107"/>
                  </a:lnTo>
                  <a:lnTo>
                    <a:pt x="806" y="102"/>
                  </a:lnTo>
                  <a:lnTo>
                    <a:pt x="798" y="98"/>
                  </a:lnTo>
                  <a:lnTo>
                    <a:pt x="791" y="93"/>
                  </a:lnTo>
                  <a:lnTo>
                    <a:pt x="785" y="89"/>
                  </a:lnTo>
                  <a:lnTo>
                    <a:pt x="778" y="85"/>
                  </a:lnTo>
                  <a:lnTo>
                    <a:pt x="783" y="78"/>
                  </a:lnTo>
                  <a:lnTo>
                    <a:pt x="776" y="73"/>
                  </a:lnTo>
                  <a:lnTo>
                    <a:pt x="769" y="69"/>
                  </a:lnTo>
                  <a:lnTo>
                    <a:pt x="762" y="66"/>
                  </a:lnTo>
                  <a:lnTo>
                    <a:pt x="755" y="61"/>
                  </a:lnTo>
                  <a:lnTo>
                    <a:pt x="748" y="58"/>
                  </a:lnTo>
                  <a:lnTo>
                    <a:pt x="741" y="54"/>
                  </a:lnTo>
                  <a:lnTo>
                    <a:pt x="734" y="51"/>
                  </a:lnTo>
                  <a:lnTo>
                    <a:pt x="727" y="48"/>
                  </a:lnTo>
                  <a:lnTo>
                    <a:pt x="719" y="44"/>
                  </a:lnTo>
                  <a:lnTo>
                    <a:pt x="712" y="40"/>
                  </a:lnTo>
                  <a:lnTo>
                    <a:pt x="704" y="38"/>
                  </a:lnTo>
                  <a:lnTo>
                    <a:pt x="697" y="35"/>
                  </a:lnTo>
                  <a:lnTo>
                    <a:pt x="689" y="32"/>
                  </a:lnTo>
                  <a:lnTo>
                    <a:pt x="682" y="29"/>
                  </a:lnTo>
                  <a:lnTo>
                    <a:pt x="674" y="27"/>
                  </a:lnTo>
                  <a:lnTo>
                    <a:pt x="666" y="24"/>
                  </a:lnTo>
                  <a:lnTo>
                    <a:pt x="659" y="21"/>
                  </a:lnTo>
                  <a:lnTo>
                    <a:pt x="651" y="20"/>
                  </a:lnTo>
                  <a:lnTo>
                    <a:pt x="644" y="18"/>
                  </a:lnTo>
                  <a:lnTo>
                    <a:pt x="636" y="16"/>
                  </a:lnTo>
                  <a:lnTo>
                    <a:pt x="628" y="14"/>
                  </a:lnTo>
                  <a:lnTo>
                    <a:pt x="620" y="12"/>
                  </a:lnTo>
                  <a:lnTo>
                    <a:pt x="612" y="10"/>
                  </a:lnTo>
                  <a:lnTo>
                    <a:pt x="605" y="9"/>
                  </a:lnTo>
                  <a:lnTo>
                    <a:pt x="596" y="7"/>
                  </a:lnTo>
                  <a:lnTo>
                    <a:pt x="588" y="6"/>
                  </a:lnTo>
                  <a:lnTo>
                    <a:pt x="580" y="4"/>
                  </a:lnTo>
                  <a:lnTo>
                    <a:pt x="573" y="4"/>
                  </a:lnTo>
                  <a:lnTo>
                    <a:pt x="564" y="2"/>
                  </a:lnTo>
                  <a:lnTo>
                    <a:pt x="556" y="2"/>
                  </a:lnTo>
                  <a:lnTo>
                    <a:pt x="548" y="1"/>
                  </a:lnTo>
                  <a:lnTo>
                    <a:pt x="540" y="1"/>
                  </a:lnTo>
                  <a:lnTo>
                    <a:pt x="532" y="1"/>
                  </a:lnTo>
                  <a:lnTo>
                    <a:pt x="524" y="1"/>
                  </a:lnTo>
                  <a:lnTo>
                    <a:pt x="516" y="0"/>
                  </a:lnTo>
                  <a:lnTo>
                    <a:pt x="501" y="0"/>
                  </a:lnTo>
                  <a:lnTo>
                    <a:pt x="492" y="1"/>
                  </a:lnTo>
                  <a:lnTo>
                    <a:pt x="485" y="1"/>
                  </a:lnTo>
                  <a:lnTo>
                    <a:pt x="477" y="1"/>
                  </a:lnTo>
                  <a:lnTo>
                    <a:pt x="468" y="2"/>
                  </a:lnTo>
                  <a:lnTo>
                    <a:pt x="460" y="2"/>
                  </a:lnTo>
                  <a:lnTo>
                    <a:pt x="452" y="3"/>
                  </a:lnTo>
                  <a:lnTo>
                    <a:pt x="445" y="4"/>
                  </a:lnTo>
                  <a:lnTo>
                    <a:pt x="436" y="6"/>
                  </a:lnTo>
                  <a:lnTo>
                    <a:pt x="428" y="7"/>
                  </a:lnTo>
                  <a:lnTo>
                    <a:pt x="420" y="9"/>
                  </a:lnTo>
                  <a:lnTo>
                    <a:pt x="413" y="10"/>
                  </a:lnTo>
                  <a:lnTo>
                    <a:pt x="405" y="11"/>
                  </a:lnTo>
                  <a:lnTo>
                    <a:pt x="397" y="14"/>
                  </a:lnTo>
                  <a:lnTo>
                    <a:pt x="389" y="16"/>
                  </a:lnTo>
                  <a:lnTo>
                    <a:pt x="381" y="18"/>
                  </a:lnTo>
                  <a:lnTo>
                    <a:pt x="374" y="20"/>
                  </a:lnTo>
                  <a:lnTo>
                    <a:pt x="366" y="21"/>
                  </a:lnTo>
                  <a:lnTo>
                    <a:pt x="358" y="24"/>
                  </a:lnTo>
                  <a:lnTo>
                    <a:pt x="350" y="27"/>
                  </a:lnTo>
                  <a:lnTo>
                    <a:pt x="342" y="29"/>
                  </a:lnTo>
                  <a:lnTo>
                    <a:pt x="335" y="32"/>
                  </a:lnTo>
                  <a:lnTo>
                    <a:pt x="328" y="35"/>
                  </a:lnTo>
                  <a:lnTo>
                    <a:pt x="320" y="37"/>
                  </a:lnTo>
                  <a:lnTo>
                    <a:pt x="313" y="40"/>
                  </a:lnTo>
                  <a:lnTo>
                    <a:pt x="305" y="44"/>
                  </a:lnTo>
                  <a:lnTo>
                    <a:pt x="299" y="48"/>
                  </a:lnTo>
                  <a:lnTo>
                    <a:pt x="291" y="50"/>
                  </a:lnTo>
                  <a:lnTo>
                    <a:pt x="284" y="54"/>
                  </a:lnTo>
                  <a:lnTo>
                    <a:pt x="277" y="58"/>
                  </a:lnTo>
                  <a:lnTo>
                    <a:pt x="270" y="61"/>
                  </a:lnTo>
                  <a:lnTo>
                    <a:pt x="262" y="66"/>
                  </a:lnTo>
                  <a:lnTo>
                    <a:pt x="255" y="69"/>
                  </a:lnTo>
                  <a:lnTo>
                    <a:pt x="248" y="73"/>
                  </a:lnTo>
                  <a:lnTo>
                    <a:pt x="241" y="78"/>
                  </a:lnTo>
                  <a:lnTo>
                    <a:pt x="234" y="82"/>
                  </a:lnTo>
                  <a:lnTo>
                    <a:pt x="228" y="87"/>
                  </a:lnTo>
                  <a:lnTo>
                    <a:pt x="221" y="91"/>
                  </a:lnTo>
                  <a:lnTo>
                    <a:pt x="215" y="96"/>
                  </a:lnTo>
                  <a:lnTo>
                    <a:pt x="208" y="100"/>
                  </a:lnTo>
                  <a:lnTo>
                    <a:pt x="201" y="105"/>
                  </a:lnTo>
                  <a:lnTo>
                    <a:pt x="196" y="110"/>
                  </a:lnTo>
                  <a:lnTo>
                    <a:pt x="189" y="115"/>
                  </a:lnTo>
                  <a:lnTo>
                    <a:pt x="183" y="120"/>
                  </a:lnTo>
                  <a:lnTo>
                    <a:pt x="178" y="125"/>
                  </a:lnTo>
                  <a:lnTo>
                    <a:pt x="171" y="130"/>
                  </a:lnTo>
                  <a:lnTo>
                    <a:pt x="165" y="136"/>
                  </a:lnTo>
                  <a:lnTo>
                    <a:pt x="159" y="141"/>
                  </a:lnTo>
                  <a:lnTo>
                    <a:pt x="153" y="147"/>
                  </a:lnTo>
                  <a:lnTo>
                    <a:pt x="148" y="153"/>
                  </a:lnTo>
                  <a:lnTo>
                    <a:pt x="142" y="158"/>
                  </a:lnTo>
                  <a:lnTo>
                    <a:pt x="137" y="164"/>
                  </a:lnTo>
                  <a:lnTo>
                    <a:pt x="131" y="171"/>
                  </a:lnTo>
                  <a:lnTo>
                    <a:pt x="126" y="177"/>
                  </a:lnTo>
                  <a:lnTo>
                    <a:pt x="120" y="182"/>
                  </a:lnTo>
                  <a:lnTo>
                    <a:pt x="115" y="189"/>
                  </a:lnTo>
                  <a:lnTo>
                    <a:pt x="110" y="194"/>
                  </a:lnTo>
                  <a:lnTo>
                    <a:pt x="106" y="202"/>
                  </a:lnTo>
                  <a:lnTo>
                    <a:pt x="100" y="208"/>
                  </a:lnTo>
                  <a:lnTo>
                    <a:pt x="96" y="214"/>
                  </a:lnTo>
                  <a:lnTo>
                    <a:pt x="91" y="221"/>
                  </a:lnTo>
                  <a:lnTo>
                    <a:pt x="87" y="228"/>
                  </a:lnTo>
                  <a:lnTo>
                    <a:pt x="82" y="234"/>
                  </a:lnTo>
                  <a:lnTo>
                    <a:pt x="78" y="241"/>
                  </a:lnTo>
                  <a:lnTo>
                    <a:pt x="73" y="248"/>
                  </a:lnTo>
                  <a:lnTo>
                    <a:pt x="70" y="255"/>
                  </a:lnTo>
                  <a:lnTo>
                    <a:pt x="66" y="262"/>
                  </a:lnTo>
                  <a:lnTo>
                    <a:pt x="61" y="269"/>
                  </a:lnTo>
                  <a:lnTo>
                    <a:pt x="58" y="276"/>
                  </a:lnTo>
                  <a:lnTo>
                    <a:pt x="54" y="283"/>
                  </a:lnTo>
                  <a:lnTo>
                    <a:pt x="51" y="291"/>
                  </a:lnTo>
                  <a:lnTo>
                    <a:pt x="48" y="298"/>
                  </a:lnTo>
                  <a:lnTo>
                    <a:pt x="44" y="305"/>
                  </a:lnTo>
                  <a:lnTo>
                    <a:pt x="40" y="312"/>
                  </a:lnTo>
                  <a:lnTo>
                    <a:pt x="38" y="320"/>
                  </a:lnTo>
                  <a:lnTo>
                    <a:pt x="35" y="327"/>
                  </a:lnTo>
                  <a:lnTo>
                    <a:pt x="32" y="335"/>
                  </a:lnTo>
                  <a:lnTo>
                    <a:pt x="29" y="343"/>
                  </a:lnTo>
                  <a:lnTo>
                    <a:pt x="27" y="350"/>
                  </a:lnTo>
                  <a:lnTo>
                    <a:pt x="24" y="357"/>
                  </a:lnTo>
                  <a:lnTo>
                    <a:pt x="21" y="365"/>
                  </a:lnTo>
                  <a:lnTo>
                    <a:pt x="20" y="373"/>
                  </a:lnTo>
                  <a:lnTo>
                    <a:pt x="18" y="381"/>
                  </a:lnTo>
                  <a:lnTo>
                    <a:pt x="16" y="388"/>
                  </a:lnTo>
                  <a:lnTo>
                    <a:pt x="13" y="396"/>
                  </a:lnTo>
                  <a:lnTo>
                    <a:pt x="12" y="404"/>
                  </a:lnTo>
                  <a:lnTo>
                    <a:pt x="10" y="412"/>
                  </a:lnTo>
                  <a:lnTo>
                    <a:pt x="9" y="420"/>
                  </a:lnTo>
                  <a:lnTo>
                    <a:pt x="7" y="428"/>
                  </a:lnTo>
                  <a:lnTo>
                    <a:pt x="6" y="436"/>
                  </a:lnTo>
                  <a:lnTo>
                    <a:pt x="4" y="444"/>
                  </a:lnTo>
                  <a:lnTo>
                    <a:pt x="3" y="452"/>
                  </a:lnTo>
                  <a:lnTo>
                    <a:pt x="2" y="459"/>
                  </a:lnTo>
                  <a:lnTo>
                    <a:pt x="1" y="468"/>
                  </a:lnTo>
                  <a:lnTo>
                    <a:pt x="1" y="476"/>
                  </a:lnTo>
                  <a:lnTo>
                    <a:pt x="1" y="484"/>
                  </a:lnTo>
                  <a:lnTo>
                    <a:pt x="1" y="492"/>
                  </a:lnTo>
                  <a:lnTo>
                    <a:pt x="0" y="500"/>
                  </a:lnTo>
                  <a:lnTo>
                    <a:pt x="0" y="524"/>
                  </a:lnTo>
                  <a:lnTo>
                    <a:pt x="0" y="532"/>
                  </a:lnTo>
                  <a:lnTo>
                    <a:pt x="1" y="540"/>
                  </a:lnTo>
                  <a:lnTo>
                    <a:pt x="1" y="547"/>
                  </a:lnTo>
                  <a:lnTo>
                    <a:pt x="1" y="556"/>
                  </a:lnTo>
                  <a:lnTo>
                    <a:pt x="2" y="564"/>
                  </a:lnTo>
                  <a:lnTo>
                    <a:pt x="3" y="572"/>
                  </a:lnTo>
                  <a:lnTo>
                    <a:pt x="4" y="580"/>
                  </a:lnTo>
                  <a:lnTo>
                    <a:pt x="6" y="587"/>
                  </a:lnTo>
                  <a:lnTo>
                    <a:pt x="7" y="596"/>
                  </a:lnTo>
                  <a:lnTo>
                    <a:pt x="9" y="604"/>
                  </a:lnTo>
                  <a:lnTo>
                    <a:pt x="9" y="612"/>
                  </a:lnTo>
                  <a:lnTo>
                    <a:pt x="11" y="619"/>
                  </a:lnTo>
                  <a:lnTo>
                    <a:pt x="13" y="627"/>
                  </a:lnTo>
                  <a:lnTo>
                    <a:pt x="15" y="635"/>
                  </a:lnTo>
                  <a:lnTo>
                    <a:pt x="18" y="642"/>
                  </a:lnTo>
                  <a:lnTo>
                    <a:pt x="19" y="650"/>
                  </a:lnTo>
                  <a:lnTo>
                    <a:pt x="21" y="658"/>
                  </a:lnTo>
                  <a:lnTo>
                    <a:pt x="24" y="666"/>
                  </a:lnTo>
                  <a:lnTo>
                    <a:pt x="26" y="674"/>
                  </a:lnTo>
                  <a:lnTo>
                    <a:pt x="29" y="682"/>
                  </a:lnTo>
                  <a:lnTo>
                    <a:pt x="31" y="689"/>
                  </a:lnTo>
                  <a:lnTo>
                    <a:pt x="35" y="696"/>
                  </a:lnTo>
                  <a:lnTo>
                    <a:pt x="37" y="704"/>
                  </a:lnTo>
                  <a:lnTo>
                    <a:pt x="40" y="711"/>
                  </a:lnTo>
                  <a:lnTo>
                    <a:pt x="43" y="719"/>
                  </a:lnTo>
                  <a:lnTo>
                    <a:pt x="47" y="725"/>
                  </a:lnTo>
                  <a:lnTo>
                    <a:pt x="50" y="733"/>
                  </a:lnTo>
                  <a:lnTo>
                    <a:pt x="54" y="740"/>
                  </a:lnTo>
                  <a:lnTo>
                    <a:pt x="58" y="747"/>
                  </a:lnTo>
                  <a:lnTo>
                    <a:pt x="61" y="754"/>
                  </a:lnTo>
                  <a:lnTo>
                    <a:pt x="65" y="762"/>
                  </a:lnTo>
                  <a:lnTo>
                    <a:pt x="69" y="769"/>
                  </a:lnTo>
                  <a:lnTo>
                    <a:pt x="73" y="776"/>
                  </a:lnTo>
                  <a:lnTo>
                    <a:pt x="77" y="783"/>
                  </a:lnTo>
                  <a:lnTo>
                    <a:pt x="81" y="790"/>
                  </a:lnTo>
                  <a:lnTo>
                    <a:pt x="87" y="795"/>
                  </a:lnTo>
                  <a:lnTo>
                    <a:pt x="91" y="803"/>
                  </a:lnTo>
                  <a:lnTo>
                    <a:pt x="95" y="810"/>
                  </a:lnTo>
                  <a:lnTo>
                    <a:pt x="99" y="815"/>
                  </a:lnTo>
                  <a:lnTo>
                    <a:pt x="105" y="823"/>
                  </a:lnTo>
                  <a:lnTo>
                    <a:pt x="110" y="829"/>
                  </a:lnTo>
                  <a:lnTo>
                    <a:pt x="114" y="834"/>
                  </a:lnTo>
                  <a:lnTo>
                    <a:pt x="119" y="841"/>
                  </a:lnTo>
                  <a:lnTo>
                    <a:pt x="125" y="847"/>
                  </a:lnTo>
                  <a:lnTo>
                    <a:pt x="130" y="853"/>
                  </a:lnTo>
                  <a:lnTo>
                    <a:pt x="136" y="859"/>
                  </a:lnTo>
                  <a:lnTo>
                    <a:pt x="141" y="865"/>
                  </a:lnTo>
                  <a:lnTo>
                    <a:pt x="147" y="871"/>
                  </a:lnTo>
                  <a:lnTo>
                    <a:pt x="152" y="876"/>
                  </a:lnTo>
                  <a:lnTo>
                    <a:pt x="158" y="882"/>
                  </a:lnTo>
                  <a:lnTo>
                    <a:pt x="164" y="887"/>
                  </a:lnTo>
                  <a:lnTo>
                    <a:pt x="170" y="893"/>
                  </a:lnTo>
                  <a:lnTo>
                    <a:pt x="176" y="899"/>
                  </a:lnTo>
                  <a:lnTo>
                    <a:pt x="182" y="904"/>
                  </a:lnTo>
                  <a:lnTo>
                    <a:pt x="189" y="909"/>
                  </a:lnTo>
                  <a:lnTo>
                    <a:pt x="195" y="914"/>
                  </a:lnTo>
                  <a:lnTo>
                    <a:pt x="200" y="918"/>
                  </a:lnTo>
                  <a:lnTo>
                    <a:pt x="208" y="924"/>
                  </a:lnTo>
                  <a:lnTo>
                    <a:pt x="214" y="928"/>
                  </a:lnTo>
                  <a:lnTo>
                    <a:pt x="220" y="933"/>
                  </a:lnTo>
                  <a:lnTo>
                    <a:pt x="227" y="937"/>
                  </a:lnTo>
                  <a:lnTo>
                    <a:pt x="233" y="942"/>
                  </a:lnTo>
                  <a:lnTo>
                    <a:pt x="240" y="946"/>
                  </a:lnTo>
                  <a:lnTo>
                    <a:pt x="247" y="951"/>
                  </a:lnTo>
                  <a:lnTo>
                    <a:pt x="254" y="954"/>
                  </a:lnTo>
                  <a:lnTo>
                    <a:pt x="261" y="958"/>
                  </a:lnTo>
                  <a:lnTo>
                    <a:pt x="268" y="963"/>
                  </a:lnTo>
                  <a:lnTo>
                    <a:pt x="275" y="966"/>
                  </a:lnTo>
                  <a:lnTo>
                    <a:pt x="283" y="970"/>
                  </a:lnTo>
                  <a:lnTo>
                    <a:pt x="290" y="973"/>
                  </a:lnTo>
                  <a:lnTo>
                    <a:pt x="297" y="976"/>
                  </a:lnTo>
                  <a:lnTo>
                    <a:pt x="305" y="980"/>
                  </a:lnTo>
                  <a:lnTo>
                    <a:pt x="311" y="983"/>
                  </a:lnTo>
                  <a:lnTo>
                    <a:pt x="319" y="986"/>
                  </a:lnTo>
                  <a:lnTo>
                    <a:pt x="327" y="989"/>
                  </a:lnTo>
                  <a:lnTo>
                    <a:pt x="334" y="992"/>
                  </a:lnTo>
                  <a:lnTo>
                    <a:pt x="341" y="995"/>
                  </a:lnTo>
                  <a:lnTo>
                    <a:pt x="349" y="997"/>
                  </a:lnTo>
                  <a:lnTo>
                    <a:pt x="357" y="1000"/>
                  </a:lnTo>
                  <a:lnTo>
                    <a:pt x="364" y="1002"/>
                  </a:lnTo>
                  <a:lnTo>
                    <a:pt x="372" y="1004"/>
                  </a:lnTo>
                  <a:lnTo>
                    <a:pt x="380" y="1006"/>
                  </a:lnTo>
                  <a:lnTo>
                    <a:pt x="388" y="1008"/>
                  </a:lnTo>
                  <a:lnTo>
                    <a:pt x="395" y="1010"/>
                  </a:lnTo>
                  <a:lnTo>
                    <a:pt x="403" y="1012"/>
                  </a:lnTo>
                  <a:lnTo>
                    <a:pt x="411" y="1014"/>
                  </a:lnTo>
                  <a:lnTo>
                    <a:pt x="420" y="1015"/>
                  </a:lnTo>
                  <a:lnTo>
                    <a:pt x="428" y="1016"/>
                  </a:lnTo>
                  <a:lnTo>
                    <a:pt x="435" y="1018"/>
                  </a:lnTo>
                  <a:lnTo>
                    <a:pt x="443" y="1019"/>
                  </a:lnTo>
                  <a:lnTo>
                    <a:pt x="450" y="1020"/>
                  </a:lnTo>
                  <a:lnTo>
                    <a:pt x="459" y="1022"/>
                  </a:lnTo>
                  <a:lnTo>
                    <a:pt x="467" y="1022"/>
                  </a:lnTo>
                  <a:lnTo>
                    <a:pt x="475" y="1023"/>
                  </a:lnTo>
                  <a:lnTo>
                    <a:pt x="483" y="1023"/>
                  </a:lnTo>
                  <a:lnTo>
                    <a:pt x="491" y="1023"/>
                  </a:lnTo>
                  <a:lnTo>
                    <a:pt x="499" y="1023"/>
                  </a:lnTo>
                  <a:lnTo>
                    <a:pt x="507" y="1024"/>
                  </a:lnTo>
                  <a:lnTo>
                    <a:pt x="523" y="1024"/>
                  </a:lnTo>
                  <a:lnTo>
                    <a:pt x="531" y="1023"/>
                  </a:lnTo>
                  <a:lnTo>
                    <a:pt x="538" y="1023"/>
                  </a:lnTo>
                  <a:lnTo>
                    <a:pt x="547" y="1023"/>
                  </a:lnTo>
                  <a:lnTo>
                    <a:pt x="555" y="1022"/>
                  </a:lnTo>
                  <a:lnTo>
                    <a:pt x="563" y="1022"/>
                  </a:lnTo>
                  <a:lnTo>
                    <a:pt x="571" y="1021"/>
                  </a:lnTo>
                  <a:lnTo>
                    <a:pt x="578" y="1019"/>
                  </a:lnTo>
                  <a:lnTo>
                    <a:pt x="587" y="1018"/>
                  </a:lnTo>
                  <a:lnTo>
                    <a:pt x="595" y="1017"/>
                  </a:lnTo>
                  <a:lnTo>
                    <a:pt x="603" y="1015"/>
                  </a:lnTo>
                  <a:lnTo>
                    <a:pt x="610" y="1014"/>
                  </a:lnTo>
                  <a:lnTo>
                    <a:pt x="618" y="1013"/>
                  </a:lnTo>
                  <a:lnTo>
                    <a:pt x="626" y="1010"/>
                  </a:lnTo>
                  <a:lnTo>
                    <a:pt x="634" y="1008"/>
                  </a:lnTo>
                  <a:lnTo>
                    <a:pt x="642" y="1006"/>
                  </a:lnTo>
                  <a:lnTo>
                    <a:pt x="649" y="1004"/>
                  </a:lnTo>
                  <a:lnTo>
                    <a:pt x="657" y="1002"/>
                  </a:lnTo>
                  <a:lnTo>
                    <a:pt x="665" y="1000"/>
                  </a:lnTo>
                  <a:lnTo>
                    <a:pt x="673" y="997"/>
                  </a:lnTo>
                  <a:lnTo>
                    <a:pt x="681" y="995"/>
                  </a:lnTo>
                  <a:lnTo>
                    <a:pt x="688" y="992"/>
                  </a:lnTo>
                  <a:lnTo>
                    <a:pt x="695" y="989"/>
                  </a:lnTo>
                  <a:lnTo>
                    <a:pt x="703" y="986"/>
                  </a:lnTo>
                  <a:lnTo>
                    <a:pt x="711" y="983"/>
                  </a:lnTo>
                  <a:lnTo>
                    <a:pt x="718" y="980"/>
                  </a:lnTo>
                  <a:lnTo>
                    <a:pt x="726" y="976"/>
                  </a:lnTo>
                  <a:lnTo>
                    <a:pt x="733" y="973"/>
                  </a:lnTo>
                  <a:lnTo>
                    <a:pt x="739" y="970"/>
                  </a:lnTo>
                  <a:lnTo>
                    <a:pt x="746" y="966"/>
                  </a:lnTo>
                  <a:lnTo>
                    <a:pt x="754" y="963"/>
                  </a:lnTo>
                  <a:lnTo>
                    <a:pt x="761" y="958"/>
                  </a:lnTo>
                  <a:lnTo>
                    <a:pt x="768" y="955"/>
                  </a:lnTo>
                  <a:lnTo>
                    <a:pt x="775" y="951"/>
                  </a:lnTo>
                  <a:lnTo>
                    <a:pt x="782" y="946"/>
                  </a:lnTo>
                  <a:lnTo>
                    <a:pt x="789" y="942"/>
                  </a:lnTo>
                  <a:lnTo>
                    <a:pt x="795" y="937"/>
                  </a:lnTo>
                  <a:lnTo>
                    <a:pt x="802" y="933"/>
                  </a:lnTo>
                  <a:lnTo>
                    <a:pt x="808" y="928"/>
                  </a:lnTo>
                  <a:lnTo>
                    <a:pt x="815" y="924"/>
                  </a:lnTo>
                  <a:lnTo>
                    <a:pt x="822" y="919"/>
                  </a:lnTo>
                  <a:lnTo>
                    <a:pt x="828" y="914"/>
                  </a:lnTo>
                  <a:lnTo>
                    <a:pt x="834" y="909"/>
                  </a:lnTo>
                  <a:lnTo>
                    <a:pt x="840" y="904"/>
                  </a:lnTo>
                  <a:lnTo>
                    <a:pt x="847" y="899"/>
                  </a:lnTo>
                  <a:lnTo>
                    <a:pt x="853" y="893"/>
                  </a:lnTo>
                  <a:lnTo>
                    <a:pt x="858" y="888"/>
                  </a:lnTo>
                  <a:lnTo>
                    <a:pt x="864" y="882"/>
                  </a:lnTo>
                  <a:lnTo>
                    <a:pt x="870" y="877"/>
                  </a:lnTo>
                  <a:lnTo>
                    <a:pt x="876" y="871"/>
                  </a:lnTo>
                  <a:lnTo>
                    <a:pt x="881" y="865"/>
                  </a:lnTo>
                  <a:lnTo>
                    <a:pt x="886" y="860"/>
                  </a:lnTo>
                  <a:lnTo>
                    <a:pt x="893" y="853"/>
                  </a:lnTo>
                  <a:lnTo>
                    <a:pt x="897" y="847"/>
                  </a:lnTo>
                  <a:lnTo>
                    <a:pt x="903" y="842"/>
                  </a:lnTo>
                  <a:lnTo>
                    <a:pt x="908" y="835"/>
                  </a:lnTo>
                  <a:lnTo>
                    <a:pt x="914" y="830"/>
                  </a:lnTo>
                  <a:lnTo>
                    <a:pt x="917" y="823"/>
                  </a:lnTo>
                  <a:lnTo>
                    <a:pt x="923" y="816"/>
                  </a:lnTo>
                  <a:lnTo>
                    <a:pt x="927" y="810"/>
                  </a:lnTo>
                  <a:lnTo>
                    <a:pt x="933" y="804"/>
                  </a:lnTo>
                  <a:lnTo>
                    <a:pt x="937" y="796"/>
                  </a:lnTo>
                  <a:lnTo>
                    <a:pt x="941" y="790"/>
                  </a:lnTo>
                  <a:lnTo>
                    <a:pt x="945" y="783"/>
                  </a:lnTo>
                  <a:lnTo>
                    <a:pt x="950" y="776"/>
                  </a:lnTo>
                  <a:lnTo>
                    <a:pt x="954" y="769"/>
                  </a:lnTo>
                  <a:lnTo>
                    <a:pt x="958" y="762"/>
                  </a:lnTo>
                  <a:lnTo>
                    <a:pt x="962" y="755"/>
                  </a:lnTo>
                  <a:lnTo>
                    <a:pt x="965" y="748"/>
                  </a:lnTo>
                  <a:lnTo>
                    <a:pt x="969" y="741"/>
                  </a:lnTo>
                  <a:lnTo>
                    <a:pt x="973" y="733"/>
                  </a:lnTo>
                  <a:lnTo>
                    <a:pt x="976" y="726"/>
                  </a:lnTo>
                  <a:lnTo>
                    <a:pt x="979" y="719"/>
                  </a:lnTo>
                  <a:lnTo>
                    <a:pt x="983" y="712"/>
                  </a:lnTo>
                  <a:lnTo>
                    <a:pt x="986" y="704"/>
                  </a:lnTo>
                  <a:lnTo>
                    <a:pt x="988" y="697"/>
                  </a:lnTo>
                  <a:lnTo>
                    <a:pt x="991" y="689"/>
                  </a:lnTo>
                  <a:lnTo>
                    <a:pt x="994" y="682"/>
                  </a:lnTo>
                  <a:lnTo>
                    <a:pt x="996" y="674"/>
                  </a:lnTo>
                  <a:lnTo>
                    <a:pt x="999" y="667"/>
                  </a:lnTo>
                  <a:lnTo>
                    <a:pt x="1002" y="659"/>
                  </a:lnTo>
                  <a:lnTo>
                    <a:pt x="1004" y="651"/>
                  </a:lnTo>
                  <a:lnTo>
                    <a:pt x="1006" y="643"/>
                  </a:lnTo>
                  <a:lnTo>
                    <a:pt x="1007" y="636"/>
                  </a:lnTo>
                  <a:lnTo>
                    <a:pt x="1010" y="628"/>
                  </a:lnTo>
                  <a:lnTo>
                    <a:pt x="1012" y="620"/>
                  </a:lnTo>
                  <a:lnTo>
                    <a:pt x="1014" y="613"/>
                  </a:lnTo>
                  <a:lnTo>
                    <a:pt x="1015" y="604"/>
                  </a:lnTo>
                  <a:lnTo>
                    <a:pt x="1016" y="596"/>
                  </a:lnTo>
                  <a:lnTo>
                    <a:pt x="1017" y="588"/>
                  </a:lnTo>
                  <a:lnTo>
                    <a:pt x="1019" y="581"/>
                  </a:lnTo>
                  <a:lnTo>
                    <a:pt x="1020" y="573"/>
                  </a:lnTo>
                  <a:lnTo>
                    <a:pt x="1021" y="565"/>
                  </a:lnTo>
                  <a:lnTo>
                    <a:pt x="1022" y="556"/>
                  </a:lnTo>
                  <a:lnTo>
                    <a:pt x="1022" y="548"/>
                  </a:lnTo>
                  <a:lnTo>
                    <a:pt x="1023" y="541"/>
                  </a:lnTo>
                  <a:lnTo>
                    <a:pt x="1023" y="532"/>
                  </a:lnTo>
                  <a:lnTo>
                    <a:pt x="1023" y="524"/>
                  </a:lnTo>
                  <a:lnTo>
                    <a:pt x="1023" y="500"/>
                  </a:lnTo>
                  <a:lnTo>
                    <a:pt x="1023" y="492"/>
                  </a:lnTo>
                  <a:lnTo>
                    <a:pt x="1023" y="484"/>
                  </a:lnTo>
                  <a:lnTo>
                    <a:pt x="1023" y="477"/>
                  </a:lnTo>
                  <a:lnTo>
                    <a:pt x="1022" y="468"/>
                  </a:lnTo>
                  <a:lnTo>
                    <a:pt x="1021" y="460"/>
                  </a:lnTo>
                  <a:lnTo>
                    <a:pt x="1020" y="453"/>
                  </a:lnTo>
                  <a:lnTo>
                    <a:pt x="1019" y="444"/>
                  </a:lnTo>
                  <a:lnTo>
                    <a:pt x="1018" y="436"/>
                  </a:lnTo>
                  <a:lnTo>
                    <a:pt x="1016" y="428"/>
                  </a:lnTo>
                  <a:lnTo>
                    <a:pt x="1015" y="421"/>
                  </a:lnTo>
                  <a:lnTo>
                    <a:pt x="1014" y="413"/>
                  </a:lnTo>
                  <a:lnTo>
                    <a:pt x="1012" y="405"/>
                  </a:lnTo>
                  <a:lnTo>
                    <a:pt x="1010" y="397"/>
                  </a:lnTo>
                  <a:lnTo>
                    <a:pt x="1008" y="389"/>
                  </a:lnTo>
                  <a:lnTo>
                    <a:pt x="1006" y="381"/>
                  </a:lnTo>
                  <a:lnTo>
                    <a:pt x="1004" y="373"/>
                  </a:lnTo>
                  <a:lnTo>
                    <a:pt x="1002" y="366"/>
                  </a:lnTo>
                  <a:lnTo>
                    <a:pt x="1000" y="358"/>
                  </a:lnTo>
                  <a:lnTo>
                    <a:pt x="997" y="351"/>
                  </a:lnTo>
                  <a:lnTo>
                    <a:pt x="995" y="343"/>
                  </a:lnTo>
                  <a:lnTo>
                    <a:pt x="992" y="335"/>
                  </a:lnTo>
                  <a:lnTo>
                    <a:pt x="989" y="328"/>
                  </a:lnTo>
                  <a:lnTo>
                    <a:pt x="986" y="320"/>
                  </a:lnTo>
                  <a:lnTo>
                    <a:pt x="984" y="312"/>
                  </a:lnTo>
                  <a:lnTo>
                    <a:pt x="980" y="305"/>
                  </a:lnTo>
                  <a:lnTo>
                    <a:pt x="977" y="298"/>
                  </a:lnTo>
                  <a:lnTo>
                    <a:pt x="973" y="291"/>
                  </a:lnTo>
                  <a:lnTo>
                    <a:pt x="969" y="283"/>
                  </a:lnTo>
                  <a:lnTo>
                    <a:pt x="966" y="277"/>
                  </a:lnTo>
                  <a:lnTo>
                    <a:pt x="962" y="269"/>
                  </a:lnTo>
                  <a:lnTo>
                    <a:pt x="958" y="262"/>
                  </a:lnTo>
                  <a:lnTo>
                    <a:pt x="954" y="255"/>
                  </a:lnTo>
                  <a:lnTo>
                    <a:pt x="951" y="248"/>
                  </a:lnTo>
                  <a:lnTo>
                    <a:pt x="946" y="241"/>
                  </a:lnTo>
                  <a:lnTo>
                    <a:pt x="942" y="234"/>
                  </a:lnTo>
                  <a:lnTo>
                    <a:pt x="937" y="229"/>
                  </a:lnTo>
                  <a:lnTo>
                    <a:pt x="933" y="221"/>
                  </a:lnTo>
                  <a:lnTo>
                    <a:pt x="928" y="214"/>
                  </a:lnTo>
                  <a:lnTo>
                    <a:pt x="924" y="209"/>
                  </a:lnTo>
                  <a:lnTo>
                    <a:pt x="918" y="202"/>
                  </a:lnTo>
                  <a:lnTo>
                    <a:pt x="914" y="195"/>
                  </a:lnTo>
                  <a:lnTo>
                    <a:pt x="909" y="190"/>
                  </a:lnTo>
                  <a:lnTo>
                    <a:pt x="904" y="183"/>
                  </a:lnTo>
                  <a:lnTo>
                    <a:pt x="898" y="177"/>
                  </a:lnTo>
                  <a:lnTo>
                    <a:pt x="894" y="171"/>
                  </a:lnTo>
                  <a:lnTo>
                    <a:pt x="887" y="165"/>
                  </a:lnTo>
                  <a:lnTo>
                    <a:pt x="882" y="159"/>
                  </a:lnTo>
                  <a:lnTo>
                    <a:pt x="877" y="153"/>
                  </a:lnTo>
                  <a:lnTo>
                    <a:pt x="871" y="148"/>
                  </a:lnTo>
                  <a:lnTo>
                    <a:pt x="865" y="141"/>
                  </a:lnTo>
                  <a:lnTo>
                    <a:pt x="860" y="137"/>
                  </a:lnTo>
                  <a:lnTo>
                    <a:pt x="854" y="130"/>
                  </a:lnTo>
                  <a:lnTo>
                    <a:pt x="848" y="125"/>
                  </a:lnTo>
                  <a:lnTo>
                    <a:pt x="842" y="120"/>
                  </a:lnTo>
                  <a:lnTo>
                    <a:pt x="836" y="115"/>
                  </a:lnTo>
                  <a:lnTo>
                    <a:pt x="828" y="110"/>
                  </a:lnTo>
                  <a:lnTo>
                    <a:pt x="823" y="106"/>
                  </a:lnTo>
                  <a:lnTo>
                    <a:pt x="817" y="100"/>
                  </a:lnTo>
                  <a:lnTo>
                    <a:pt x="809" y="96"/>
                  </a:lnTo>
                  <a:lnTo>
                    <a:pt x="803" y="91"/>
                  </a:lnTo>
                  <a:lnTo>
                    <a:pt x="797" y="87"/>
                  </a:lnTo>
                  <a:lnTo>
                    <a:pt x="790" y="82"/>
                  </a:lnTo>
                  <a:lnTo>
                    <a:pt x="783" y="78"/>
                  </a:lnTo>
                  <a:lnTo>
                    <a:pt x="778" y="85"/>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22" name="Freeform 150"/>
            <p:cNvSpPr>
              <a:spLocks noChangeAspect="1"/>
            </p:cNvSpPr>
            <p:nvPr/>
          </p:nvSpPr>
          <p:spPr bwMode="auto">
            <a:xfrm>
              <a:off x="736" y="1489"/>
              <a:ext cx="875" cy="659"/>
            </a:xfrm>
            <a:custGeom>
              <a:avLst/>
              <a:gdLst>
                <a:gd name="T0" fmla="*/ 852 w 875"/>
                <a:gd name="T1" fmla="*/ 559 h 659"/>
                <a:gd name="T2" fmla="*/ 828 w 875"/>
                <a:gd name="T3" fmla="*/ 582 h 659"/>
                <a:gd name="T4" fmla="*/ 801 w 875"/>
                <a:gd name="T5" fmla="*/ 603 h 659"/>
                <a:gd name="T6" fmla="*/ 771 w 875"/>
                <a:gd name="T7" fmla="*/ 618 h 659"/>
                <a:gd name="T8" fmla="*/ 738 w 875"/>
                <a:gd name="T9" fmla="*/ 631 h 659"/>
                <a:gd name="T10" fmla="*/ 703 w 875"/>
                <a:gd name="T11" fmla="*/ 640 h 659"/>
                <a:gd name="T12" fmla="*/ 666 w 875"/>
                <a:gd name="T13" fmla="*/ 647 h 659"/>
                <a:gd name="T14" fmla="*/ 606 w 875"/>
                <a:gd name="T15" fmla="*/ 649 h 659"/>
                <a:gd name="T16" fmla="*/ 564 w 875"/>
                <a:gd name="T17" fmla="*/ 647 h 659"/>
                <a:gd name="T18" fmla="*/ 522 w 875"/>
                <a:gd name="T19" fmla="*/ 640 h 659"/>
                <a:gd name="T20" fmla="*/ 479 w 875"/>
                <a:gd name="T21" fmla="*/ 631 h 659"/>
                <a:gd name="T22" fmla="*/ 435 w 875"/>
                <a:gd name="T23" fmla="*/ 618 h 659"/>
                <a:gd name="T24" fmla="*/ 391 w 875"/>
                <a:gd name="T25" fmla="*/ 602 h 659"/>
                <a:gd name="T26" fmla="*/ 347 w 875"/>
                <a:gd name="T27" fmla="*/ 582 h 659"/>
                <a:gd name="T28" fmla="*/ 304 w 875"/>
                <a:gd name="T29" fmla="*/ 558 h 659"/>
                <a:gd name="T30" fmla="*/ 262 w 875"/>
                <a:gd name="T31" fmla="*/ 532 h 659"/>
                <a:gd name="T32" fmla="*/ 221 w 875"/>
                <a:gd name="T33" fmla="*/ 502 h 659"/>
                <a:gd name="T34" fmla="*/ 184 w 875"/>
                <a:gd name="T35" fmla="*/ 471 h 659"/>
                <a:gd name="T36" fmla="*/ 142 w 875"/>
                <a:gd name="T37" fmla="*/ 430 h 659"/>
                <a:gd name="T38" fmla="*/ 113 w 875"/>
                <a:gd name="T39" fmla="*/ 396 h 659"/>
                <a:gd name="T40" fmla="*/ 86 w 875"/>
                <a:gd name="T41" fmla="*/ 361 h 659"/>
                <a:gd name="T42" fmla="*/ 64 w 875"/>
                <a:gd name="T43" fmla="*/ 325 h 659"/>
                <a:gd name="T44" fmla="*/ 44 w 875"/>
                <a:gd name="T45" fmla="*/ 289 h 659"/>
                <a:gd name="T46" fmla="*/ 30 w 875"/>
                <a:gd name="T47" fmla="*/ 253 h 659"/>
                <a:gd name="T48" fmla="*/ 18 w 875"/>
                <a:gd name="T49" fmla="*/ 216 h 659"/>
                <a:gd name="T50" fmla="*/ 11 w 875"/>
                <a:gd name="T51" fmla="*/ 181 h 659"/>
                <a:gd name="T52" fmla="*/ 8 w 875"/>
                <a:gd name="T53" fmla="*/ 120 h 659"/>
                <a:gd name="T54" fmla="*/ 12 w 875"/>
                <a:gd name="T55" fmla="*/ 87 h 659"/>
                <a:gd name="T56" fmla="*/ 22 w 875"/>
                <a:gd name="T57" fmla="*/ 55 h 659"/>
                <a:gd name="T58" fmla="*/ 35 w 875"/>
                <a:gd name="T59" fmla="*/ 25 h 659"/>
                <a:gd name="T60" fmla="*/ 42 w 875"/>
                <a:gd name="T61" fmla="*/ 0 h 659"/>
                <a:gd name="T62" fmla="*/ 28 w 875"/>
                <a:gd name="T63" fmla="*/ 22 h 659"/>
                <a:gd name="T64" fmla="*/ 14 w 875"/>
                <a:gd name="T65" fmla="*/ 53 h 659"/>
                <a:gd name="T66" fmla="*/ 5 w 875"/>
                <a:gd name="T67" fmla="*/ 85 h 659"/>
                <a:gd name="T68" fmla="*/ 1 w 875"/>
                <a:gd name="T69" fmla="*/ 119 h 659"/>
                <a:gd name="T70" fmla="*/ 2 w 875"/>
                <a:gd name="T71" fmla="*/ 172 h 659"/>
                <a:gd name="T72" fmla="*/ 9 w 875"/>
                <a:gd name="T73" fmla="*/ 208 h 659"/>
                <a:gd name="T74" fmla="*/ 19 w 875"/>
                <a:gd name="T75" fmla="*/ 244 h 659"/>
                <a:gd name="T76" fmla="*/ 33 w 875"/>
                <a:gd name="T77" fmla="*/ 282 h 659"/>
                <a:gd name="T78" fmla="*/ 52 w 875"/>
                <a:gd name="T79" fmla="*/ 319 h 659"/>
                <a:gd name="T80" fmla="*/ 74 w 875"/>
                <a:gd name="T81" fmla="*/ 355 h 659"/>
                <a:gd name="T82" fmla="*/ 99 w 875"/>
                <a:gd name="T83" fmla="*/ 391 h 659"/>
                <a:gd name="T84" fmla="*/ 128 w 875"/>
                <a:gd name="T85" fmla="*/ 426 h 659"/>
                <a:gd name="T86" fmla="*/ 162 w 875"/>
                <a:gd name="T87" fmla="*/ 460 h 659"/>
                <a:gd name="T88" fmla="*/ 197 w 875"/>
                <a:gd name="T89" fmla="*/ 493 h 659"/>
                <a:gd name="T90" fmla="*/ 237 w 875"/>
                <a:gd name="T91" fmla="*/ 523 h 659"/>
                <a:gd name="T92" fmla="*/ 278 w 875"/>
                <a:gd name="T93" fmla="*/ 551 h 659"/>
                <a:gd name="T94" fmla="*/ 322 w 875"/>
                <a:gd name="T95" fmla="*/ 577 h 659"/>
                <a:gd name="T96" fmla="*/ 366 w 875"/>
                <a:gd name="T97" fmla="*/ 599 h 659"/>
                <a:gd name="T98" fmla="*/ 411 w 875"/>
                <a:gd name="T99" fmla="*/ 617 h 659"/>
                <a:gd name="T100" fmla="*/ 455 w 875"/>
                <a:gd name="T101" fmla="*/ 633 h 659"/>
                <a:gd name="T102" fmla="*/ 499 w 875"/>
                <a:gd name="T103" fmla="*/ 644 h 659"/>
                <a:gd name="T104" fmla="*/ 544 w 875"/>
                <a:gd name="T105" fmla="*/ 652 h 659"/>
                <a:gd name="T106" fmla="*/ 586 w 875"/>
                <a:gd name="T107" fmla="*/ 656 h 659"/>
                <a:gd name="T108" fmla="*/ 628 w 875"/>
                <a:gd name="T109" fmla="*/ 657 h 659"/>
                <a:gd name="T110" fmla="*/ 668 w 875"/>
                <a:gd name="T111" fmla="*/ 654 h 659"/>
                <a:gd name="T112" fmla="*/ 707 w 875"/>
                <a:gd name="T113" fmla="*/ 648 h 659"/>
                <a:gd name="T114" fmla="*/ 742 w 875"/>
                <a:gd name="T115" fmla="*/ 639 h 659"/>
                <a:gd name="T116" fmla="*/ 776 w 875"/>
                <a:gd name="T117" fmla="*/ 626 h 659"/>
                <a:gd name="T118" fmla="*/ 807 w 875"/>
                <a:gd name="T119" fmla="*/ 608 h 659"/>
                <a:gd name="T120" fmla="*/ 835 w 875"/>
                <a:gd name="T121" fmla="*/ 588 h 659"/>
                <a:gd name="T122" fmla="*/ 859 w 875"/>
                <a:gd name="T123" fmla="*/ 564 h 659"/>
                <a:gd name="T124" fmla="*/ 868 w 875"/>
                <a:gd name="T125" fmla="*/ 540 h 6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75"/>
                <a:gd name="T190" fmla="*/ 0 h 659"/>
                <a:gd name="T191" fmla="*/ 875 w 875"/>
                <a:gd name="T192" fmla="*/ 659 h 65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75" h="659">
                  <a:moveTo>
                    <a:pt x="867" y="539"/>
                  </a:moveTo>
                  <a:lnTo>
                    <a:pt x="862" y="546"/>
                  </a:lnTo>
                  <a:lnTo>
                    <a:pt x="857" y="552"/>
                  </a:lnTo>
                  <a:lnTo>
                    <a:pt x="852" y="559"/>
                  </a:lnTo>
                  <a:lnTo>
                    <a:pt x="847" y="565"/>
                  </a:lnTo>
                  <a:lnTo>
                    <a:pt x="840" y="571"/>
                  </a:lnTo>
                  <a:lnTo>
                    <a:pt x="835" y="576"/>
                  </a:lnTo>
                  <a:lnTo>
                    <a:pt x="828" y="582"/>
                  </a:lnTo>
                  <a:lnTo>
                    <a:pt x="821" y="587"/>
                  </a:lnTo>
                  <a:lnTo>
                    <a:pt x="816" y="593"/>
                  </a:lnTo>
                  <a:lnTo>
                    <a:pt x="808" y="597"/>
                  </a:lnTo>
                  <a:lnTo>
                    <a:pt x="801" y="603"/>
                  </a:lnTo>
                  <a:lnTo>
                    <a:pt x="794" y="606"/>
                  </a:lnTo>
                  <a:lnTo>
                    <a:pt x="786" y="610"/>
                  </a:lnTo>
                  <a:lnTo>
                    <a:pt x="779" y="614"/>
                  </a:lnTo>
                  <a:lnTo>
                    <a:pt x="771" y="618"/>
                  </a:lnTo>
                  <a:lnTo>
                    <a:pt x="763" y="622"/>
                  </a:lnTo>
                  <a:lnTo>
                    <a:pt x="755" y="625"/>
                  </a:lnTo>
                  <a:lnTo>
                    <a:pt x="746" y="628"/>
                  </a:lnTo>
                  <a:lnTo>
                    <a:pt x="738" y="631"/>
                  </a:lnTo>
                  <a:lnTo>
                    <a:pt x="730" y="634"/>
                  </a:lnTo>
                  <a:lnTo>
                    <a:pt x="721" y="636"/>
                  </a:lnTo>
                  <a:lnTo>
                    <a:pt x="711" y="639"/>
                  </a:lnTo>
                  <a:lnTo>
                    <a:pt x="703" y="640"/>
                  </a:lnTo>
                  <a:lnTo>
                    <a:pt x="693" y="642"/>
                  </a:lnTo>
                  <a:lnTo>
                    <a:pt x="685" y="644"/>
                  </a:lnTo>
                  <a:lnTo>
                    <a:pt x="675" y="645"/>
                  </a:lnTo>
                  <a:lnTo>
                    <a:pt x="666" y="647"/>
                  </a:lnTo>
                  <a:lnTo>
                    <a:pt x="655" y="647"/>
                  </a:lnTo>
                  <a:lnTo>
                    <a:pt x="646" y="648"/>
                  </a:lnTo>
                  <a:lnTo>
                    <a:pt x="636" y="649"/>
                  </a:lnTo>
                  <a:lnTo>
                    <a:pt x="606" y="649"/>
                  </a:lnTo>
                  <a:lnTo>
                    <a:pt x="596" y="648"/>
                  </a:lnTo>
                  <a:lnTo>
                    <a:pt x="585" y="648"/>
                  </a:lnTo>
                  <a:lnTo>
                    <a:pt x="575" y="647"/>
                  </a:lnTo>
                  <a:lnTo>
                    <a:pt x="564" y="647"/>
                  </a:lnTo>
                  <a:lnTo>
                    <a:pt x="554" y="645"/>
                  </a:lnTo>
                  <a:lnTo>
                    <a:pt x="544" y="644"/>
                  </a:lnTo>
                  <a:lnTo>
                    <a:pt x="532" y="642"/>
                  </a:lnTo>
                  <a:lnTo>
                    <a:pt x="522" y="640"/>
                  </a:lnTo>
                  <a:lnTo>
                    <a:pt x="510" y="638"/>
                  </a:lnTo>
                  <a:lnTo>
                    <a:pt x="500" y="636"/>
                  </a:lnTo>
                  <a:lnTo>
                    <a:pt x="489" y="634"/>
                  </a:lnTo>
                  <a:lnTo>
                    <a:pt x="479" y="631"/>
                  </a:lnTo>
                  <a:lnTo>
                    <a:pt x="468" y="627"/>
                  </a:lnTo>
                  <a:lnTo>
                    <a:pt x="457" y="625"/>
                  </a:lnTo>
                  <a:lnTo>
                    <a:pt x="446" y="622"/>
                  </a:lnTo>
                  <a:lnTo>
                    <a:pt x="435" y="618"/>
                  </a:lnTo>
                  <a:lnTo>
                    <a:pt x="424" y="614"/>
                  </a:lnTo>
                  <a:lnTo>
                    <a:pt x="413" y="610"/>
                  </a:lnTo>
                  <a:lnTo>
                    <a:pt x="401" y="606"/>
                  </a:lnTo>
                  <a:lnTo>
                    <a:pt x="391" y="602"/>
                  </a:lnTo>
                  <a:lnTo>
                    <a:pt x="380" y="596"/>
                  </a:lnTo>
                  <a:lnTo>
                    <a:pt x="369" y="592"/>
                  </a:lnTo>
                  <a:lnTo>
                    <a:pt x="359" y="587"/>
                  </a:lnTo>
                  <a:lnTo>
                    <a:pt x="347" y="582"/>
                  </a:lnTo>
                  <a:lnTo>
                    <a:pt x="336" y="575"/>
                  </a:lnTo>
                  <a:lnTo>
                    <a:pt x="326" y="570"/>
                  </a:lnTo>
                  <a:lnTo>
                    <a:pt x="314" y="564"/>
                  </a:lnTo>
                  <a:lnTo>
                    <a:pt x="304" y="558"/>
                  </a:lnTo>
                  <a:lnTo>
                    <a:pt x="294" y="551"/>
                  </a:lnTo>
                  <a:lnTo>
                    <a:pt x="282" y="545"/>
                  </a:lnTo>
                  <a:lnTo>
                    <a:pt x="272" y="538"/>
                  </a:lnTo>
                  <a:lnTo>
                    <a:pt x="262" y="532"/>
                  </a:lnTo>
                  <a:lnTo>
                    <a:pt x="251" y="525"/>
                  </a:lnTo>
                  <a:lnTo>
                    <a:pt x="241" y="517"/>
                  </a:lnTo>
                  <a:lnTo>
                    <a:pt x="231" y="510"/>
                  </a:lnTo>
                  <a:lnTo>
                    <a:pt x="221" y="502"/>
                  </a:lnTo>
                  <a:lnTo>
                    <a:pt x="211" y="495"/>
                  </a:lnTo>
                  <a:lnTo>
                    <a:pt x="202" y="487"/>
                  </a:lnTo>
                  <a:lnTo>
                    <a:pt x="193" y="479"/>
                  </a:lnTo>
                  <a:lnTo>
                    <a:pt x="184" y="471"/>
                  </a:lnTo>
                  <a:lnTo>
                    <a:pt x="175" y="463"/>
                  </a:lnTo>
                  <a:lnTo>
                    <a:pt x="166" y="456"/>
                  </a:lnTo>
                  <a:lnTo>
                    <a:pt x="159" y="447"/>
                  </a:lnTo>
                  <a:lnTo>
                    <a:pt x="142" y="430"/>
                  </a:lnTo>
                  <a:lnTo>
                    <a:pt x="134" y="422"/>
                  </a:lnTo>
                  <a:lnTo>
                    <a:pt x="127" y="413"/>
                  </a:lnTo>
                  <a:lnTo>
                    <a:pt x="120" y="405"/>
                  </a:lnTo>
                  <a:lnTo>
                    <a:pt x="113" y="396"/>
                  </a:lnTo>
                  <a:lnTo>
                    <a:pt x="106" y="387"/>
                  </a:lnTo>
                  <a:lnTo>
                    <a:pt x="99" y="378"/>
                  </a:lnTo>
                  <a:lnTo>
                    <a:pt x="93" y="370"/>
                  </a:lnTo>
                  <a:lnTo>
                    <a:pt x="86" y="361"/>
                  </a:lnTo>
                  <a:lnTo>
                    <a:pt x="80" y="352"/>
                  </a:lnTo>
                  <a:lnTo>
                    <a:pt x="75" y="343"/>
                  </a:lnTo>
                  <a:lnTo>
                    <a:pt x="69" y="335"/>
                  </a:lnTo>
                  <a:lnTo>
                    <a:pt x="64" y="325"/>
                  </a:lnTo>
                  <a:lnTo>
                    <a:pt x="58" y="316"/>
                  </a:lnTo>
                  <a:lnTo>
                    <a:pt x="54" y="308"/>
                  </a:lnTo>
                  <a:lnTo>
                    <a:pt x="49" y="298"/>
                  </a:lnTo>
                  <a:lnTo>
                    <a:pt x="44" y="289"/>
                  </a:lnTo>
                  <a:lnTo>
                    <a:pt x="41" y="280"/>
                  </a:lnTo>
                  <a:lnTo>
                    <a:pt x="36" y="271"/>
                  </a:lnTo>
                  <a:lnTo>
                    <a:pt x="33" y="262"/>
                  </a:lnTo>
                  <a:lnTo>
                    <a:pt x="30" y="253"/>
                  </a:lnTo>
                  <a:lnTo>
                    <a:pt x="26" y="244"/>
                  </a:lnTo>
                  <a:lnTo>
                    <a:pt x="24" y="235"/>
                  </a:lnTo>
                  <a:lnTo>
                    <a:pt x="21" y="225"/>
                  </a:lnTo>
                  <a:lnTo>
                    <a:pt x="18" y="216"/>
                  </a:lnTo>
                  <a:lnTo>
                    <a:pt x="16" y="208"/>
                  </a:lnTo>
                  <a:lnTo>
                    <a:pt x="14" y="198"/>
                  </a:lnTo>
                  <a:lnTo>
                    <a:pt x="12" y="190"/>
                  </a:lnTo>
                  <a:lnTo>
                    <a:pt x="11" y="181"/>
                  </a:lnTo>
                  <a:lnTo>
                    <a:pt x="10" y="172"/>
                  </a:lnTo>
                  <a:lnTo>
                    <a:pt x="9" y="163"/>
                  </a:lnTo>
                  <a:lnTo>
                    <a:pt x="8" y="155"/>
                  </a:lnTo>
                  <a:lnTo>
                    <a:pt x="8" y="120"/>
                  </a:lnTo>
                  <a:lnTo>
                    <a:pt x="9" y="112"/>
                  </a:lnTo>
                  <a:lnTo>
                    <a:pt x="10" y="103"/>
                  </a:lnTo>
                  <a:lnTo>
                    <a:pt x="11" y="95"/>
                  </a:lnTo>
                  <a:lnTo>
                    <a:pt x="12" y="87"/>
                  </a:lnTo>
                  <a:lnTo>
                    <a:pt x="14" y="79"/>
                  </a:lnTo>
                  <a:lnTo>
                    <a:pt x="17" y="71"/>
                  </a:lnTo>
                  <a:lnTo>
                    <a:pt x="19" y="63"/>
                  </a:lnTo>
                  <a:lnTo>
                    <a:pt x="22" y="55"/>
                  </a:lnTo>
                  <a:lnTo>
                    <a:pt x="25" y="47"/>
                  </a:lnTo>
                  <a:lnTo>
                    <a:pt x="28" y="40"/>
                  </a:lnTo>
                  <a:lnTo>
                    <a:pt x="31" y="33"/>
                  </a:lnTo>
                  <a:lnTo>
                    <a:pt x="35" y="25"/>
                  </a:lnTo>
                  <a:lnTo>
                    <a:pt x="39" y="18"/>
                  </a:lnTo>
                  <a:lnTo>
                    <a:pt x="44" y="11"/>
                  </a:lnTo>
                  <a:lnTo>
                    <a:pt x="48" y="4"/>
                  </a:lnTo>
                  <a:lnTo>
                    <a:pt x="42" y="0"/>
                  </a:lnTo>
                  <a:lnTo>
                    <a:pt x="41" y="0"/>
                  </a:lnTo>
                  <a:lnTo>
                    <a:pt x="36" y="7"/>
                  </a:lnTo>
                  <a:lnTo>
                    <a:pt x="31" y="15"/>
                  </a:lnTo>
                  <a:lnTo>
                    <a:pt x="28" y="22"/>
                  </a:lnTo>
                  <a:lnTo>
                    <a:pt x="24" y="30"/>
                  </a:lnTo>
                  <a:lnTo>
                    <a:pt x="20" y="36"/>
                  </a:lnTo>
                  <a:lnTo>
                    <a:pt x="17" y="44"/>
                  </a:lnTo>
                  <a:lnTo>
                    <a:pt x="14" y="53"/>
                  </a:lnTo>
                  <a:lnTo>
                    <a:pt x="11" y="61"/>
                  </a:lnTo>
                  <a:lnTo>
                    <a:pt x="9" y="69"/>
                  </a:lnTo>
                  <a:lnTo>
                    <a:pt x="7" y="76"/>
                  </a:lnTo>
                  <a:lnTo>
                    <a:pt x="5" y="85"/>
                  </a:lnTo>
                  <a:lnTo>
                    <a:pt x="3" y="93"/>
                  </a:lnTo>
                  <a:lnTo>
                    <a:pt x="2" y="102"/>
                  </a:lnTo>
                  <a:lnTo>
                    <a:pt x="1" y="110"/>
                  </a:lnTo>
                  <a:lnTo>
                    <a:pt x="1" y="119"/>
                  </a:lnTo>
                  <a:lnTo>
                    <a:pt x="0" y="127"/>
                  </a:lnTo>
                  <a:lnTo>
                    <a:pt x="0" y="154"/>
                  </a:lnTo>
                  <a:lnTo>
                    <a:pt x="1" y="163"/>
                  </a:lnTo>
                  <a:lnTo>
                    <a:pt x="2" y="172"/>
                  </a:lnTo>
                  <a:lnTo>
                    <a:pt x="3" y="180"/>
                  </a:lnTo>
                  <a:lnTo>
                    <a:pt x="4" y="190"/>
                  </a:lnTo>
                  <a:lnTo>
                    <a:pt x="6" y="198"/>
                  </a:lnTo>
                  <a:lnTo>
                    <a:pt x="9" y="208"/>
                  </a:lnTo>
                  <a:lnTo>
                    <a:pt x="11" y="217"/>
                  </a:lnTo>
                  <a:lnTo>
                    <a:pt x="13" y="226"/>
                  </a:lnTo>
                  <a:lnTo>
                    <a:pt x="16" y="236"/>
                  </a:lnTo>
                  <a:lnTo>
                    <a:pt x="19" y="244"/>
                  </a:lnTo>
                  <a:lnTo>
                    <a:pt x="22" y="254"/>
                  </a:lnTo>
                  <a:lnTo>
                    <a:pt x="25" y="264"/>
                  </a:lnTo>
                  <a:lnTo>
                    <a:pt x="30" y="273"/>
                  </a:lnTo>
                  <a:lnTo>
                    <a:pt x="33" y="282"/>
                  </a:lnTo>
                  <a:lnTo>
                    <a:pt x="37" y="291"/>
                  </a:lnTo>
                  <a:lnTo>
                    <a:pt x="42" y="301"/>
                  </a:lnTo>
                  <a:lnTo>
                    <a:pt x="47" y="309"/>
                  </a:lnTo>
                  <a:lnTo>
                    <a:pt x="52" y="319"/>
                  </a:lnTo>
                  <a:lnTo>
                    <a:pt x="56" y="327"/>
                  </a:lnTo>
                  <a:lnTo>
                    <a:pt x="63" y="337"/>
                  </a:lnTo>
                  <a:lnTo>
                    <a:pt x="68" y="346"/>
                  </a:lnTo>
                  <a:lnTo>
                    <a:pt x="74" y="355"/>
                  </a:lnTo>
                  <a:lnTo>
                    <a:pt x="80" y="365"/>
                  </a:lnTo>
                  <a:lnTo>
                    <a:pt x="86" y="373"/>
                  </a:lnTo>
                  <a:lnTo>
                    <a:pt x="93" y="382"/>
                  </a:lnTo>
                  <a:lnTo>
                    <a:pt x="99" y="391"/>
                  </a:lnTo>
                  <a:lnTo>
                    <a:pt x="107" y="400"/>
                  </a:lnTo>
                  <a:lnTo>
                    <a:pt x="114" y="409"/>
                  </a:lnTo>
                  <a:lnTo>
                    <a:pt x="120" y="417"/>
                  </a:lnTo>
                  <a:lnTo>
                    <a:pt x="128" y="426"/>
                  </a:lnTo>
                  <a:lnTo>
                    <a:pt x="136" y="435"/>
                  </a:lnTo>
                  <a:lnTo>
                    <a:pt x="145" y="444"/>
                  </a:lnTo>
                  <a:lnTo>
                    <a:pt x="153" y="452"/>
                  </a:lnTo>
                  <a:lnTo>
                    <a:pt x="162" y="460"/>
                  </a:lnTo>
                  <a:lnTo>
                    <a:pt x="170" y="468"/>
                  </a:lnTo>
                  <a:lnTo>
                    <a:pt x="179" y="476"/>
                  </a:lnTo>
                  <a:lnTo>
                    <a:pt x="188" y="484"/>
                  </a:lnTo>
                  <a:lnTo>
                    <a:pt x="197" y="493"/>
                  </a:lnTo>
                  <a:lnTo>
                    <a:pt x="206" y="500"/>
                  </a:lnTo>
                  <a:lnTo>
                    <a:pt x="217" y="508"/>
                  </a:lnTo>
                  <a:lnTo>
                    <a:pt x="226" y="515"/>
                  </a:lnTo>
                  <a:lnTo>
                    <a:pt x="237" y="523"/>
                  </a:lnTo>
                  <a:lnTo>
                    <a:pt x="247" y="530"/>
                  </a:lnTo>
                  <a:lnTo>
                    <a:pt x="257" y="537"/>
                  </a:lnTo>
                  <a:lnTo>
                    <a:pt x="268" y="544"/>
                  </a:lnTo>
                  <a:lnTo>
                    <a:pt x="278" y="551"/>
                  </a:lnTo>
                  <a:lnTo>
                    <a:pt x="290" y="558"/>
                  </a:lnTo>
                  <a:lnTo>
                    <a:pt x="301" y="564"/>
                  </a:lnTo>
                  <a:lnTo>
                    <a:pt x="311" y="571"/>
                  </a:lnTo>
                  <a:lnTo>
                    <a:pt x="322" y="577"/>
                  </a:lnTo>
                  <a:lnTo>
                    <a:pt x="333" y="582"/>
                  </a:lnTo>
                  <a:lnTo>
                    <a:pt x="344" y="588"/>
                  </a:lnTo>
                  <a:lnTo>
                    <a:pt x="355" y="594"/>
                  </a:lnTo>
                  <a:lnTo>
                    <a:pt x="366" y="599"/>
                  </a:lnTo>
                  <a:lnTo>
                    <a:pt x="378" y="604"/>
                  </a:lnTo>
                  <a:lnTo>
                    <a:pt x="389" y="608"/>
                  </a:lnTo>
                  <a:lnTo>
                    <a:pt x="400" y="614"/>
                  </a:lnTo>
                  <a:lnTo>
                    <a:pt x="411" y="617"/>
                  </a:lnTo>
                  <a:lnTo>
                    <a:pt x="422" y="622"/>
                  </a:lnTo>
                  <a:lnTo>
                    <a:pt x="433" y="626"/>
                  </a:lnTo>
                  <a:lnTo>
                    <a:pt x="444" y="629"/>
                  </a:lnTo>
                  <a:lnTo>
                    <a:pt x="455" y="633"/>
                  </a:lnTo>
                  <a:lnTo>
                    <a:pt x="467" y="636"/>
                  </a:lnTo>
                  <a:lnTo>
                    <a:pt x="478" y="639"/>
                  </a:lnTo>
                  <a:lnTo>
                    <a:pt x="489" y="641"/>
                  </a:lnTo>
                  <a:lnTo>
                    <a:pt x="499" y="644"/>
                  </a:lnTo>
                  <a:lnTo>
                    <a:pt x="510" y="647"/>
                  </a:lnTo>
                  <a:lnTo>
                    <a:pt x="522" y="648"/>
                  </a:lnTo>
                  <a:lnTo>
                    <a:pt x="532" y="650"/>
                  </a:lnTo>
                  <a:lnTo>
                    <a:pt x="544" y="652"/>
                  </a:lnTo>
                  <a:lnTo>
                    <a:pt x="554" y="654"/>
                  </a:lnTo>
                  <a:lnTo>
                    <a:pt x="565" y="654"/>
                  </a:lnTo>
                  <a:lnTo>
                    <a:pt x="576" y="655"/>
                  </a:lnTo>
                  <a:lnTo>
                    <a:pt x="586" y="656"/>
                  </a:lnTo>
                  <a:lnTo>
                    <a:pt x="596" y="657"/>
                  </a:lnTo>
                  <a:lnTo>
                    <a:pt x="608" y="657"/>
                  </a:lnTo>
                  <a:lnTo>
                    <a:pt x="618" y="658"/>
                  </a:lnTo>
                  <a:lnTo>
                    <a:pt x="628" y="657"/>
                  </a:lnTo>
                  <a:lnTo>
                    <a:pt x="638" y="657"/>
                  </a:lnTo>
                  <a:lnTo>
                    <a:pt x="648" y="656"/>
                  </a:lnTo>
                  <a:lnTo>
                    <a:pt x="658" y="655"/>
                  </a:lnTo>
                  <a:lnTo>
                    <a:pt x="668" y="654"/>
                  </a:lnTo>
                  <a:lnTo>
                    <a:pt x="678" y="654"/>
                  </a:lnTo>
                  <a:lnTo>
                    <a:pt x="688" y="652"/>
                  </a:lnTo>
                  <a:lnTo>
                    <a:pt x="697" y="650"/>
                  </a:lnTo>
                  <a:lnTo>
                    <a:pt x="707" y="648"/>
                  </a:lnTo>
                  <a:lnTo>
                    <a:pt x="715" y="647"/>
                  </a:lnTo>
                  <a:lnTo>
                    <a:pt x="725" y="644"/>
                  </a:lnTo>
                  <a:lnTo>
                    <a:pt x="733" y="641"/>
                  </a:lnTo>
                  <a:lnTo>
                    <a:pt x="742" y="639"/>
                  </a:lnTo>
                  <a:lnTo>
                    <a:pt x="750" y="636"/>
                  </a:lnTo>
                  <a:lnTo>
                    <a:pt x="759" y="633"/>
                  </a:lnTo>
                  <a:lnTo>
                    <a:pt x="768" y="629"/>
                  </a:lnTo>
                  <a:lnTo>
                    <a:pt x="776" y="626"/>
                  </a:lnTo>
                  <a:lnTo>
                    <a:pt x="783" y="622"/>
                  </a:lnTo>
                  <a:lnTo>
                    <a:pt x="791" y="617"/>
                  </a:lnTo>
                  <a:lnTo>
                    <a:pt x="799" y="614"/>
                  </a:lnTo>
                  <a:lnTo>
                    <a:pt x="807" y="608"/>
                  </a:lnTo>
                  <a:lnTo>
                    <a:pt x="814" y="604"/>
                  </a:lnTo>
                  <a:lnTo>
                    <a:pt x="820" y="599"/>
                  </a:lnTo>
                  <a:lnTo>
                    <a:pt x="827" y="594"/>
                  </a:lnTo>
                  <a:lnTo>
                    <a:pt x="835" y="588"/>
                  </a:lnTo>
                  <a:lnTo>
                    <a:pt x="840" y="582"/>
                  </a:lnTo>
                  <a:lnTo>
                    <a:pt x="847" y="577"/>
                  </a:lnTo>
                  <a:lnTo>
                    <a:pt x="853" y="571"/>
                  </a:lnTo>
                  <a:lnTo>
                    <a:pt x="859" y="564"/>
                  </a:lnTo>
                  <a:lnTo>
                    <a:pt x="864" y="558"/>
                  </a:lnTo>
                  <a:lnTo>
                    <a:pt x="869" y="551"/>
                  </a:lnTo>
                  <a:lnTo>
                    <a:pt x="874" y="544"/>
                  </a:lnTo>
                  <a:lnTo>
                    <a:pt x="868" y="540"/>
                  </a:lnTo>
                  <a:lnTo>
                    <a:pt x="867" y="539"/>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23" name="Freeform 151"/>
            <p:cNvSpPr>
              <a:spLocks noChangeAspect="1"/>
            </p:cNvSpPr>
            <p:nvPr/>
          </p:nvSpPr>
          <p:spPr bwMode="auto">
            <a:xfrm>
              <a:off x="635" y="1721"/>
              <a:ext cx="833" cy="587"/>
            </a:xfrm>
            <a:custGeom>
              <a:avLst/>
              <a:gdLst>
                <a:gd name="T0" fmla="*/ 815 w 833"/>
                <a:gd name="T1" fmla="*/ 522 h 587"/>
                <a:gd name="T2" fmla="*/ 784 w 833"/>
                <a:gd name="T3" fmla="*/ 538 h 587"/>
                <a:gd name="T4" fmla="*/ 752 w 833"/>
                <a:gd name="T5" fmla="*/ 552 h 587"/>
                <a:gd name="T6" fmla="*/ 719 w 833"/>
                <a:gd name="T7" fmla="*/ 562 h 587"/>
                <a:gd name="T8" fmla="*/ 684 w 833"/>
                <a:gd name="T9" fmla="*/ 571 h 587"/>
                <a:gd name="T10" fmla="*/ 648 w 833"/>
                <a:gd name="T11" fmla="*/ 576 h 587"/>
                <a:gd name="T12" fmla="*/ 611 w 833"/>
                <a:gd name="T13" fmla="*/ 578 h 587"/>
                <a:gd name="T14" fmla="*/ 566 w 833"/>
                <a:gd name="T15" fmla="*/ 578 h 587"/>
                <a:gd name="T16" fmla="*/ 528 w 833"/>
                <a:gd name="T17" fmla="*/ 575 h 587"/>
                <a:gd name="T18" fmla="*/ 489 w 833"/>
                <a:gd name="T19" fmla="*/ 568 h 587"/>
                <a:gd name="T20" fmla="*/ 451 w 833"/>
                <a:gd name="T21" fmla="*/ 559 h 587"/>
                <a:gd name="T22" fmla="*/ 413 w 833"/>
                <a:gd name="T23" fmla="*/ 548 h 587"/>
                <a:gd name="T24" fmla="*/ 375 w 833"/>
                <a:gd name="T25" fmla="*/ 535 h 587"/>
                <a:gd name="T26" fmla="*/ 339 w 833"/>
                <a:gd name="T27" fmla="*/ 518 h 587"/>
                <a:gd name="T28" fmla="*/ 302 w 833"/>
                <a:gd name="T29" fmla="*/ 499 h 587"/>
                <a:gd name="T30" fmla="*/ 268 w 833"/>
                <a:gd name="T31" fmla="*/ 478 h 587"/>
                <a:gd name="T32" fmla="*/ 235 w 833"/>
                <a:gd name="T33" fmla="*/ 455 h 587"/>
                <a:gd name="T34" fmla="*/ 203 w 833"/>
                <a:gd name="T35" fmla="*/ 430 h 587"/>
                <a:gd name="T36" fmla="*/ 173 w 833"/>
                <a:gd name="T37" fmla="*/ 403 h 587"/>
                <a:gd name="T38" fmla="*/ 146 w 833"/>
                <a:gd name="T39" fmla="*/ 374 h 587"/>
                <a:gd name="T40" fmla="*/ 120 w 833"/>
                <a:gd name="T41" fmla="*/ 344 h 587"/>
                <a:gd name="T42" fmla="*/ 97 w 833"/>
                <a:gd name="T43" fmla="*/ 313 h 587"/>
                <a:gd name="T44" fmla="*/ 76 w 833"/>
                <a:gd name="T45" fmla="*/ 281 h 587"/>
                <a:gd name="T46" fmla="*/ 58 w 833"/>
                <a:gd name="T47" fmla="*/ 248 h 587"/>
                <a:gd name="T48" fmla="*/ 42 w 833"/>
                <a:gd name="T49" fmla="*/ 213 h 587"/>
                <a:gd name="T50" fmla="*/ 29 w 833"/>
                <a:gd name="T51" fmla="*/ 179 h 587"/>
                <a:gd name="T52" fmla="*/ 19 w 833"/>
                <a:gd name="T53" fmla="*/ 144 h 587"/>
                <a:gd name="T54" fmla="*/ 12 w 833"/>
                <a:gd name="T55" fmla="*/ 110 h 587"/>
                <a:gd name="T56" fmla="*/ 9 w 833"/>
                <a:gd name="T57" fmla="*/ 75 h 587"/>
                <a:gd name="T58" fmla="*/ 7 w 833"/>
                <a:gd name="T59" fmla="*/ 33 h 587"/>
                <a:gd name="T60" fmla="*/ 2 w 833"/>
                <a:gd name="T61" fmla="*/ 8 h 587"/>
                <a:gd name="T62" fmla="*/ 0 w 833"/>
                <a:gd name="T63" fmla="*/ 38 h 587"/>
                <a:gd name="T64" fmla="*/ 1 w 833"/>
                <a:gd name="T65" fmla="*/ 80 h 587"/>
                <a:gd name="T66" fmla="*/ 6 w 833"/>
                <a:gd name="T67" fmla="*/ 116 h 587"/>
                <a:gd name="T68" fmla="*/ 14 w 833"/>
                <a:gd name="T69" fmla="*/ 151 h 587"/>
                <a:gd name="T70" fmla="*/ 24 w 833"/>
                <a:gd name="T71" fmla="*/ 186 h 587"/>
                <a:gd name="T72" fmla="*/ 37 w 833"/>
                <a:gd name="T73" fmla="*/ 221 h 587"/>
                <a:gd name="T74" fmla="*/ 53 w 833"/>
                <a:gd name="T75" fmla="*/ 255 h 587"/>
                <a:gd name="T76" fmla="*/ 72 w 833"/>
                <a:gd name="T77" fmla="*/ 289 h 587"/>
                <a:gd name="T78" fmla="*/ 94 w 833"/>
                <a:gd name="T79" fmla="*/ 322 h 587"/>
                <a:gd name="T80" fmla="*/ 118 w 833"/>
                <a:gd name="T81" fmla="*/ 354 h 587"/>
                <a:gd name="T82" fmla="*/ 144 w 833"/>
                <a:gd name="T83" fmla="*/ 384 h 587"/>
                <a:gd name="T84" fmla="*/ 173 w 833"/>
                <a:gd name="T85" fmla="*/ 413 h 587"/>
                <a:gd name="T86" fmla="*/ 203 w 833"/>
                <a:gd name="T87" fmla="*/ 440 h 587"/>
                <a:gd name="T88" fmla="*/ 236 w 833"/>
                <a:gd name="T89" fmla="*/ 465 h 587"/>
                <a:gd name="T90" fmla="*/ 270 w 833"/>
                <a:gd name="T91" fmla="*/ 488 h 587"/>
                <a:gd name="T92" fmla="*/ 305 w 833"/>
                <a:gd name="T93" fmla="*/ 509 h 587"/>
                <a:gd name="T94" fmla="*/ 341 w 833"/>
                <a:gd name="T95" fmla="*/ 528 h 587"/>
                <a:gd name="T96" fmla="*/ 379 w 833"/>
                <a:gd name="T97" fmla="*/ 544 h 587"/>
                <a:gd name="T98" fmla="*/ 417 w 833"/>
                <a:gd name="T99" fmla="*/ 558 h 587"/>
                <a:gd name="T100" fmla="*/ 456 w 833"/>
                <a:gd name="T101" fmla="*/ 569 h 587"/>
                <a:gd name="T102" fmla="*/ 495 w 833"/>
                <a:gd name="T103" fmla="*/ 578 h 587"/>
                <a:gd name="T104" fmla="*/ 534 w 833"/>
                <a:gd name="T105" fmla="*/ 583 h 587"/>
                <a:gd name="T106" fmla="*/ 573 w 833"/>
                <a:gd name="T107" fmla="*/ 586 h 587"/>
                <a:gd name="T108" fmla="*/ 625 w 833"/>
                <a:gd name="T109" fmla="*/ 586 h 587"/>
                <a:gd name="T110" fmla="*/ 663 w 833"/>
                <a:gd name="T111" fmla="*/ 582 h 587"/>
                <a:gd name="T112" fmla="*/ 699 w 833"/>
                <a:gd name="T113" fmla="*/ 575 h 587"/>
                <a:gd name="T114" fmla="*/ 734 w 833"/>
                <a:gd name="T115" fmla="*/ 566 h 587"/>
                <a:gd name="T116" fmla="*/ 768 w 833"/>
                <a:gd name="T117" fmla="*/ 554 h 587"/>
                <a:gd name="T118" fmla="*/ 800 w 833"/>
                <a:gd name="T119" fmla="*/ 540 h 587"/>
                <a:gd name="T120" fmla="*/ 830 w 833"/>
                <a:gd name="T121" fmla="*/ 522 h 58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33"/>
                <a:gd name="T184" fmla="*/ 0 h 587"/>
                <a:gd name="T185" fmla="*/ 833 w 833"/>
                <a:gd name="T186" fmla="*/ 587 h 58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33" h="587">
                  <a:moveTo>
                    <a:pt x="832" y="521"/>
                  </a:moveTo>
                  <a:lnTo>
                    <a:pt x="832" y="512"/>
                  </a:lnTo>
                  <a:lnTo>
                    <a:pt x="826" y="516"/>
                  </a:lnTo>
                  <a:lnTo>
                    <a:pt x="820" y="519"/>
                  </a:lnTo>
                  <a:lnTo>
                    <a:pt x="815" y="522"/>
                  </a:lnTo>
                  <a:lnTo>
                    <a:pt x="809" y="526"/>
                  </a:lnTo>
                  <a:lnTo>
                    <a:pt x="803" y="529"/>
                  </a:lnTo>
                  <a:lnTo>
                    <a:pt x="797" y="532"/>
                  </a:lnTo>
                  <a:lnTo>
                    <a:pt x="791" y="536"/>
                  </a:lnTo>
                  <a:lnTo>
                    <a:pt x="784" y="538"/>
                  </a:lnTo>
                  <a:lnTo>
                    <a:pt x="778" y="541"/>
                  </a:lnTo>
                  <a:lnTo>
                    <a:pt x="772" y="544"/>
                  </a:lnTo>
                  <a:lnTo>
                    <a:pt x="765" y="547"/>
                  </a:lnTo>
                  <a:lnTo>
                    <a:pt x="759" y="549"/>
                  </a:lnTo>
                  <a:lnTo>
                    <a:pt x="752" y="552"/>
                  </a:lnTo>
                  <a:lnTo>
                    <a:pt x="745" y="554"/>
                  </a:lnTo>
                  <a:lnTo>
                    <a:pt x="740" y="556"/>
                  </a:lnTo>
                  <a:lnTo>
                    <a:pt x="732" y="559"/>
                  </a:lnTo>
                  <a:lnTo>
                    <a:pt x="726" y="560"/>
                  </a:lnTo>
                  <a:lnTo>
                    <a:pt x="719" y="562"/>
                  </a:lnTo>
                  <a:lnTo>
                    <a:pt x="712" y="564"/>
                  </a:lnTo>
                  <a:lnTo>
                    <a:pt x="705" y="566"/>
                  </a:lnTo>
                  <a:lnTo>
                    <a:pt x="698" y="567"/>
                  </a:lnTo>
                  <a:lnTo>
                    <a:pt x="691" y="569"/>
                  </a:lnTo>
                  <a:lnTo>
                    <a:pt x="684" y="571"/>
                  </a:lnTo>
                  <a:lnTo>
                    <a:pt x="676" y="571"/>
                  </a:lnTo>
                  <a:lnTo>
                    <a:pt x="669" y="573"/>
                  </a:lnTo>
                  <a:lnTo>
                    <a:pt x="663" y="574"/>
                  </a:lnTo>
                  <a:lnTo>
                    <a:pt x="655" y="575"/>
                  </a:lnTo>
                  <a:lnTo>
                    <a:pt x="648" y="576"/>
                  </a:lnTo>
                  <a:lnTo>
                    <a:pt x="640" y="577"/>
                  </a:lnTo>
                  <a:lnTo>
                    <a:pt x="633" y="578"/>
                  </a:lnTo>
                  <a:lnTo>
                    <a:pt x="625" y="578"/>
                  </a:lnTo>
                  <a:lnTo>
                    <a:pt x="619" y="578"/>
                  </a:lnTo>
                  <a:lnTo>
                    <a:pt x="611" y="578"/>
                  </a:lnTo>
                  <a:lnTo>
                    <a:pt x="604" y="578"/>
                  </a:lnTo>
                  <a:lnTo>
                    <a:pt x="589" y="578"/>
                  </a:lnTo>
                  <a:lnTo>
                    <a:pt x="580" y="578"/>
                  </a:lnTo>
                  <a:lnTo>
                    <a:pt x="573" y="578"/>
                  </a:lnTo>
                  <a:lnTo>
                    <a:pt x="566" y="578"/>
                  </a:lnTo>
                  <a:lnTo>
                    <a:pt x="558" y="578"/>
                  </a:lnTo>
                  <a:lnTo>
                    <a:pt x="550" y="577"/>
                  </a:lnTo>
                  <a:lnTo>
                    <a:pt x="542" y="577"/>
                  </a:lnTo>
                  <a:lnTo>
                    <a:pt x="535" y="576"/>
                  </a:lnTo>
                  <a:lnTo>
                    <a:pt x="528" y="575"/>
                  </a:lnTo>
                  <a:lnTo>
                    <a:pt x="520" y="573"/>
                  </a:lnTo>
                  <a:lnTo>
                    <a:pt x="512" y="572"/>
                  </a:lnTo>
                  <a:lnTo>
                    <a:pt x="504" y="571"/>
                  </a:lnTo>
                  <a:lnTo>
                    <a:pt x="497" y="570"/>
                  </a:lnTo>
                  <a:lnTo>
                    <a:pt x="489" y="568"/>
                  </a:lnTo>
                  <a:lnTo>
                    <a:pt x="481" y="567"/>
                  </a:lnTo>
                  <a:lnTo>
                    <a:pt x="474" y="566"/>
                  </a:lnTo>
                  <a:lnTo>
                    <a:pt x="467" y="564"/>
                  </a:lnTo>
                  <a:lnTo>
                    <a:pt x="459" y="562"/>
                  </a:lnTo>
                  <a:lnTo>
                    <a:pt x="451" y="559"/>
                  </a:lnTo>
                  <a:lnTo>
                    <a:pt x="443" y="558"/>
                  </a:lnTo>
                  <a:lnTo>
                    <a:pt x="435" y="555"/>
                  </a:lnTo>
                  <a:lnTo>
                    <a:pt x="428" y="553"/>
                  </a:lnTo>
                  <a:lnTo>
                    <a:pt x="421" y="551"/>
                  </a:lnTo>
                  <a:lnTo>
                    <a:pt x="413" y="548"/>
                  </a:lnTo>
                  <a:lnTo>
                    <a:pt x="405" y="546"/>
                  </a:lnTo>
                  <a:lnTo>
                    <a:pt x="398" y="543"/>
                  </a:lnTo>
                  <a:lnTo>
                    <a:pt x="391" y="540"/>
                  </a:lnTo>
                  <a:lnTo>
                    <a:pt x="383" y="537"/>
                  </a:lnTo>
                  <a:lnTo>
                    <a:pt x="375" y="535"/>
                  </a:lnTo>
                  <a:lnTo>
                    <a:pt x="368" y="532"/>
                  </a:lnTo>
                  <a:lnTo>
                    <a:pt x="360" y="528"/>
                  </a:lnTo>
                  <a:lnTo>
                    <a:pt x="353" y="525"/>
                  </a:lnTo>
                  <a:lnTo>
                    <a:pt x="346" y="521"/>
                  </a:lnTo>
                  <a:lnTo>
                    <a:pt x="339" y="518"/>
                  </a:lnTo>
                  <a:lnTo>
                    <a:pt x="332" y="515"/>
                  </a:lnTo>
                  <a:lnTo>
                    <a:pt x="324" y="511"/>
                  </a:lnTo>
                  <a:lnTo>
                    <a:pt x="317" y="507"/>
                  </a:lnTo>
                  <a:lnTo>
                    <a:pt x="310" y="503"/>
                  </a:lnTo>
                  <a:lnTo>
                    <a:pt x="302" y="499"/>
                  </a:lnTo>
                  <a:lnTo>
                    <a:pt x="295" y="496"/>
                  </a:lnTo>
                  <a:lnTo>
                    <a:pt x="289" y="491"/>
                  </a:lnTo>
                  <a:lnTo>
                    <a:pt x="282" y="487"/>
                  </a:lnTo>
                  <a:lnTo>
                    <a:pt x="275" y="483"/>
                  </a:lnTo>
                  <a:lnTo>
                    <a:pt x="268" y="478"/>
                  </a:lnTo>
                  <a:lnTo>
                    <a:pt x="261" y="474"/>
                  </a:lnTo>
                  <a:lnTo>
                    <a:pt x="255" y="469"/>
                  </a:lnTo>
                  <a:lnTo>
                    <a:pt x="248" y="464"/>
                  </a:lnTo>
                  <a:lnTo>
                    <a:pt x="241" y="460"/>
                  </a:lnTo>
                  <a:lnTo>
                    <a:pt x="235" y="455"/>
                  </a:lnTo>
                  <a:lnTo>
                    <a:pt x="228" y="451"/>
                  </a:lnTo>
                  <a:lnTo>
                    <a:pt x="222" y="445"/>
                  </a:lnTo>
                  <a:lnTo>
                    <a:pt x="216" y="440"/>
                  </a:lnTo>
                  <a:lnTo>
                    <a:pt x="210" y="435"/>
                  </a:lnTo>
                  <a:lnTo>
                    <a:pt x="203" y="430"/>
                  </a:lnTo>
                  <a:lnTo>
                    <a:pt x="197" y="425"/>
                  </a:lnTo>
                  <a:lnTo>
                    <a:pt x="191" y="419"/>
                  </a:lnTo>
                  <a:lnTo>
                    <a:pt x="185" y="415"/>
                  </a:lnTo>
                  <a:lnTo>
                    <a:pt x="180" y="409"/>
                  </a:lnTo>
                  <a:lnTo>
                    <a:pt x="173" y="403"/>
                  </a:lnTo>
                  <a:lnTo>
                    <a:pt x="168" y="398"/>
                  </a:lnTo>
                  <a:lnTo>
                    <a:pt x="162" y="392"/>
                  </a:lnTo>
                  <a:lnTo>
                    <a:pt x="156" y="385"/>
                  </a:lnTo>
                  <a:lnTo>
                    <a:pt x="151" y="381"/>
                  </a:lnTo>
                  <a:lnTo>
                    <a:pt x="146" y="374"/>
                  </a:lnTo>
                  <a:lnTo>
                    <a:pt x="140" y="368"/>
                  </a:lnTo>
                  <a:lnTo>
                    <a:pt x="135" y="363"/>
                  </a:lnTo>
                  <a:lnTo>
                    <a:pt x="130" y="356"/>
                  </a:lnTo>
                  <a:lnTo>
                    <a:pt x="125" y="350"/>
                  </a:lnTo>
                  <a:lnTo>
                    <a:pt x="120" y="344"/>
                  </a:lnTo>
                  <a:lnTo>
                    <a:pt x="115" y="338"/>
                  </a:lnTo>
                  <a:lnTo>
                    <a:pt x="110" y="332"/>
                  </a:lnTo>
                  <a:lnTo>
                    <a:pt x="105" y="326"/>
                  </a:lnTo>
                  <a:lnTo>
                    <a:pt x="101" y="319"/>
                  </a:lnTo>
                  <a:lnTo>
                    <a:pt x="97" y="313"/>
                  </a:lnTo>
                  <a:lnTo>
                    <a:pt x="92" y="306"/>
                  </a:lnTo>
                  <a:lnTo>
                    <a:pt x="88" y="301"/>
                  </a:lnTo>
                  <a:lnTo>
                    <a:pt x="84" y="293"/>
                  </a:lnTo>
                  <a:lnTo>
                    <a:pt x="79" y="287"/>
                  </a:lnTo>
                  <a:lnTo>
                    <a:pt x="76" y="281"/>
                  </a:lnTo>
                  <a:lnTo>
                    <a:pt x="71" y="274"/>
                  </a:lnTo>
                  <a:lnTo>
                    <a:pt x="68" y="268"/>
                  </a:lnTo>
                  <a:lnTo>
                    <a:pt x="65" y="261"/>
                  </a:lnTo>
                  <a:lnTo>
                    <a:pt x="61" y="255"/>
                  </a:lnTo>
                  <a:lnTo>
                    <a:pt x="58" y="248"/>
                  </a:lnTo>
                  <a:lnTo>
                    <a:pt x="54" y="241"/>
                  </a:lnTo>
                  <a:lnTo>
                    <a:pt x="51" y="234"/>
                  </a:lnTo>
                  <a:lnTo>
                    <a:pt x="48" y="227"/>
                  </a:lnTo>
                  <a:lnTo>
                    <a:pt x="45" y="220"/>
                  </a:lnTo>
                  <a:lnTo>
                    <a:pt x="42" y="213"/>
                  </a:lnTo>
                  <a:lnTo>
                    <a:pt x="40" y="206"/>
                  </a:lnTo>
                  <a:lnTo>
                    <a:pt x="36" y="200"/>
                  </a:lnTo>
                  <a:lnTo>
                    <a:pt x="34" y="193"/>
                  </a:lnTo>
                  <a:lnTo>
                    <a:pt x="32" y="185"/>
                  </a:lnTo>
                  <a:lnTo>
                    <a:pt x="29" y="179"/>
                  </a:lnTo>
                  <a:lnTo>
                    <a:pt x="27" y="171"/>
                  </a:lnTo>
                  <a:lnTo>
                    <a:pt x="25" y="165"/>
                  </a:lnTo>
                  <a:lnTo>
                    <a:pt x="23" y="158"/>
                  </a:lnTo>
                  <a:lnTo>
                    <a:pt x="21" y="151"/>
                  </a:lnTo>
                  <a:lnTo>
                    <a:pt x="19" y="144"/>
                  </a:lnTo>
                  <a:lnTo>
                    <a:pt x="18" y="137"/>
                  </a:lnTo>
                  <a:lnTo>
                    <a:pt x="16" y="130"/>
                  </a:lnTo>
                  <a:lnTo>
                    <a:pt x="15" y="123"/>
                  </a:lnTo>
                  <a:lnTo>
                    <a:pt x="14" y="117"/>
                  </a:lnTo>
                  <a:lnTo>
                    <a:pt x="12" y="110"/>
                  </a:lnTo>
                  <a:lnTo>
                    <a:pt x="11" y="103"/>
                  </a:lnTo>
                  <a:lnTo>
                    <a:pt x="10" y="96"/>
                  </a:lnTo>
                  <a:lnTo>
                    <a:pt x="9" y="89"/>
                  </a:lnTo>
                  <a:lnTo>
                    <a:pt x="9" y="82"/>
                  </a:lnTo>
                  <a:lnTo>
                    <a:pt x="9" y="75"/>
                  </a:lnTo>
                  <a:lnTo>
                    <a:pt x="7" y="68"/>
                  </a:lnTo>
                  <a:lnTo>
                    <a:pt x="7" y="61"/>
                  </a:lnTo>
                  <a:lnTo>
                    <a:pt x="7" y="54"/>
                  </a:lnTo>
                  <a:lnTo>
                    <a:pt x="7" y="40"/>
                  </a:lnTo>
                  <a:lnTo>
                    <a:pt x="7" y="33"/>
                  </a:lnTo>
                  <a:lnTo>
                    <a:pt x="7" y="27"/>
                  </a:lnTo>
                  <a:lnTo>
                    <a:pt x="9" y="19"/>
                  </a:lnTo>
                  <a:lnTo>
                    <a:pt x="9" y="14"/>
                  </a:lnTo>
                  <a:lnTo>
                    <a:pt x="10" y="0"/>
                  </a:lnTo>
                  <a:lnTo>
                    <a:pt x="2" y="8"/>
                  </a:lnTo>
                  <a:lnTo>
                    <a:pt x="1" y="10"/>
                  </a:lnTo>
                  <a:lnTo>
                    <a:pt x="1" y="17"/>
                  </a:lnTo>
                  <a:lnTo>
                    <a:pt x="1" y="24"/>
                  </a:lnTo>
                  <a:lnTo>
                    <a:pt x="1" y="31"/>
                  </a:lnTo>
                  <a:lnTo>
                    <a:pt x="0" y="38"/>
                  </a:lnTo>
                  <a:lnTo>
                    <a:pt x="0" y="51"/>
                  </a:lnTo>
                  <a:lnTo>
                    <a:pt x="1" y="60"/>
                  </a:lnTo>
                  <a:lnTo>
                    <a:pt x="1" y="67"/>
                  </a:lnTo>
                  <a:lnTo>
                    <a:pt x="1" y="73"/>
                  </a:lnTo>
                  <a:lnTo>
                    <a:pt x="1" y="80"/>
                  </a:lnTo>
                  <a:lnTo>
                    <a:pt x="2" y="87"/>
                  </a:lnTo>
                  <a:lnTo>
                    <a:pt x="3" y="94"/>
                  </a:lnTo>
                  <a:lnTo>
                    <a:pt x="4" y="101"/>
                  </a:lnTo>
                  <a:lnTo>
                    <a:pt x="5" y="109"/>
                  </a:lnTo>
                  <a:lnTo>
                    <a:pt x="6" y="116"/>
                  </a:lnTo>
                  <a:lnTo>
                    <a:pt x="7" y="122"/>
                  </a:lnTo>
                  <a:lnTo>
                    <a:pt x="9" y="130"/>
                  </a:lnTo>
                  <a:lnTo>
                    <a:pt x="10" y="136"/>
                  </a:lnTo>
                  <a:lnTo>
                    <a:pt x="12" y="144"/>
                  </a:lnTo>
                  <a:lnTo>
                    <a:pt x="14" y="151"/>
                  </a:lnTo>
                  <a:lnTo>
                    <a:pt x="16" y="158"/>
                  </a:lnTo>
                  <a:lnTo>
                    <a:pt x="17" y="165"/>
                  </a:lnTo>
                  <a:lnTo>
                    <a:pt x="20" y="171"/>
                  </a:lnTo>
                  <a:lnTo>
                    <a:pt x="21" y="180"/>
                  </a:lnTo>
                  <a:lnTo>
                    <a:pt x="24" y="186"/>
                  </a:lnTo>
                  <a:lnTo>
                    <a:pt x="27" y="193"/>
                  </a:lnTo>
                  <a:lnTo>
                    <a:pt x="29" y="201"/>
                  </a:lnTo>
                  <a:lnTo>
                    <a:pt x="32" y="207"/>
                  </a:lnTo>
                  <a:lnTo>
                    <a:pt x="35" y="214"/>
                  </a:lnTo>
                  <a:lnTo>
                    <a:pt x="37" y="221"/>
                  </a:lnTo>
                  <a:lnTo>
                    <a:pt x="40" y="228"/>
                  </a:lnTo>
                  <a:lnTo>
                    <a:pt x="43" y="235"/>
                  </a:lnTo>
                  <a:lnTo>
                    <a:pt x="47" y="242"/>
                  </a:lnTo>
                  <a:lnTo>
                    <a:pt x="50" y="249"/>
                  </a:lnTo>
                  <a:lnTo>
                    <a:pt x="53" y="255"/>
                  </a:lnTo>
                  <a:lnTo>
                    <a:pt x="57" y="263"/>
                  </a:lnTo>
                  <a:lnTo>
                    <a:pt x="60" y="269"/>
                  </a:lnTo>
                  <a:lnTo>
                    <a:pt x="65" y="276"/>
                  </a:lnTo>
                  <a:lnTo>
                    <a:pt x="68" y="283"/>
                  </a:lnTo>
                  <a:lnTo>
                    <a:pt x="72" y="289"/>
                  </a:lnTo>
                  <a:lnTo>
                    <a:pt x="76" y="296"/>
                  </a:lnTo>
                  <a:lnTo>
                    <a:pt x="80" y="303"/>
                  </a:lnTo>
                  <a:lnTo>
                    <a:pt x="85" y="309"/>
                  </a:lnTo>
                  <a:lnTo>
                    <a:pt x="89" y="316"/>
                  </a:lnTo>
                  <a:lnTo>
                    <a:pt x="94" y="322"/>
                  </a:lnTo>
                  <a:lnTo>
                    <a:pt x="98" y="329"/>
                  </a:lnTo>
                  <a:lnTo>
                    <a:pt x="103" y="335"/>
                  </a:lnTo>
                  <a:lnTo>
                    <a:pt x="108" y="341"/>
                  </a:lnTo>
                  <a:lnTo>
                    <a:pt x="113" y="348"/>
                  </a:lnTo>
                  <a:lnTo>
                    <a:pt x="118" y="354"/>
                  </a:lnTo>
                  <a:lnTo>
                    <a:pt x="122" y="360"/>
                  </a:lnTo>
                  <a:lnTo>
                    <a:pt x="128" y="366"/>
                  </a:lnTo>
                  <a:lnTo>
                    <a:pt x="134" y="372"/>
                  </a:lnTo>
                  <a:lnTo>
                    <a:pt x="139" y="378"/>
                  </a:lnTo>
                  <a:lnTo>
                    <a:pt x="144" y="384"/>
                  </a:lnTo>
                  <a:lnTo>
                    <a:pt x="149" y="390"/>
                  </a:lnTo>
                  <a:lnTo>
                    <a:pt x="156" y="396"/>
                  </a:lnTo>
                  <a:lnTo>
                    <a:pt x="161" y="402"/>
                  </a:lnTo>
                  <a:lnTo>
                    <a:pt x="167" y="407"/>
                  </a:lnTo>
                  <a:lnTo>
                    <a:pt x="173" y="413"/>
                  </a:lnTo>
                  <a:lnTo>
                    <a:pt x="179" y="419"/>
                  </a:lnTo>
                  <a:lnTo>
                    <a:pt x="185" y="424"/>
                  </a:lnTo>
                  <a:lnTo>
                    <a:pt x="191" y="429"/>
                  </a:lnTo>
                  <a:lnTo>
                    <a:pt x="197" y="435"/>
                  </a:lnTo>
                  <a:lnTo>
                    <a:pt x="203" y="440"/>
                  </a:lnTo>
                  <a:lnTo>
                    <a:pt x="210" y="445"/>
                  </a:lnTo>
                  <a:lnTo>
                    <a:pt x="216" y="451"/>
                  </a:lnTo>
                  <a:lnTo>
                    <a:pt x="223" y="456"/>
                  </a:lnTo>
                  <a:lnTo>
                    <a:pt x="229" y="460"/>
                  </a:lnTo>
                  <a:lnTo>
                    <a:pt x="236" y="465"/>
                  </a:lnTo>
                  <a:lnTo>
                    <a:pt x="242" y="470"/>
                  </a:lnTo>
                  <a:lnTo>
                    <a:pt x="249" y="475"/>
                  </a:lnTo>
                  <a:lnTo>
                    <a:pt x="256" y="479"/>
                  </a:lnTo>
                  <a:lnTo>
                    <a:pt x="263" y="484"/>
                  </a:lnTo>
                  <a:lnTo>
                    <a:pt x="270" y="488"/>
                  </a:lnTo>
                  <a:lnTo>
                    <a:pt x="277" y="493"/>
                  </a:lnTo>
                  <a:lnTo>
                    <a:pt x="283" y="497"/>
                  </a:lnTo>
                  <a:lnTo>
                    <a:pt x="290" y="502"/>
                  </a:lnTo>
                  <a:lnTo>
                    <a:pt x="298" y="505"/>
                  </a:lnTo>
                  <a:lnTo>
                    <a:pt x="305" y="509"/>
                  </a:lnTo>
                  <a:lnTo>
                    <a:pt x="312" y="514"/>
                  </a:lnTo>
                  <a:lnTo>
                    <a:pt x="320" y="517"/>
                  </a:lnTo>
                  <a:lnTo>
                    <a:pt x="327" y="520"/>
                  </a:lnTo>
                  <a:lnTo>
                    <a:pt x="334" y="524"/>
                  </a:lnTo>
                  <a:lnTo>
                    <a:pt x="341" y="528"/>
                  </a:lnTo>
                  <a:lnTo>
                    <a:pt x="349" y="532"/>
                  </a:lnTo>
                  <a:lnTo>
                    <a:pt x="356" y="535"/>
                  </a:lnTo>
                  <a:lnTo>
                    <a:pt x="364" y="538"/>
                  </a:lnTo>
                  <a:lnTo>
                    <a:pt x="371" y="541"/>
                  </a:lnTo>
                  <a:lnTo>
                    <a:pt x="379" y="544"/>
                  </a:lnTo>
                  <a:lnTo>
                    <a:pt x="386" y="547"/>
                  </a:lnTo>
                  <a:lnTo>
                    <a:pt x="394" y="550"/>
                  </a:lnTo>
                  <a:lnTo>
                    <a:pt x="402" y="553"/>
                  </a:lnTo>
                  <a:lnTo>
                    <a:pt x="410" y="555"/>
                  </a:lnTo>
                  <a:lnTo>
                    <a:pt x="417" y="558"/>
                  </a:lnTo>
                  <a:lnTo>
                    <a:pt x="425" y="560"/>
                  </a:lnTo>
                  <a:lnTo>
                    <a:pt x="433" y="563"/>
                  </a:lnTo>
                  <a:lnTo>
                    <a:pt x="441" y="565"/>
                  </a:lnTo>
                  <a:lnTo>
                    <a:pt x="449" y="567"/>
                  </a:lnTo>
                  <a:lnTo>
                    <a:pt x="456" y="569"/>
                  </a:lnTo>
                  <a:lnTo>
                    <a:pt x="464" y="571"/>
                  </a:lnTo>
                  <a:lnTo>
                    <a:pt x="471" y="572"/>
                  </a:lnTo>
                  <a:lnTo>
                    <a:pt x="479" y="574"/>
                  </a:lnTo>
                  <a:lnTo>
                    <a:pt x="487" y="576"/>
                  </a:lnTo>
                  <a:lnTo>
                    <a:pt x="495" y="578"/>
                  </a:lnTo>
                  <a:lnTo>
                    <a:pt x="503" y="578"/>
                  </a:lnTo>
                  <a:lnTo>
                    <a:pt x="510" y="580"/>
                  </a:lnTo>
                  <a:lnTo>
                    <a:pt x="518" y="581"/>
                  </a:lnTo>
                  <a:lnTo>
                    <a:pt x="526" y="582"/>
                  </a:lnTo>
                  <a:lnTo>
                    <a:pt x="534" y="583"/>
                  </a:lnTo>
                  <a:lnTo>
                    <a:pt x="541" y="584"/>
                  </a:lnTo>
                  <a:lnTo>
                    <a:pt x="549" y="585"/>
                  </a:lnTo>
                  <a:lnTo>
                    <a:pt x="557" y="586"/>
                  </a:lnTo>
                  <a:lnTo>
                    <a:pt x="565" y="586"/>
                  </a:lnTo>
                  <a:lnTo>
                    <a:pt x="573" y="586"/>
                  </a:lnTo>
                  <a:lnTo>
                    <a:pt x="580" y="586"/>
                  </a:lnTo>
                  <a:lnTo>
                    <a:pt x="603" y="586"/>
                  </a:lnTo>
                  <a:lnTo>
                    <a:pt x="611" y="586"/>
                  </a:lnTo>
                  <a:lnTo>
                    <a:pt x="619" y="586"/>
                  </a:lnTo>
                  <a:lnTo>
                    <a:pt x="625" y="586"/>
                  </a:lnTo>
                  <a:lnTo>
                    <a:pt x="633" y="585"/>
                  </a:lnTo>
                  <a:lnTo>
                    <a:pt x="641" y="585"/>
                  </a:lnTo>
                  <a:lnTo>
                    <a:pt x="648" y="584"/>
                  </a:lnTo>
                  <a:lnTo>
                    <a:pt x="656" y="583"/>
                  </a:lnTo>
                  <a:lnTo>
                    <a:pt x="663" y="582"/>
                  </a:lnTo>
                  <a:lnTo>
                    <a:pt x="670" y="580"/>
                  </a:lnTo>
                  <a:lnTo>
                    <a:pt x="678" y="579"/>
                  </a:lnTo>
                  <a:lnTo>
                    <a:pt x="685" y="578"/>
                  </a:lnTo>
                  <a:lnTo>
                    <a:pt x="692" y="577"/>
                  </a:lnTo>
                  <a:lnTo>
                    <a:pt x="699" y="575"/>
                  </a:lnTo>
                  <a:lnTo>
                    <a:pt x="707" y="573"/>
                  </a:lnTo>
                  <a:lnTo>
                    <a:pt x="713" y="571"/>
                  </a:lnTo>
                  <a:lnTo>
                    <a:pt x="721" y="570"/>
                  </a:lnTo>
                  <a:lnTo>
                    <a:pt x="728" y="568"/>
                  </a:lnTo>
                  <a:lnTo>
                    <a:pt x="734" y="566"/>
                  </a:lnTo>
                  <a:lnTo>
                    <a:pt x="741" y="564"/>
                  </a:lnTo>
                  <a:lnTo>
                    <a:pt x="748" y="561"/>
                  </a:lnTo>
                  <a:lnTo>
                    <a:pt x="754" y="559"/>
                  </a:lnTo>
                  <a:lnTo>
                    <a:pt x="761" y="557"/>
                  </a:lnTo>
                  <a:lnTo>
                    <a:pt x="768" y="554"/>
                  </a:lnTo>
                  <a:lnTo>
                    <a:pt x="774" y="552"/>
                  </a:lnTo>
                  <a:lnTo>
                    <a:pt x="781" y="548"/>
                  </a:lnTo>
                  <a:lnTo>
                    <a:pt x="787" y="546"/>
                  </a:lnTo>
                  <a:lnTo>
                    <a:pt x="793" y="543"/>
                  </a:lnTo>
                  <a:lnTo>
                    <a:pt x="800" y="540"/>
                  </a:lnTo>
                  <a:lnTo>
                    <a:pt x="806" y="536"/>
                  </a:lnTo>
                  <a:lnTo>
                    <a:pt x="812" y="533"/>
                  </a:lnTo>
                  <a:lnTo>
                    <a:pt x="818" y="530"/>
                  </a:lnTo>
                  <a:lnTo>
                    <a:pt x="823" y="527"/>
                  </a:lnTo>
                  <a:lnTo>
                    <a:pt x="830" y="522"/>
                  </a:lnTo>
                  <a:lnTo>
                    <a:pt x="832" y="521"/>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24" name="Freeform 152"/>
            <p:cNvSpPr>
              <a:spLocks noChangeAspect="1"/>
            </p:cNvSpPr>
            <p:nvPr/>
          </p:nvSpPr>
          <p:spPr bwMode="auto">
            <a:xfrm>
              <a:off x="731" y="1260"/>
              <a:ext cx="914" cy="1117"/>
            </a:xfrm>
            <a:custGeom>
              <a:avLst/>
              <a:gdLst>
                <a:gd name="T0" fmla="*/ 17 w 914"/>
                <a:gd name="T1" fmla="*/ 48 h 1117"/>
                <a:gd name="T2" fmla="*/ 39 w 914"/>
                <a:gd name="T3" fmla="*/ 100 h 1117"/>
                <a:gd name="T4" fmla="*/ 65 w 914"/>
                <a:gd name="T5" fmla="*/ 152 h 1117"/>
                <a:gd name="T6" fmla="*/ 94 w 914"/>
                <a:gd name="T7" fmla="*/ 203 h 1117"/>
                <a:gd name="T8" fmla="*/ 130 w 914"/>
                <a:gd name="T9" fmla="*/ 258 h 1117"/>
                <a:gd name="T10" fmla="*/ 169 w 914"/>
                <a:gd name="T11" fmla="*/ 313 h 1117"/>
                <a:gd name="T12" fmla="*/ 212 w 914"/>
                <a:gd name="T13" fmla="*/ 369 h 1117"/>
                <a:gd name="T14" fmla="*/ 144 w 914"/>
                <a:gd name="T15" fmla="*/ 386 h 1117"/>
                <a:gd name="T16" fmla="*/ 161 w 914"/>
                <a:gd name="T17" fmla="*/ 436 h 1117"/>
                <a:gd name="T18" fmla="*/ 203 w 914"/>
                <a:gd name="T19" fmla="*/ 506 h 1117"/>
                <a:gd name="T20" fmla="*/ 250 w 914"/>
                <a:gd name="T21" fmla="*/ 571 h 1117"/>
                <a:gd name="T22" fmla="*/ 302 w 914"/>
                <a:gd name="T23" fmla="*/ 634 h 1117"/>
                <a:gd name="T24" fmla="*/ 383 w 914"/>
                <a:gd name="T25" fmla="*/ 711 h 1117"/>
                <a:gd name="T26" fmla="*/ 442 w 914"/>
                <a:gd name="T27" fmla="*/ 758 h 1117"/>
                <a:gd name="T28" fmla="*/ 504 w 914"/>
                <a:gd name="T29" fmla="*/ 798 h 1117"/>
                <a:gd name="T30" fmla="*/ 485 w 914"/>
                <a:gd name="T31" fmla="*/ 809 h 1117"/>
                <a:gd name="T32" fmla="*/ 467 w 914"/>
                <a:gd name="T33" fmla="*/ 817 h 1117"/>
                <a:gd name="T34" fmla="*/ 448 w 914"/>
                <a:gd name="T35" fmla="*/ 825 h 1117"/>
                <a:gd name="T36" fmla="*/ 427 w 914"/>
                <a:gd name="T37" fmla="*/ 832 h 1117"/>
                <a:gd name="T38" fmla="*/ 404 w 914"/>
                <a:gd name="T39" fmla="*/ 839 h 1117"/>
                <a:gd name="T40" fmla="*/ 381 w 914"/>
                <a:gd name="T41" fmla="*/ 845 h 1117"/>
                <a:gd name="T42" fmla="*/ 369 w 914"/>
                <a:gd name="T43" fmla="*/ 857 h 1117"/>
                <a:gd name="T44" fmla="*/ 431 w 914"/>
                <a:gd name="T45" fmla="*/ 903 h 1117"/>
                <a:gd name="T46" fmla="*/ 499 w 914"/>
                <a:gd name="T47" fmla="*/ 945 h 1117"/>
                <a:gd name="T48" fmla="*/ 570 w 914"/>
                <a:gd name="T49" fmla="*/ 985 h 1117"/>
                <a:gd name="T50" fmla="*/ 646 w 914"/>
                <a:gd name="T51" fmla="*/ 1021 h 1117"/>
                <a:gd name="T52" fmla="*/ 728 w 914"/>
                <a:gd name="T53" fmla="*/ 1055 h 1117"/>
                <a:gd name="T54" fmla="*/ 816 w 914"/>
                <a:gd name="T55" fmla="*/ 1086 h 1117"/>
                <a:gd name="T56" fmla="*/ 909 w 914"/>
                <a:gd name="T57" fmla="*/ 1115 h 1117"/>
                <a:gd name="T58" fmla="*/ 866 w 914"/>
                <a:gd name="T59" fmla="*/ 1091 h 1117"/>
                <a:gd name="T60" fmla="*/ 816 w 914"/>
                <a:gd name="T61" fmla="*/ 1064 h 1117"/>
                <a:gd name="T62" fmla="*/ 768 w 914"/>
                <a:gd name="T63" fmla="*/ 1036 h 1117"/>
                <a:gd name="T64" fmla="*/ 722 w 914"/>
                <a:gd name="T65" fmla="*/ 1008 h 1117"/>
                <a:gd name="T66" fmla="*/ 676 w 914"/>
                <a:gd name="T67" fmla="*/ 977 h 1117"/>
                <a:gd name="T68" fmla="*/ 631 w 914"/>
                <a:gd name="T69" fmla="*/ 947 h 1117"/>
                <a:gd name="T70" fmla="*/ 588 w 914"/>
                <a:gd name="T71" fmla="*/ 915 h 1117"/>
                <a:gd name="T72" fmla="*/ 591 w 914"/>
                <a:gd name="T73" fmla="*/ 902 h 1117"/>
                <a:gd name="T74" fmla="*/ 612 w 914"/>
                <a:gd name="T75" fmla="*/ 894 h 1117"/>
                <a:gd name="T76" fmla="*/ 632 w 914"/>
                <a:gd name="T77" fmla="*/ 886 h 1117"/>
                <a:gd name="T78" fmla="*/ 651 w 914"/>
                <a:gd name="T79" fmla="*/ 877 h 1117"/>
                <a:gd name="T80" fmla="*/ 669 w 914"/>
                <a:gd name="T81" fmla="*/ 868 h 1117"/>
                <a:gd name="T82" fmla="*/ 687 w 914"/>
                <a:gd name="T83" fmla="*/ 859 h 1117"/>
                <a:gd name="T84" fmla="*/ 705 w 914"/>
                <a:gd name="T85" fmla="*/ 849 h 1117"/>
                <a:gd name="T86" fmla="*/ 662 w 914"/>
                <a:gd name="T87" fmla="*/ 821 h 1117"/>
                <a:gd name="T88" fmla="*/ 595 w 914"/>
                <a:gd name="T89" fmla="*/ 784 h 1117"/>
                <a:gd name="T90" fmla="*/ 529 w 914"/>
                <a:gd name="T91" fmla="*/ 744 h 1117"/>
                <a:gd name="T92" fmla="*/ 468 w 914"/>
                <a:gd name="T93" fmla="*/ 704 h 1117"/>
                <a:gd name="T94" fmla="*/ 407 w 914"/>
                <a:gd name="T95" fmla="*/ 658 h 1117"/>
                <a:gd name="T96" fmla="*/ 349 w 914"/>
                <a:gd name="T97" fmla="*/ 612 h 1117"/>
                <a:gd name="T98" fmla="*/ 281 w 914"/>
                <a:gd name="T99" fmla="*/ 549 h 1117"/>
                <a:gd name="T100" fmla="*/ 321 w 914"/>
                <a:gd name="T101" fmla="*/ 531 h 1117"/>
                <a:gd name="T102" fmla="*/ 368 w 914"/>
                <a:gd name="T103" fmla="*/ 525 h 1117"/>
                <a:gd name="T104" fmla="*/ 410 w 914"/>
                <a:gd name="T105" fmla="*/ 520 h 1117"/>
                <a:gd name="T106" fmla="*/ 444 w 914"/>
                <a:gd name="T107" fmla="*/ 514 h 1117"/>
                <a:gd name="T108" fmla="*/ 450 w 914"/>
                <a:gd name="T109" fmla="*/ 494 h 1117"/>
                <a:gd name="T110" fmla="*/ 363 w 914"/>
                <a:gd name="T111" fmla="*/ 427 h 1117"/>
                <a:gd name="T112" fmla="*/ 284 w 914"/>
                <a:gd name="T113" fmla="*/ 359 h 1117"/>
                <a:gd name="T114" fmla="*/ 175 w 914"/>
                <a:gd name="T115" fmla="*/ 248 h 1117"/>
                <a:gd name="T116" fmla="*/ 114 w 914"/>
                <a:gd name="T117" fmla="*/ 176 h 1117"/>
                <a:gd name="T118" fmla="*/ 61 w 914"/>
                <a:gd name="T119" fmla="*/ 101 h 1117"/>
                <a:gd name="T120" fmla="*/ 15 w 914"/>
                <a:gd name="T121" fmla="*/ 27 h 11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14"/>
                <a:gd name="T184" fmla="*/ 0 h 1117"/>
                <a:gd name="T185" fmla="*/ 914 w 914"/>
                <a:gd name="T186" fmla="*/ 1117 h 11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14" h="1117">
                  <a:moveTo>
                    <a:pt x="0" y="0"/>
                  </a:moveTo>
                  <a:lnTo>
                    <a:pt x="1" y="4"/>
                  </a:lnTo>
                  <a:lnTo>
                    <a:pt x="2" y="8"/>
                  </a:lnTo>
                  <a:lnTo>
                    <a:pt x="3" y="12"/>
                  </a:lnTo>
                  <a:lnTo>
                    <a:pt x="5" y="16"/>
                  </a:lnTo>
                  <a:lnTo>
                    <a:pt x="6" y="20"/>
                  </a:lnTo>
                  <a:lnTo>
                    <a:pt x="8" y="23"/>
                  </a:lnTo>
                  <a:lnTo>
                    <a:pt x="9" y="28"/>
                  </a:lnTo>
                  <a:lnTo>
                    <a:pt x="10" y="31"/>
                  </a:lnTo>
                  <a:lnTo>
                    <a:pt x="12" y="35"/>
                  </a:lnTo>
                  <a:lnTo>
                    <a:pt x="14" y="39"/>
                  </a:lnTo>
                  <a:lnTo>
                    <a:pt x="15" y="43"/>
                  </a:lnTo>
                  <a:lnTo>
                    <a:pt x="17" y="48"/>
                  </a:lnTo>
                  <a:lnTo>
                    <a:pt x="18" y="51"/>
                  </a:lnTo>
                  <a:lnTo>
                    <a:pt x="20" y="55"/>
                  </a:lnTo>
                  <a:lnTo>
                    <a:pt x="22" y="59"/>
                  </a:lnTo>
                  <a:lnTo>
                    <a:pt x="22" y="63"/>
                  </a:lnTo>
                  <a:lnTo>
                    <a:pt x="24" y="67"/>
                  </a:lnTo>
                  <a:lnTo>
                    <a:pt x="26" y="71"/>
                  </a:lnTo>
                  <a:lnTo>
                    <a:pt x="28" y="75"/>
                  </a:lnTo>
                  <a:lnTo>
                    <a:pt x="30" y="79"/>
                  </a:lnTo>
                  <a:lnTo>
                    <a:pt x="31" y="83"/>
                  </a:lnTo>
                  <a:lnTo>
                    <a:pt x="33" y="88"/>
                  </a:lnTo>
                  <a:lnTo>
                    <a:pt x="35" y="91"/>
                  </a:lnTo>
                  <a:lnTo>
                    <a:pt x="37" y="95"/>
                  </a:lnTo>
                  <a:lnTo>
                    <a:pt x="39" y="100"/>
                  </a:lnTo>
                  <a:lnTo>
                    <a:pt x="41" y="103"/>
                  </a:lnTo>
                  <a:lnTo>
                    <a:pt x="42" y="107"/>
                  </a:lnTo>
                  <a:lnTo>
                    <a:pt x="44" y="111"/>
                  </a:lnTo>
                  <a:lnTo>
                    <a:pt x="47" y="115"/>
                  </a:lnTo>
                  <a:lnTo>
                    <a:pt x="49" y="120"/>
                  </a:lnTo>
                  <a:lnTo>
                    <a:pt x="50" y="124"/>
                  </a:lnTo>
                  <a:lnTo>
                    <a:pt x="53" y="127"/>
                  </a:lnTo>
                  <a:lnTo>
                    <a:pt x="54" y="132"/>
                  </a:lnTo>
                  <a:lnTo>
                    <a:pt x="56" y="136"/>
                  </a:lnTo>
                  <a:lnTo>
                    <a:pt x="59" y="140"/>
                  </a:lnTo>
                  <a:lnTo>
                    <a:pt x="61" y="144"/>
                  </a:lnTo>
                  <a:lnTo>
                    <a:pt x="63" y="148"/>
                  </a:lnTo>
                  <a:lnTo>
                    <a:pt x="65" y="152"/>
                  </a:lnTo>
                  <a:lnTo>
                    <a:pt x="68" y="156"/>
                  </a:lnTo>
                  <a:lnTo>
                    <a:pt x="70" y="160"/>
                  </a:lnTo>
                  <a:lnTo>
                    <a:pt x="72" y="164"/>
                  </a:lnTo>
                  <a:lnTo>
                    <a:pt x="74" y="168"/>
                  </a:lnTo>
                  <a:lnTo>
                    <a:pt x="76" y="172"/>
                  </a:lnTo>
                  <a:lnTo>
                    <a:pt x="79" y="177"/>
                  </a:lnTo>
                  <a:lnTo>
                    <a:pt x="81" y="181"/>
                  </a:lnTo>
                  <a:lnTo>
                    <a:pt x="83" y="184"/>
                  </a:lnTo>
                  <a:lnTo>
                    <a:pt x="85" y="187"/>
                  </a:lnTo>
                  <a:lnTo>
                    <a:pt x="88" y="191"/>
                  </a:lnTo>
                  <a:lnTo>
                    <a:pt x="90" y="195"/>
                  </a:lnTo>
                  <a:lnTo>
                    <a:pt x="92" y="199"/>
                  </a:lnTo>
                  <a:lnTo>
                    <a:pt x="94" y="203"/>
                  </a:lnTo>
                  <a:lnTo>
                    <a:pt x="97" y="208"/>
                  </a:lnTo>
                  <a:lnTo>
                    <a:pt x="100" y="212"/>
                  </a:lnTo>
                  <a:lnTo>
                    <a:pt x="102" y="216"/>
                  </a:lnTo>
                  <a:lnTo>
                    <a:pt x="105" y="220"/>
                  </a:lnTo>
                  <a:lnTo>
                    <a:pt x="107" y="224"/>
                  </a:lnTo>
                  <a:lnTo>
                    <a:pt x="110" y="229"/>
                  </a:lnTo>
                  <a:lnTo>
                    <a:pt x="113" y="233"/>
                  </a:lnTo>
                  <a:lnTo>
                    <a:pt x="116" y="237"/>
                  </a:lnTo>
                  <a:lnTo>
                    <a:pt x="119" y="241"/>
                  </a:lnTo>
                  <a:lnTo>
                    <a:pt x="121" y="245"/>
                  </a:lnTo>
                  <a:lnTo>
                    <a:pt x="123" y="249"/>
                  </a:lnTo>
                  <a:lnTo>
                    <a:pt x="126" y="253"/>
                  </a:lnTo>
                  <a:lnTo>
                    <a:pt x="130" y="258"/>
                  </a:lnTo>
                  <a:lnTo>
                    <a:pt x="132" y="262"/>
                  </a:lnTo>
                  <a:lnTo>
                    <a:pt x="135" y="266"/>
                  </a:lnTo>
                  <a:lnTo>
                    <a:pt x="139" y="270"/>
                  </a:lnTo>
                  <a:lnTo>
                    <a:pt x="141" y="274"/>
                  </a:lnTo>
                  <a:lnTo>
                    <a:pt x="144" y="279"/>
                  </a:lnTo>
                  <a:lnTo>
                    <a:pt x="147" y="283"/>
                  </a:lnTo>
                  <a:lnTo>
                    <a:pt x="151" y="287"/>
                  </a:lnTo>
                  <a:lnTo>
                    <a:pt x="153" y="292"/>
                  </a:lnTo>
                  <a:lnTo>
                    <a:pt x="157" y="296"/>
                  </a:lnTo>
                  <a:lnTo>
                    <a:pt x="159" y="301"/>
                  </a:lnTo>
                  <a:lnTo>
                    <a:pt x="162" y="305"/>
                  </a:lnTo>
                  <a:lnTo>
                    <a:pt x="165" y="309"/>
                  </a:lnTo>
                  <a:lnTo>
                    <a:pt x="169" y="313"/>
                  </a:lnTo>
                  <a:lnTo>
                    <a:pt x="172" y="318"/>
                  </a:lnTo>
                  <a:lnTo>
                    <a:pt x="176" y="321"/>
                  </a:lnTo>
                  <a:lnTo>
                    <a:pt x="178" y="325"/>
                  </a:lnTo>
                  <a:lnTo>
                    <a:pt x="182" y="330"/>
                  </a:lnTo>
                  <a:lnTo>
                    <a:pt x="185" y="334"/>
                  </a:lnTo>
                  <a:lnTo>
                    <a:pt x="189" y="338"/>
                  </a:lnTo>
                  <a:lnTo>
                    <a:pt x="192" y="343"/>
                  </a:lnTo>
                  <a:lnTo>
                    <a:pt x="194" y="347"/>
                  </a:lnTo>
                  <a:lnTo>
                    <a:pt x="198" y="351"/>
                  </a:lnTo>
                  <a:lnTo>
                    <a:pt x="202" y="356"/>
                  </a:lnTo>
                  <a:lnTo>
                    <a:pt x="205" y="360"/>
                  </a:lnTo>
                  <a:lnTo>
                    <a:pt x="209" y="364"/>
                  </a:lnTo>
                  <a:lnTo>
                    <a:pt x="212" y="369"/>
                  </a:lnTo>
                  <a:lnTo>
                    <a:pt x="215" y="373"/>
                  </a:lnTo>
                  <a:lnTo>
                    <a:pt x="220" y="377"/>
                  </a:lnTo>
                  <a:lnTo>
                    <a:pt x="223" y="382"/>
                  </a:lnTo>
                  <a:lnTo>
                    <a:pt x="225" y="384"/>
                  </a:lnTo>
                  <a:lnTo>
                    <a:pt x="220" y="384"/>
                  </a:lnTo>
                  <a:lnTo>
                    <a:pt x="219" y="385"/>
                  </a:lnTo>
                  <a:lnTo>
                    <a:pt x="209" y="385"/>
                  </a:lnTo>
                  <a:lnTo>
                    <a:pt x="209" y="386"/>
                  </a:lnTo>
                  <a:lnTo>
                    <a:pt x="194" y="386"/>
                  </a:lnTo>
                  <a:lnTo>
                    <a:pt x="193" y="387"/>
                  </a:lnTo>
                  <a:lnTo>
                    <a:pt x="156" y="387"/>
                  </a:lnTo>
                  <a:lnTo>
                    <a:pt x="155" y="386"/>
                  </a:lnTo>
                  <a:lnTo>
                    <a:pt x="144" y="386"/>
                  </a:lnTo>
                  <a:lnTo>
                    <a:pt x="143" y="385"/>
                  </a:lnTo>
                  <a:lnTo>
                    <a:pt x="137" y="385"/>
                  </a:lnTo>
                  <a:lnTo>
                    <a:pt x="136" y="384"/>
                  </a:lnTo>
                  <a:lnTo>
                    <a:pt x="133" y="384"/>
                  </a:lnTo>
                  <a:lnTo>
                    <a:pt x="136" y="390"/>
                  </a:lnTo>
                  <a:lnTo>
                    <a:pt x="139" y="396"/>
                  </a:lnTo>
                  <a:lnTo>
                    <a:pt x="142" y="402"/>
                  </a:lnTo>
                  <a:lnTo>
                    <a:pt x="145" y="407"/>
                  </a:lnTo>
                  <a:lnTo>
                    <a:pt x="148" y="414"/>
                  </a:lnTo>
                  <a:lnTo>
                    <a:pt x="151" y="419"/>
                  </a:lnTo>
                  <a:lnTo>
                    <a:pt x="154" y="425"/>
                  </a:lnTo>
                  <a:lnTo>
                    <a:pt x="158" y="430"/>
                  </a:lnTo>
                  <a:lnTo>
                    <a:pt x="161" y="436"/>
                  </a:lnTo>
                  <a:lnTo>
                    <a:pt x="164" y="442"/>
                  </a:lnTo>
                  <a:lnTo>
                    <a:pt x="167" y="447"/>
                  </a:lnTo>
                  <a:lnTo>
                    <a:pt x="170" y="453"/>
                  </a:lnTo>
                  <a:lnTo>
                    <a:pt x="173" y="458"/>
                  </a:lnTo>
                  <a:lnTo>
                    <a:pt x="176" y="464"/>
                  </a:lnTo>
                  <a:lnTo>
                    <a:pt x="180" y="469"/>
                  </a:lnTo>
                  <a:lnTo>
                    <a:pt x="183" y="474"/>
                  </a:lnTo>
                  <a:lnTo>
                    <a:pt x="186" y="479"/>
                  </a:lnTo>
                  <a:lnTo>
                    <a:pt x="190" y="485"/>
                  </a:lnTo>
                  <a:lnTo>
                    <a:pt x="193" y="491"/>
                  </a:lnTo>
                  <a:lnTo>
                    <a:pt x="196" y="496"/>
                  </a:lnTo>
                  <a:lnTo>
                    <a:pt x="200" y="501"/>
                  </a:lnTo>
                  <a:lnTo>
                    <a:pt x="203" y="506"/>
                  </a:lnTo>
                  <a:lnTo>
                    <a:pt x="207" y="512"/>
                  </a:lnTo>
                  <a:lnTo>
                    <a:pt x="210" y="516"/>
                  </a:lnTo>
                  <a:lnTo>
                    <a:pt x="213" y="522"/>
                  </a:lnTo>
                  <a:lnTo>
                    <a:pt x="217" y="527"/>
                  </a:lnTo>
                  <a:lnTo>
                    <a:pt x="221" y="532"/>
                  </a:lnTo>
                  <a:lnTo>
                    <a:pt x="224" y="537"/>
                  </a:lnTo>
                  <a:lnTo>
                    <a:pt x="228" y="542"/>
                  </a:lnTo>
                  <a:lnTo>
                    <a:pt x="231" y="547"/>
                  </a:lnTo>
                  <a:lnTo>
                    <a:pt x="235" y="552"/>
                  </a:lnTo>
                  <a:lnTo>
                    <a:pt x="239" y="556"/>
                  </a:lnTo>
                  <a:lnTo>
                    <a:pt x="242" y="562"/>
                  </a:lnTo>
                  <a:lnTo>
                    <a:pt x="246" y="567"/>
                  </a:lnTo>
                  <a:lnTo>
                    <a:pt x="250" y="571"/>
                  </a:lnTo>
                  <a:lnTo>
                    <a:pt x="253" y="576"/>
                  </a:lnTo>
                  <a:lnTo>
                    <a:pt x="257" y="581"/>
                  </a:lnTo>
                  <a:lnTo>
                    <a:pt x="261" y="586"/>
                  </a:lnTo>
                  <a:lnTo>
                    <a:pt x="264" y="590"/>
                  </a:lnTo>
                  <a:lnTo>
                    <a:pt x="268" y="595"/>
                  </a:lnTo>
                  <a:lnTo>
                    <a:pt x="273" y="600"/>
                  </a:lnTo>
                  <a:lnTo>
                    <a:pt x="276" y="604"/>
                  </a:lnTo>
                  <a:lnTo>
                    <a:pt x="281" y="609"/>
                  </a:lnTo>
                  <a:lnTo>
                    <a:pt x="284" y="613"/>
                  </a:lnTo>
                  <a:lnTo>
                    <a:pt x="288" y="618"/>
                  </a:lnTo>
                  <a:lnTo>
                    <a:pt x="292" y="622"/>
                  </a:lnTo>
                  <a:lnTo>
                    <a:pt x="298" y="629"/>
                  </a:lnTo>
                  <a:lnTo>
                    <a:pt x="302" y="634"/>
                  </a:lnTo>
                  <a:lnTo>
                    <a:pt x="311" y="642"/>
                  </a:lnTo>
                  <a:lnTo>
                    <a:pt x="314" y="646"/>
                  </a:lnTo>
                  <a:lnTo>
                    <a:pt x="331" y="664"/>
                  </a:lnTo>
                  <a:lnTo>
                    <a:pt x="334" y="668"/>
                  </a:lnTo>
                  <a:lnTo>
                    <a:pt x="339" y="672"/>
                  </a:lnTo>
                  <a:lnTo>
                    <a:pt x="352" y="685"/>
                  </a:lnTo>
                  <a:lnTo>
                    <a:pt x="356" y="688"/>
                  </a:lnTo>
                  <a:lnTo>
                    <a:pt x="361" y="692"/>
                  </a:lnTo>
                  <a:lnTo>
                    <a:pt x="365" y="696"/>
                  </a:lnTo>
                  <a:lnTo>
                    <a:pt x="369" y="700"/>
                  </a:lnTo>
                  <a:lnTo>
                    <a:pt x="373" y="704"/>
                  </a:lnTo>
                  <a:lnTo>
                    <a:pt x="378" y="708"/>
                  </a:lnTo>
                  <a:lnTo>
                    <a:pt x="383" y="711"/>
                  </a:lnTo>
                  <a:lnTo>
                    <a:pt x="387" y="716"/>
                  </a:lnTo>
                  <a:lnTo>
                    <a:pt x="391" y="719"/>
                  </a:lnTo>
                  <a:lnTo>
                    <a:pt x="396" y="723"/>
                  </a:lnTo>
                  <a:lnTo>
                    <a:pt x="400" y="727"/>
                  </a:lnTo>
                  <a:lnTo>
                    <a:pt x="405" y="730"/>
                  </a:lnTo>
                  <a:lnTo>
                    <a:pt x="410" y="734"/>
                  </a:lnTo>
                  <a:lnTo>
                    <a:pt x="414" y="737"/>
                  </a:lnTo>
                  <a:lnTo>
                    <a:pt x="419" y="741"/>
                  </a:lnTo>
                  <a:lnTo>
                    <a:pt x="423" y="744"/>
                  </a:lnTo>
                  <a:lnTo>
                    <a:pt x="429" y="747"/>
                  </a:lnTo>
                  <a:lnTo>
                    <a:pt x="433" y="751"/>
                  </a:lnTo>
                  <a:lnTo>
                    <a:pt x="437" y="754"/>
                  </a:lnTo>
                  <a:lnTo>
                    <a:pt x="442" y="758"/>
                  </a:lnTo>
                  <a:lnTo>
                    <a:pt x="447" y="762"/>
                  </a:lnTo>
                  <a:lnTo>
                    <a:pt x="452" y="765"/>
                  </a:lnTo>
                  <a:lnTo>
                    <a:pt x="457" y="768"/>
                  </a:lnTo>
                  <a:lnTo>
                    <a:pt x="462" y="772"/>
                  </a:lnTo>
                  <a:lnTo>
                    <a:pt x="467" y="775"/>
                  </a:lnTo>
                  <a:lnTo>
                    <a:pt x="471" y="778"/>
                  </a:lnTo>
                  <a:lnTo>
                    <a:pt x="476" y="781"/>
                  </a:lnTo>
                  <a:lnTo>
                    <a:pt x="482" y="785"/>
                  </a:lnTo>
                  <a:lnTo>
                    <a:pt x="486" y="787"/>
                  </a:lnTo>
                  <a:lnTo>
                    <a:pt x="491" y="791"/>
                  </a:lnTo>
                  <a:lnTo>
                    <a:pt x="496" y="794"/>
                  </a:lnTo>
                  <a:lnTo>
                    <a:pt x="501" y="797"/>
                  </a:lnTo>
                  <a:lnTo>
                    <a:pt x="504" y="798"/>
                  </a:lnTo>
                  <a:lnTo>
                    <a:pt x="503" y="799"/>
                  </a:lnTo>
                  <a:lnTo>
                    <a:pt x="501" y="800"/>
                  </a:lnTo>
                  <a:lnTo>
                    <a:pt x="499" y="802"/>
                  </a:lnTo>
                  <a:lnTo>
                    <a:pt x="497" y="803"/>
                  </a:lnTo>
                  <a:lnTo>
                    <a:pt x="496" y="803"/>
                  </a:lnTo>
                  <a:lnTo>
                    <a:pt x="495" y="804"/>
                  </a:lnTo>
                  <a:lnTo>
                    <a:pt x="493" y="804"/>
                  </a:lnTo>
                  <a:lnTo>
                    <a:pt x="493" y="805"/>
                  </a:lnTo>
                  <a:lnTo>
                    <a:pt x="491" y="805"/>
                  </a:lnTo>
                  <a:lnTo>
                    <a:pt x="489" y="807"/>
                  </a:lnTo>
                  <a:lnTo>
                    <a:pt x="488" y="808"/>
                  </a:lnTo>
                  <a:lnTo>
                    <a:pt x="487" y="808"/>
                  </a:lnTo>
                  <a:lnTo>
                    <a:pt x="485" y="809"/>
                  </a:lnTo>
                  <a:lnTo>
                    <a:pt x="484" y="810"/>
                  </a:lnTo>
                  <a:lnTo>
                    <a:pt x="482" y="810"/>
                  </a:lnTo>
                  <a:lnTo>
                    <a:pt x="482" y="811"/>
                  </a:lnTo>
                  <a:lnTo>
                    <a:pt x="480" y="811"/>
                  </a:lnTo>
                  <a:lnTo>
                    <a:pt x="479" y="812"/>
                  </a:lnTo>
                  <a:lnTo>
                    <a:pt x="477" y="812"/>
                  </a:lnTo>
                  <a:lnTo>
                    <a:pt x="476" y="813"/>
                  </a:lnTo>
                  <a:lnTo>
                    <a:pt x="474" y="814"/>
                  </a:lnTo>
                  <a:lnTo>
                    <a:pt x="472" y="815"/>
                  </a:lnTo>
                  <a:lnTo>
                    <a:pt x="471" y="815"/>
                  </a:lnTo>
                  <a:lnTo>
                    <a:pt x="470" y="816"/>
                  </a:lnTo>
                  <a:lnTo>
                    <a:pt x="469" y="816"/>
                  </a:lnTo>
                  <a:lnTo>
                    <a:pt x="467" y="817"/>
                  </a:lnTo>
                  <a:lnTo>
                    <a:pt x="465" y="818"/>
                  </a:lnTo>
                  <a:lnTo>
                    <a:pt x="464" y="818"/>
                  </a:lnTo>
                  <a:lnTo>
                    <a:pt x="462" y="819"/>
                  </a:lnTo>
                  <a:lnTo>
                    <a:pt x="461" y="820"/>
                  </a:lnTo>
                  <a:lnTo>
                    <a:pt x="460" y="820"/>
                  </a:lnTo>
                  <a:lnTo>
                    <a:pt x="458" y="821"/>
                  </a:lnTo>
                  <a:lnTo>
                    <a:pt x="457" y="822"/>
                  </a:lnTo>
                  <a:lnTo>
                    <a:pt x="456" y="822"/>
                  </a:lnTo>
                  <a:lnTo>
                    <a:pt x="454" y="823"/>
                  </a:lnTo>
                  <a:lnTo>
                    <a:pt x="452" y="824"/>
                  </a:lnTo>
                  <a:lnTo>
                    <a:pt x="451" y="824"/>
                  </a:lnTo>
                  <a:lnTo>
                    <a:pt x="450" y="824"/>
                  </a:lnTo>
                  <a:lnTo>
                    <a:pt x="448" y="825"/>
                  </a:lnTo>
                  <a:lnTo>
                    <a:pt x="447" y="825"/>
                  </a:lnTo>
                  <a:lnTo>
                    <a:pt x="445" y="826"/>
                  </a:lnTo>
                  <a:lnTo>
                    <a:pt x="443" y="827"/>
                  </a:lnTo>
                  <a:lnTo>
                    <a:pt x="442" y="827"/>
                  </a:lnTo>
                  <a:lnTo>
                    <a:pt x="441" y="828"/>
                  </a:lnTo>
                  <a:lnTo>
                    <a:pt x="439" y="828"/>
                  </a:lnTo>
                  <a:lnTo>
                    <a:pt x="438" y="829"/>
                  </a:lnTo>
                  <a:lnTo>
                    <a:pt x="437" y="830"/>
                  </a:lnTo>
                  <a:lnTo>
                    <a:pt x="435" y="830"/>
                  </a:lnTo>
                  <a:lnTo>
                    <a:pt x="433" y="831"/>
                  </a:lnTo>
                  <a:lnTo>
                    <a:pt x="431" y="831"/>
                  </a:lnTo>
                  <a:lnTo>
                    <a:pt x="429" y="832"/>
                  </a:lnTo>
                  <a:lnTo>
                    <a:pt x="427" y="832"/>
                  </a:lnTo>
                  <a:lnTo>
                    <a:pt x="425" y="833"/>
                  </a:lnTo>
                  <a:lnTo>
                    <a:pt x="423" y="834"/>
                  </a:lnTo>
                  <a:lnTo>
                    <a:pt x="421" y="834"/>
                  </a:lnTo>
                  <a:lnTo>
                    <a:pt x="420" y="835"/>
                  </a:lnTo>
                  <a:lnTo>
                    <a:pt x="418" y="835"/>
                  </a:lnTo>
                  <a:lnTo>
                    <a:pt x="417" y="835"/>
                  </a:lnTo>
                  <a:lnTo>
                    <a:pt x="415" y="836"/>
                  </a:lnTo>
                  <a:lnTo>
                    <a:pt x="413" y="836"/>
                  </a:lnTo>
                  <a:lnTo>
                    <a:pt x="411" y="837"/>
                  </a:lnTo>
                  <a:lnTo>
                    <a:pt x="410" y="837"/>
                  </a:lnTo>
                  <a:lnTo>
                    <a:pt x="408" y="838"/>
                  </a:lnTo>
                  <a:lnTo>
                    <a:pt x="406" y="839"/>
                  </a:lnTo>
                  <a:lnTo>
                    <a:pt x="404" y="839"/>
                  </a:lnTo>
                  <a:lnTo>
                    <a:pt x="403" y="840"/>
                  </a:lnTo>
                  <a:lnTo>
                    <a:pt x="401" y="840"/>
                  </a:lnTo>
                  <a:lnTo>
                    <a:pt x="399" y="841"/>
                  </a:lnTo>
                  <a:lnTo>
                    <a:pt x="398" y="841"/>
                  </a:lnTo>
                  <a:lnTo>
                    <a:pt x="396" y="842"/>
                  </a:lnTo>
                  <a:lnTo>
                    <a:pt x="394" y="843"/>
                  </a:lnTo>
                  <a:lnTo>
                    <a:pt x="392" y="843"/>
                  </a:lnTo>
                  <a:lnTo>
                    <a:pt x="390" y="843"/>
                  </a:lnTo>
                  <a:lnTo>
                    <a:pt x="388" y="843"/>
                  </a:lnTo>
                  <a:lnTo>
                    <a:pt x="386" y="844"/>
                  </a:lnTo>
                  <a:lnTo>
                    <a:pt x="385" y="844"/>
                  </a:lnTo>
                  <a:lnTo>
                    <a:pt x="383" y="845"/>
                  </a:lnTo>
                  <a:lnTo>
                    <a:pt x="381" y="845"/>
                  </a:lnTo>
                  <a:lnTo>
                    <a:pt x="379" y="846"/>
                  </a:lnTo>
                  <a:lnTo>
                    <a:pt x="377" y="846"/>
                  </a:lnTo>
                  <a:lnTo>
                    <a:pt x="375" y="847"/>
                  </a:lnTo>
                  <a:lnTo>
                    <a:pt x="373" y="848"/>
                  </a:lnTo>
                  <a:lnTo>
                    <a:pt x="372" y="848"/>
                  </a:lnTo>
                  <a:lnTo>
                    <a:pt x="369" y="849"/>
                  </a:lnTo>
                  <a:lnTo>
                    <a:pt x="368" y="849"/>
                  </a:lnTo>
                  <a:lnTo>
                    <a:pt x="366" y="850"/>
                  </a:lnTo>
                  <a:lnTo>
                    <a:pt x="364" y="850"/>
                  </a:lnTo>
                  <a:lnTo>
                    <a:pt x="362" y="850"/>
                  </a:lnTo>
                  <a:lnTo>
                    <a:pt x="361" y="850"/>
                  </a:lnTo>
                  <a:lnTo>
                    <a:pt x="365" y="854"/>
                  </a:lnTo>
                  <a:lnTo>
                    <a:pt x="369" y="857"/>
                  </a:lnTo>
                  <a:lnTo>
                    <a:pt x="374" y="861"/>
                  </a:lnTo>
                  <a:lnTo>
                    <a:pt x="379" y="865"/>
                  </a:lnTo>
                  <a:lnTo>
                    <a:pt x="383" y="868"/>
                  </a:lnTo>
                  <a:lnTo>
                    <a:pt x="388" y="872"/>
                  </a:lnTo>
                  <a:lnTo>
                    <a:pt x="392" y="876"/>
                  </a:lnTo>
                  <a:lnTo>
                    <a:pt x="398" y="879"/>
                  </a:lnTo>
                  <a:lnTo>
                    <a:pt x="402" y="883"/>
                  </a:lnTo>
                  <a:lnTo>
                    <a:pt x="407" y="886"/>
                  </a:lnTo>
                  <a:lnTo>
                    <a:pt x="411" y="889"/>
                  </a:lnTo>
                  <a:lnTo>
                    <a:pt x="417" y="893"/>
                  </a:lnTo>
                  <a:lnTo>
                    <a:pt x="421" y="896"/>
                  </a:lnTo>
                  <a:lnTo>
                    <a:pt x="426" y="900"/>
                  </a:lnTo>
                  <a:lnTo>
                    <a:pt x="431" y="903"/>
                  </a:lnTo>
                  <a:lnTo>
                    <a:pt x="437" y="906"/>
                  </a:lnTo>
                  <a:lnTo>
                    <a:pt x="442" y="909"/>
                  </a:lnTo>
                  <a:lnTo>
                    <a:pt x="447" y="913"/>
                  </a:lnTo>
                  <a:lnTo>
                    <a:pt x="451" y="916"/>
                  </a:lnTo>
                  <a:lnTo>
                    <a:pt x="457" y="920"/>
                  </a:lnTo>
                  <a:lnTo>
                    <a:pt x="462" y="923"/>
                  </a:lnTo>
                  <a:lnTo>
                    <a:pt x="467" y="925"/>
                  </a:lnTo>
                  <a:lnTo>
                    <a:pt x="472" y="929"/>
                  </a:lnTo>
                  <a:lnTo>
                    <a:pt x="477" y="933"/>
                  </a:lnTo>
                  <a:lnTo>
                    <a:pt x="482" y="936"/>
                  </a:lnTo>
                  <a:lnTo>
                    <a:pt x="488" y="939"/>
                  </a:lnTo>
                  <a:lnTo>
                    <a:pt x="493" y="942"/>
                  </a:lnTo>
                  <a:lnTo>
                    <a:pt x="499" y="945"/>
                  </a:lnTo>
                  <a:lnTo>
                    <a:pt x="504" y="948"/>
                  </a:lnTo>
                  <a:lnTo>
                    <a:pt x="509" y="952"/>
                  </a:lnTo>
                  <a:lnTo>
                    <a:pt x="515" y="954"/>
                  </a:lnTo>
                  <a:lnTo>
                    <a:pt x="520" y="957"/>
                  </a:lnTo>
                  <a:lnTo>
                    <a:pt x="526" y="961"/>
                  </a:lnTo>
                  <a:lnTo>
                    <a:pt x="531" y="964"/>
                  </a:lnTo>
                  <a:lnTo>
                    <a:pt x="537" y="967"/>
                  </a:lnTo>
                  <a:lnTo>
                    <a:pt x="543" y="970"/>
                  </a:lnTo>
                  <a:lnTo>
                    <a:pt x="548" y="973"/>
                  </a:lnTo>
                  <a:lnTo>
                    <a:pt x="554" y="976"/>
                  </a:lnTo>
                  <a:lnTo>
                    <a:pt x="559" y="979"/>
                  </a:lnTo>
                  <a:lnTo>
                    <a:pt x="565" y="982"/>
                  </a:lnTo>
                  <a:lnTo>
                    <a:pt x="570" y="985"/>
                  </a:lnTo>
                  <a:lnTo>
                    <a:pt x="577" y="988"/>
                  </a:lnTo>
                  <a:lnTo>
                    <a:pt x="582" y="991"/>
                  </a:lnTo>
                  <a:lnTo>
                    <a:pt x="589" y="994"/>
                  </a:lnTo>
                  <a:lnTo>
                    <a:pt x="594" y="997"/>
                  </a:lnTo>
                  <a:lnTo>
                    <a:pt x="600" y="999"/>
                  </a:lnTo>
                  <a:lnTo>
                    <a:pt x="603" y="1001"/>
                  </a:lnTo>
                  <a:lnTo>
                    <a:pt x="610" y="1004"/>
                  </a:lnTo>
                  <a:lnTo>
                    <a:pt x="615" y="1007"/>
                  </a:lnTo>
                  <a:lnTo>
                    <a:pt x="622" y="1010"/>
                  </a:lnTo>
                  <a:lnTo>
                    <a:pt x="628" y="1012"/>
                  </a:lnTo>
                  <a:lnTo>
                    <a:pt x="633" y="1015"/>
                  </a:lnTo>
                  <a:lnTo>
                    <a:pt x="640" y="1017"/>
                  </a:lnTo>
                  <a:lnTo>
                    <a:pt x="646" y="1021"/>
                  </a:lnTo>
                  <a:lnTo>
                    <a:pt x="652" y="1024"/>
                  </a:lnTo>
                  <a:lnTo>
                    <a:pt x="658" y="1026"/>
                  </a:lnTo>
                  <a:lnTo>
                    <a:pt x="664" y="1028"/>
                  </a:lnTo>
                  <a:lnTo>
                    <a:pt x="671" y="1031"/>
                  </a:lnTo>
                  <a:lnTo>
                    <a:pt x="677" y="1034"/>
                  </a:lnTo>
                  <a:lnTo>
                    <a:pt x="683" y="1036"/>
                  </a:lnTo>
                  <a:lnTo>
                    <a:pt x="690" y="1039"/>
                  </a:lnTo>
                  <a:lnTo>
                    <a:pt x="696" y="1042"/>
                  </a:lnTo>
                  <a:lnTo>
                    <a:pt x="702" y="1044"/>
                  </a:lnTo>
                  <a:lnTo>
                    <a:pt x="709" y="1047"/>
                  </a:lnTo>
                  <a:lnTo>
                    <a:pt x="715" y="1049"/>
                  </a:lnTo>
                  <a:lnTo>
                    <a:pt x="722" y="1052"/>
                  </a:lnTo>
                  <a:lnTo>
                    <a:pt x="728" y="1055"/>
                  </a:lnTo>
                  <a:lnTo>
                    <a:pt x="735" y="1057"/>
                  </a:lnTo>
                  <a:lnTo>
                    <a:pt x="742" y="1060"/>
                  </a:lnTo>
                  <a:lnTo>
                    <a:pt x="748" y="1063"/>
                  </a:lnTo>
                  <a:lnTo>
                    <a:pt x="755" y="1065"/>
                  </a:lnTo>
                  <a:lnTo>
                    <a:pt x="762" y="1067"/>
                  </a:lnTo>
                  <a:lnTo>
                    <a:pt x="768" y="1069"/>
                  </a:lnTo>
                  <a:lnTo>
                    <a:pt x="774" y="1072"/>
                  </a:lnTo>
                  <a:lnTo>
                    <a:pt x="782" y="1074"/>
                  </a:lnTo>
                  <a:lnTo>
                    <a:pt x="788" y="1077"/>
                  </a:lnTo>
                  <a:lnTo>
                    <a:pt x="795" y="1079"/>
                  </a:lnTo>
                  <a:lnTo>
                    <a:pt x="802" y="1081"/>
                  </a:lnTo>
                  <a:lnTo>
                    <a:pt x="809" y="1084"/>
                  </a:lnTo>
                  <a:lnTo>
                    <a:pt x="816" y="1086"/>
                  </a:lnTo>
                  <a:lnTo>
                    <a:pt x="823" y="1088"/>
                  </a:lnTo>
                  <a:lnTo>
                    <a:pt x="830" y="1091"/>
                  </a:lnTo>
                  <a:lnTo>
                    <a:pt x="837" y="1093"/>
                  </a:lnTo>
                  <a:lnTo>
                    <a:pt x="844" y="1095"/>
                  </a:lnTo>
                  <a:lnTo>
                    <a:pt x="852" y="1098"/>
                  </a:lnTo>
                  <a:lnTo>
                    <a:pt x="859" y="1099"/>
                  </a:lnTo>
                  <a:lnTo>
                    <a:pt x="865" y="1102"/>
                  </a:lnTo>
                  <a:lnTo>
                    <a:pt x="872" y="1104"/>
                  </a:lnTo>
                  <a:lnTo>
                    <a:pt x="880" y="1106"/>
                  </a:lnTo>
                  <a:lnTo>
                    <a:pt x="887" y="1108"/>
                  </a:lnTo>
                  <a:lnTo>
                    <a:pt x="894" y="1111"/>
                  </a:lnTo>
                  <a:lnTo>
                    <a:pt x="902" y="1113"/>
                  </a:lnTo>
                  <a:lnTo>
                    <a:pt x="909" y="1115"/>
                  </a:lnTo>
                  <a:lnTo>
                    <a:pt x="913" y="1116"/>
                  </a:lnTo>
                  <a:lnTo>
                    <a:pt x="909" y="1114"/>
                  </a:lnTo>
                  <a:lnTo>
                    <a:pt x="905" y="1112"/>
                  </a:lnTo>
                  <a:lnTo>
                    <a:pt x="901" y="1110"/>
                  </a:lnTo>
                  <a:lnTo>
                    <a:pt x="897" y="1108"/>
                  </a:lnTo>
                  <a:lnTo>
                    <a:pt x="893" y="1105"/>
                  </a:lnTo>
                  <a:lnTo>
                    <a:pt x="890" y="1104"/>
                  </a:lnTo>
                  <a:lnTo>
                    <a:pt x="885" y="1101"/>
                  </a:lnTo>
                  <a:lnTo>
                    <a:pt x="882" y="1099"/>
                  </a:lnTo>
                  <a:lnTo>
                    <a:pt x="878" y="1098"/>
                  </a:lnTo>
                  <a:lnTo>
                    <a:pt x="874" y="1095"/>
                  </a:lnTo>
                  <a:lnTo>
                    <a:pt x="870" y="1094"/>
                  </a:lnTo>
                  <a:lnTo>
                    <a:pt x="866" y="1091"/>
                  </a:lnTo>
                  <a:lnTo>
                    <a:pt x="862" y="1089"/>
                  </a:lnTo>
                  <a:lnTo>
                    <a:pt x="859" y="1087"/>
                  </a:lnTo>
                  <a:lnTo>
                    <a:pt x="854" y="1085"/>
                  </a:lnTo>
                  <a:lnTo>
                    <a:pt x="851" y="1083"/>
                  </a:lnTo>
                  <a:lnTo>
                    <a:pt x="846" y="1081"/>
                  </a:lnTo>
                  <a:lnTo>
                    <a:pt x="843" y="1079"/>
                  </a:lnTo>
                  <a:lnTo>
                    <a:pt x="840" y="1077"/>
                  </a:lnTo>
                  <a:lnTo>
                    <a:pt x="835" y="1074"/>
                  </a:lnTo>
                  <a:lnTo>
                    <a:pt x="832" y="1073"/>
                  </a:lnTo>
                  <a:lnTo>
                    <a:pt x="827" y="1070"/>
                  </a:lnTo>
                  <a:lnTo>
                    <a:pt x="824" y="1068"/>
                  </a:lnTo>
                  <a:lnTo>
                    <a:pt x="821" y="1066"/>
                  </a:lnTo>
                  <a:lnTo>
                    <a:pt x="816" y="1064"/>
                  </a:lnTo>
                  <a:lnTo>
                    <a:pt x="813" y="1062"/>
                  </a:lnTo>
                  <a:lnTo>
                    <a:pt x="808" y="1060"/>
                  </a:lnTo>
                  <a:lnTo>
                    <a:pt x="805" y="1057"/>
                  </a:lnTo>
                  <a:lnTo>
                    <a:pt x="801" y="1055"/>
                  </a:lnTo>
                  <a:lnTo>
                    <a:pt x="797" y="1053"/>
                  </a:lnTo>
                  <a:lnTo>
                    <a:pt x="793" y="1051"/>
                  </a:lnTo>
                  <a:lnTo>
                    <a:pt x="790" y="1048"/>
                  </a:lnTo>
                  <a:lnTo>
                    <a:pt x="787" y="1047"/>
                  </a:lnTo>
                  <a:lnTo>
                    <a:pt x="782" y="1044"/>
                  </a:lnTo>
                  <a:lnTo>
                    <a:pt x="779" y="1043"/>
                  </a:lnTo>
                  <a:lnTo>
                    <a:pt x="775" y="1040"/>
                  </a:lnTo>
                  <a:lnTo>
                    <a:pt x="771" y="1038"/>
                  </a:lnTo>
                  <a:lnTo>
                    <a:pt x="768" y="1036"/>
                  </a:lnTo>
                  <a:lnTo>
                    <a:pt x="764" y="1033"/>
                  </a:lnTo>
                  <a:lnTo>
                    <a:pt x="761" y="1031"/>
                  </a:lnTo>
                  <a:lnTo>
                    <a:pt x="756" y="1028"/>
                  </a:lnTo>
                  <a:lnTo>
                    <a:pt x="753" y="1027"/>
                  </a:lnTo>
                  <a:lnTo>
                    <a:pt x="750" y="1025"/>
                  </a:lnTo>
                  <a:lnTo>
                    <a:pt x="746" y="1023"/>
                  </a:lnTo>
                  <a:lnTo>
                    <a:pt x="742" y="1020"/>
                  </a:lnTo>
                  <a:lnTo>
                    <a:pt x="738" y="1017"/>
                  </a:lnTo>
                  <a:lnTo>
                    <a:pt x="737" y="1016"/>
                  </a:lnTo>
                  <a:lnTo>
                    <a:pt x="733" y="1014"/>
                  </a:lnTo>
                  <a:lnTo>
                    <a:pt x="730" y="1012"/>
                  </a:lnTo>
                  <a:lnTo>
                    <a:pt x="725" y="1010"/>
                  </a:lnTo>
                  <a:lnTo>
                    <a:pt x="722" y="1008"/>
                  </a:lnTo>
                  <a:lnTo>
                    <a:pt x="719" y="1005"/>
                  </a:lnTo>
                  <a:lnTo>
                    <a:pt x="715" y="1003"/>
                  </a:lnTo>
                  <a:lnTo>
                    <a:pt x="712" y="1001"/>
                  </a:lnTo>
                  <a:lnTo>
                    <a:pt x="708" y="998"/>
                  </a:lnTo>
                  <a:lnTo>
                    <a:pt x="704" y="996"/>
                  </a:lnTo>
                  <a:lnTo>
                    <a:pt x="701" y="994"/>
                  </a:lnTo>
                  <a:lnTo>
                    <a:pt x="697" y="992"/>
                  </a:lnTo>
                  <a:lnTo>
                    <a:pt x="693" y="989"/>
                  </a:lnTo>
                  <a:lnTo>
                    <a:pt x="690" y="987"/>
                  </a:lnTo>
                  <a:lnTo>
                    <a:pt x="686" y="985"/>
                  </a:lnTo>
                  <a:lnTo>
                    <a:pt x="683" y="982"/>
                  </a:lnTo>
                  <a:lnTo>
                    <a:pt x="679" y="980"/>
                  </a:lnTo>
                  <a:lnTo>
                    <a:pt x="676" y="977"/>
                  </a:lnTo>
                  <a:lnTo>
                    <a:pt x="672" y="975"/>
                  </a:lnTo>
                  <a:lnTo>
                    <a:pt x="669" y="973"/>
                  </a:lnTo>
                  <a:lnTo>
                    <a:pt x="666" y="971"/>
                  </a:lnTo>
                  <a:lnTo>
                    <a:pt x="662" y="968"/>
                  </a:lnTo>
                  <a:lnTo>
                    <a:pt x="659" y="966"/>
                  </a:lnTo>
                  <a:lnTo>
                    <a:pt x="655" y="964"/>
                  </a:lnTo>
                  <a:lnTo>
                    <a:pt x="652" y="961"/>
                  </a:lnTo>
                  <a:lnTo>
                    <a:pt x="648" y="958"/>
                  </a:lnTo>
                  <a:lnTo>
                    <a:pt x="645" y="957"/>
                  </a:lnTo>
                  <a:lnTo>
                    <a:pt x="641" y="954"/>
                  </a:lnTo>
                  <a:lnTo>
                    <a:pt x="638" y="952"/>
                  </a:lnTo>
                  <a:lnTo>
                    <a:pt x="634" y="949"/>
                  </a:lnTo>
                  <a:lnTo>
                    <a:pt x="631" y="947"/>
                  </a:lnTo>
                  <a:lnTo>
                    <a:pt x="628" y="945"/>
                  </a:lnTo>
                  <a:lnTo>
                    <a:pt x="624" y="942"/>
                  </a:lnTo>
                  <a:lnTo>
                    <a:pt x="621" y="939"/>
                  </a:lnTo>
                  <a:lnTo>
                    <a:pt x="617" y="937"/>
                  </a:lnTo>
                  <a:lnTo>
                    <a:pt x="614" y="935"/>
                  </a:lnTo>
                  <a:lnTo>
                    <a:pt x="611" y="933"/>
                  </a:lnTo>
                  <a:lnTo>
                    <a:pt x="608" y="930"/>
                  </a:lnTo>
                  <a:lnTo>
                    <a:pt x="604" y="927"/>
                  </a:lnTo>
                  <a:lnTo>
                    <a:pt x="601" y="925"/>
                  </a:lnTo>
                  <a:lnTo>
                    <a:pt x="597" y="923"/>
                  </a:lnTo>
                  <a:lnTo>
                    <a:pt x="594" y="921"/>
                  </a:lnTo>
                  <a:lnTo>
                    <a:pt x="590" y="918"/>
                  </a:lnTo>
                  <a:lnTo>
                    <a:pt x="588" y="915"/>
                  </a:lnTo>
                  <a:lnTo>
                    <a:pt x="584" y="913"/>
                  </a:lnTo>
                  <a:lnTo>
                    <a:pt x="581" y="910"/>
                  </a:lnTo>
                  <a:lnTo>
                    <a:pt x="578" y="908"/>
                  </a:lnTo>
                  <a:lnTo>
                    <a:pt x="576" y="906"/>
                  </a:lnTo>
                  <a:lnTo>
                    <a:pt x="578" y="906"/>
                  </a:lnTo>
                  <a:lnTo>
                    <a:pt x="579" y="906"/>
                  </a:lnTo>
                  <a:lnTo>
                    <a:pt x="581" y="905"/>
                  </a:lnTo>
                  <a:lnTo>
                    <a:pt x="582" y="904"/>
                  </a:lnTo>
                  <a:lnTo>
                    <a:pt x="584" y="904"/>
                  </a:lnTo>
                  <a:lnTo>
                    <a:pt x="586" y="903"/>
                  </a:lnTo>
                  <a:lnTo>
                    <a:pt x="588" y="903"/>
                  </a:lnTo>
                  <a:lnTo>
                    <a:pt x="590" y="903"/>
                  </a:lnTo>
                  <a:lnTo>
                    <a:pt x="591" y="902"/>
                  </a:lnTo>
                  <a:lnTo>
                    <a:pt x="592" y="901"/>
                  </a:lnTo>
                  <a:lnTo>
                    <a:pt x="594" y="901"/>
                  </a:lnTo>
                  <a:lnTo>
                    <a:pt x="596" y="900"/>
                  </a:lnTo>
                  <a:lnTo>
                    <a:pt x="597" y="899"/>
                  </a:lnTo>
                  <a:lnTo>
                    <a:pt x="599" y="899"/>
                  </a:lnTo>
                  <a:lnTo>
                    <a:pt x="601" y="898"/>
                  </a:lnTo>
                  <a:lnTo>
                    <a:pt x="603" y="897"/>
                  </a:lnTo>
                  <a:lnTo>
                    <a:pt x="604" y="897"/>
                  </a:lnTo>
                  <a:lnTo>
                    <a:pt x="606" y="896"/>
                  </a:lnTo>
                  <a:lnTo>
                    <a:pt x="607" y="895"/>
                  </a:lnTo>
                  <a:lnTo>
                    <a:pt x="609" y="895"/>
                  </a:lnTo>
                  <a:lnTo>
                    <a:pt x="610" y="895"/>
                  </a:lnTo>
                  <a:lnTo>
                    <a:pt x="612" y="894"/>
                  </a:lnTo>
                  <a:lnTo>
                    <a:pt x="614" y="893"/>
                  </a:lnTo>
                  <a:lnTo>
                    <a:pt x="615" y="893"/>
                  </a:lnTo>
                  <a:lnTo>
                    <a:pt x="616" y="892"/>
                  </a:lnTo>
                  <a:lnTo>
                    <a:pt x="618" y="891"/>
                  </a:lnTo>
                  <a:lnTo>
                    <a:pt x="620" y="890"/>
                  </a:lnTo>
                  <a:lnTo>
                    <a:pt x="622" y="890"/>
                  </a:lnTo>
                  <a:lnTo>
                    <a:pt x="623" y="889"/>
                  </a:lnTo>
                  <a:lnTo>
                    <a:pt x="624" y="888"/>
                  </a:lnTo>
                  <a:lnTo>
                    <a:pt x="626" y="888"/>
                  </a:lnTo>
                  <a:lnTo>
                    <a:pt x="628" y="887"/>
                  </a:lnTo>
                  <a:lnTo>
                    <a:pt x="629" y="887"/>
                  </a:lnTo>
                  <a:lnTo>
                    <a:pt x="630" y="886"/>
                  </a:lnTo>
                  <a:lnTo>
                    <a:pt x="632" y="886"/>
                  </a:lnTo>
                  <a:lnTo>
                    <a:pt x="633" y="885"/>
                  </a:lnTo>
                  <a:lnTo>
                    <a:pt x="635" y="884"/>
                  </a:lnTo>
                  <a:lnTo>
                    <a:pt x="636" y="883"/>
                  </a:lnTo>
                  <a:lnTo>
                    <a:pt x="638" y="883"/>
                  </a:lnTo>
                  <a:lnTo>
                    <a:pt x="640" y="883"/>
                  </a:lnTo>
                  <a:lnTo>
                    <a:pt x="641" y="882"/>
                  </a:lnTo>
                  <a:lnTo>
                    <a:pt x="642" y="881"/>
                  </a:lnTo>
                  <a:lnTo>
                    <a:pt x="644" y="881"/>
                  </a:lnTo>
                  <a:lnTo>
                    <a:pt x="646" y="880"/>
                  </a:lnTo>
                  <a:lnTo>
                    <a:pt x="647" y="879"/>
                  </a:lnTo>
                  <a:lnTo>
                    <a:pt x="648" y="878"/>
                  </a:lnTo>
                  <a:lnTo>
                    <a:pt x="649" y="878"/>
                  </a:lnTo>
                  <a:lnTo>
                    <a:pt x="651" y="877"/>
                  </a:lnTo>
                  <a:lnTo>
                    <a:pt x="652" y="876"/>
                  </a:lnTo>
                  <a:lnTo>
                    <a:pt x="653" y="876"/>
                  </a:lnTo>
                  <a:lnTo>
                    <a:pt x="655" y="876"/>
                  </a:lnTo>
                  <a:lnTo>
                    <a:pt x="656" y="874"/>
                  </a:lnTo>
                  <a:lnTo>
                    <a:pt x="658" y="874"/>
                  </a:lnTo>
                  <a:lnTo>
                    <a:pt x="660" y="874"/>
                  </a:lnTo>
                  <a:lnTo>
                    <a:pt x="660" y="873"/>
                  </a:lnTo>
                  <a:lnTo>
                    <a:pt x="662" y="872"/>
                  </a:lnTo>
                  <a:lnTo>
                    <a:pt x="663" y="871"/>
                  </a:lnTo>
                  <a:lnTo>
                    <a:pt x="665" y="870"/>
                  </a:lnTo>
                  <a:lnTo>
                    <a:pt x="667" y="870"/>
                  </a:lnTo>
                  <a:lnTo>
                    <a:pt x="667" y="869"/>
                  </a:lnTo>
                  <a:lnTo>
                    <a:pt x="669" y="868"/>
                  </a:lnTo>
                  <a:lnTo>
                    <a:pt x="670" y="868"/>
                  </a:lnTo>
                  <a:lnTo>
                    <a:pt x="671" y="868"/>
                  </a:lnTo>
                  <a:lnTo>
                    <a:pt x="673" y="867"/>
                  </a:lnTo>
                  <a:lnTo>
                    <a:pt x="674" y="866"/>
                  </a:lnTo>
                  <a:lnTo>
                    <a:pt x="676" y="865"/>
                  </a:lnTo>
                  <a:lnTo>
                    <a:pt x="677" y="864"/>
                  </a:lnTo>
                  <a:lnTo>
                    <a:pt x="679" y="863"/>
                  </a:lnTo>
                  <a:lnTo>
                    <a:pt x="681" y="863"/>
                  </a:lnTo>
                  <a:lnTo>
                    <a:pt x="682" y="862"/>
                  </a:lnTo>
                  <a:lnTo>
                    <a:pt x="684" y="861"/>
                  </a:lnTo>
                  <a:lnTo>
                    <a:pt x="685" y="860"/>
                  </a:lnTo>
                  <a:lnTo>
                    <a:pt x="686" y="860"/>
                  </a:lnTo>
                  <a:lnTo>
                    <a:pt x="687" y="859"/>
                  </a:lnTo>
                  <a:lnTo>
                    <a:pt x="689" y="858"/>
                  </a:lnTo>
                  <a:lnTo>
                    <a:pt x="690" y="857"/>
                  </a:lnTo>
                  <a:lnTo>
                    <a:pt x="692" y="856"/>
                  </a:lnTo>
                  <a:lnTo>
                    <a:pt x="693" y="855"/>
                  </a:lnTo>
                  <a:lnTo>
                    <a:pt x="694" y="855"/>
                  </a:lnTo>
                  <a:lnTo>
                    <a:pt x="695" y="855"/>
                  </a:lnTo>
                  <a:lnTo>
                    <a:pt x="697" y="854"/>
                  </a:lnTo>
                  <a:lnTo>
                    <a:pt x="698" y="853"/>
                  </a:lnTo>
                  <a:lnTo>
                    <a:pt x="699" y="852"/>
                  </a:lnTo>
                  <a:lnTo>
                    <a:pt x="701" y="850"/>
                  </a:lnTo>
                  <a:lnTo>
                    <a:pt x="703" y="850"/>
                  </a:lnTo>
                  <a:lnTo>
                    <a:pt x="704" y="850"/>
                  </a:lnTo>
                  <a:lnTo>
                    <a:pt x="705" y="849"/>
                  </a:lnTo>
                  <a:lnTo>
                    <a:pt x="707" y="847"/>
                  </a:lnTo>
                  <a:lnTo>
                    <a:pt x="709" y="846"/>
                  </a:lnTo>
                  <a:lnTo>
                    <a:pt x="710" y="845"/>
                  </a:lnTo>
                  <a:lnTo>
                    <a:pt x="711" y="845"/>
                  </a:lnTo>
                  <a:lnTo>
                    <a:pt x="705" y="843"/>
                  </a:lnTo>
                  <a:lnTo>
                    <a:pt x="699" y="840"/>
                  </a:lnTo>
                  <a:lnTo>
                    <a:pt x="694" y="837"/>
                  </a:lnTo>
                  <a:lnTo>
                    <a:pt x="689" y="835"/>
                  </a:lnTo>
                  <a:lnTo>
                    <a:pt x="684" y="832"/>
                  </a:lnTo>
                  <a:lnTo>
                    <a:pt x="679" y="830"/>
                  </a:lnTo>
                  <a:lnTo>
                    <a:pt x="672" y="826"/>
                  </a:lnTo>
                  <a:lnTo>
                    <a:pt x="667" y="824"/>
                  </a:lnTo>
                  <a:lnTo>
                    <a:pt x="662" y="821"/>
                  </a:lnTo>
                  <a:lnTo>
                    <a:pt x="657" y="818"/>
                  </a:lnTo>
                  <a:lnTo>
                    <a:pt x="652" y="815"/>
                  </a:lnTo>
                  <a:lnTo>
                    <a:pt x="647" y="812"/>
                  </a:lnTo>
                  <a:lnTo>
                    <a:pt x="641" y="810"/>
                  </a:lnTo>
                  <a:lnTo>
                    <a:pt x="635" y="807"/>
                  </a:lnTo>
                  <a:lnTo>
                    <a:pt x="630" y="804"/>
                  </a:lnTo>
                  <a:lnTo>
                    <a:pt x="625" y="801"/>
                  </a:lnTo>
                  <a:lnTo>
                    <a:pt x="620" y="798"/>
                  </a:lnTo>
                  <a:lnTo>
                    <a:pt x="615" y="796"/>
                  </a:lnTo>
                  <a:lnTo>
                    <a:pt x="610" y="792"/>
                  </a:lnTo>
                  <a:lnTo>
                    <a:pt x="604" y="790"/>
                  </a:lnTo>
                  <a:lnTo>
                    <a:pt x="599" y="787"/>
                  </a:lnTo>
                  <a:lnTo>
                    <a:pt x="595" y="784"/>
                  </a:lnTo>
                  <a:lnTo>
                    <a:pt x="590" y="781"/>
                  </a:lnTo>
                  <a:lnTo>
                    <a:pt x="584" y="778"/>
                  </a:lnTo>
                  <a:lnTo>
                    <a:pt x="579" y="775"/>
                  </a:lnTo>
                  <a:lnTo>
                    <a:pt x="574" y="772"/>
                  </a:lnTo>
                  <a:lnTo>
                    <a:pt x="569" y="769"/>
                  </a:lnTo>
                  <a:lnTo>
                    <a:pt x="563" y="765"/>
                  </a:lnTo>
                  <a:lnTo>
                    <a:pt x="559" y="763"/>
                  </a:lnTo>
                  <a:lnTo>
                    <a:pt x="554" y="760"/>
                  </a:lnTo>
                  <a:lnTo>
                    <a:pt x="549" y="757"/>
                  </a:lnTo>
                  <a:lnTo>
                    <a:pt x="544" y="754"/>
                  </a:lnTo>
                  <a:lnTo>
                    <a:pt x="539" y="750"/>
                  </a:lnTo>
                  <a:lnTo>
                    <a:pt x="534" y="747"/>
                  </a:lnTo>
                  <a:lnTo>
                    <a:pt x="529" y="744"/>
                  </a:lnTo>
                  <a:lnTo>
                    <a:pt x="524" y="742"/>
                  </a:lnTo>
                  <a:lnTo>
                    <a:pt x="519" y="738"/>
                  </a:lnTo>
                  <a:lnTo>
                    <a:pt x="514" y="735"/>
                  </a:lnTo>
                  <a:lnTo>
                    <a:pt x="509" y="732"/>
                  </a:lnTo>
                  <a:lnTo>
                    <a:pt x="504" y="728"/>
                  </a:lnTo>
                  <a:lnTo>
                    <a:pt x="500" y="725"/>
                  </a:lnTo>
                  <a:lnTo>
                    <a:pt x="494" y="722"/>
                  </a:lnTo>
                  <a:lnTo>
                    <a:pt x="490" y="719"/>
                  </a:lnTo>
                  <a:lnTo>
                    <a:pt x="485" y="716"/>
                  </a:lnTo>
                  <a:lnTo>
                    <a:pt x="481" y="712"/>
                  </a:lnTo>
                  <a:lnTo>
                    <a:pt x="475" y="709"/>
                  </a:lnTo>
                  <a:lnTo>
                    <a:pt x="473" y="707"/>
                  </a:lnTo>
                  <a:lnTo>
                    <a:pt x="468" y="704"/>
                  </a:lnTo>
                  <a:lnTo>
                    <a:pt x="463" y="700"/>
                  </a:lnTo>
                  <a:lnTo>
                    <a:pt x="459" y="697"/>
                  </a:lnTo>
                  <a:lnTo>
                    <a:pt x="454" y="693"/>
                  </a:lnTo>
                  <a:lnTo>
                    <a:pt x="450" y="691"/>
                  </a:lnTo>
                  <a:lnTo>
                    <a:pt x="444" y="687"/>
                  </a:lnTo>
                  <a:lnTo>
                    <a:pt x="440" y="684"/>
                  </a:lnTo>
                  <a:lnTo>
                    <a:pt x="435" y="680"/>
                  </a:lnTo>
                  <a:lnTo>
                    <a:pt x="430" y="677"/>
                  </a:lnTo>
                  <a:lnTo>
                    <a:pt x="426" y="673"/>
                  </a:lnTo>
                  <a:lnTo>
                    <a:pt x="421" y="670"/>
                  </a:lnTo>
                  <a:lnTo>
                    <a:pt x="417" y="666"/>
                  </a:lnTo>
                  <a:lnTo>
                    <a:pt x="412" y="663"/>
                  </a:lnTo>
                  <a:lnTo>
                    <a:pt x="407" y="658"/>
                  </a:lnTo>
                  <a:lnTo>
                    <a:pt x="403" y="655"/>
                  </a:lnTo>
                  <a:lnTo>
                    <a:pt x="399" y="652"/>
                  </a:lnTo>
                  <a:lnTo>
                    <a:pt x="394" y="648"/>
                  </a:lnTo>
                  <a:lnTo>
                    <a:pt x="389" y="645"/>
                  </a:lnTo>
                  <a:lnTo>
                    <a:pt x="385" y="641"/>
                  </a:lnTo>
                  <a:lnTo>
                    <a:pt x="380" y="638"/>
                  </a:lnTo>
                  <a:lnTo>
                    <a:pt x="376" y="634"/>
                  </a:lnTo>
                  <a:lnTo>
                    <a:pt x="372" y="630"/>
                  </a:lnTo>
                  <a:lnTo>
                    <a:pt x="367" y="626"/>
                  </a:lnTo>
                  <a:lnTo>
                    <a:pt x="362" y="623"/>
                  </a:lnTo>
                  <a:lnTo>
                    <a:pt x="358" y="619"/>
                  </a:lnTo>
                  <a:lnTo>
                    <a:pt x="353" y="615"/>
                  </a:lnTo>
                  <a:lnTo>
                    <a:pt x="349" y="612"/>
                  </a:lnTo>
                  <a:lnTo>
                    <a:pt x="345" y="607"/>
                  </a:lnTo>
                  <a:lnTo>
                    <a:pt x="341" y="604"/>
                  </a:lnTo>
                  <a:lnTo>
                    <a:pt x="336" y="601"/>
                  </a:lnTo>
                  <a:lnTo>
                    <a:pt x="332" y="596"/>
                  </a:lnTo>
                  <a:lnTo>
                    <a:pt x="328" y="593"/>
                  </a:lnTo>
                  <a:lnTo>
                    <a:pt x="323" y="589"/>
                  </a:lnTo>
                  <a:lnTo>
                    <a:pt x="319" y="585"/>
                  </a:lnTo>
                  <a:lnTo>
                    <a:pt x="315" y="582"/>
                  </a:lnTo>
                  <a:lnTo>
                    <a:pt x="311" y="577"/>
                  </a:lnTo>
                  <a:lnTo>
                    <a:pt x="306" y="574"/>
                  </a:lnTo>
                  <a:lnTo>
                    <a:pt x="302" y="569"/>
                  </a:lnTo>
                  <a:lnTo>
                    <a:pt x="298" y="566"/>
                  </a:lnTo>
                  <a:lnTo>
                    <a:pt x="281" y="549"/>
                  </a:lnTo>
                  <a:lnTo>
                    <a:pt x="277" y="546"/>
                  </a:lnTo>
                  <a:lnTo>
                    <a:pt x="266" y="536"/>
                  </a:lnTo>
                  <a:lnTo>
                    <a:pt x="271" y="536"/>
                  </a:lnTo>
                  <a:lnTo>
                    <a:pt x="273" y="535"/>
                  </a:lnTo>
                  <a:lnTo>
                    <a:pt x="283" y="535"/>
                  </a:lnTo>
                  <a:lnTo>
                    <a:pt x="284" y="534"/>
                  </a:lnTo>
                  <a:lnTo>
                    <a:pt x="292" y="534"/>
                  </a:lnTo>
                  <a:lnTo>
                    <a:pt x="294" y="533"/>
                  </a:lnTo>
                  <a:lnTo>
                    <a:pt x="303" y="533"/>
                  </a:lnTo>
                  <a:lnTo>
                    <a:pt x="305" y="532"/>
                  </a:lnTo>
                  <a:lnTo>
                    <a:pt x="312" y="532"/>
                  </a:lnTo>
                  <a:lnTo>
                    <a:pt x="314" y="531"/>
                  </a:lnTo>
                  <a:lnTo>
                    <a:pt x="321" y="531"/>
                  </a:lnTo>
                  <a:lnTo>
                    <a:pt x="323" y="531"/>
                  </a:lnTo>
                  <a:lnTo>
                    <a:pt x="331" y="531"/>
                  </a:lnTo>
                  <a:lnTo>
                    <a:pt x="332" y="530"/>
                  </a:lnTo>
                  <a:lnTo>
                    <a:pt x="336" y="530"/>
                  </a:lnTo>
                  <a:lnTo>
                    <a:pt x="339" y="529"/>
                  </a:lnTo>
                  <a:lnTo>
                    <a:pt x="346" y="529"/>
                  </a:lnTo>
                  <a:lnTo>
                    <a:pt x="348" y="528"/>
                  </a:lnTo>
                  <a:lnTo>
                    <a:pt x="352" y="528"/>
                  </a:lnTo>
                  <a:lnTo>
                    <a:pt x="354" y="527"/>
                  </a:lnTo>
                  <a:lnTo>
                    <a:pt x="359" y="527"/>
                  </a:lnTo>
                  <a:lnTo>
                    <a:pt x="361" y="526"/>
                  </a:lnTo>
                  <a:lnTo>
                    <a:pt x="366" y="526"/>
                  </a:lnTo>
                  <a:lnTo>
                    <a:pt x="368" y="525"/>
                  </a:lnTo>
                  <a:lnTo>
                    <a:pt x="373" y="525"/>
                  </a:lnTo>
                  <a:lnTo>
                    <a:pt x="375" y="524"/>
                  </a:lnTo>
                  <a:lnTo>
                    <a:pt x="380" y="524"/>
                  </a:lnTo>
                  <a:lnTo>
                    <a:pt x="382" y="524"/>
                  </a:lnTo>
                  <a:lnTo>
                    <a:pt x="386" y="524"/>
                  </a:lnTo>
                  <a:lnTo>
                    <a:pt x="388" y="523"/>
                  </a:lnTo>
                  <a:lnTo>
                    <a:pt x="392" y="523"/>
                  </a:lnTo>
                  <a:lnTo>
                    <a:pt x="395" y="522"/>
                  </a:lnTo>
                  <a:lnTo>
                    <a:pt x="399" y="522"/>
                  </a:lnTo>
                  <a:lnTo>
                    <a:pt x="401" y="521"/>
                  </a:lnTo>
                  <a:lnTo>
                    <a:pt x="404" y="521"/>
                  </a:lnTo>
                  <a:lnTo>
                    <a:pt x="405" y="520"/>
                  </a:lnTo>
                  <a:lnTo>
                    <a:pt x="410" y="520"/>
                  </a:lnTo>
                  <a:lnTo>
                    <a:pt x="412" y="519"/>
                  </a:lnTo>
                  <a:lnTo>
                    <a:pt x="417" y="519"/>
                  </a:lnTo>
                  <a:lnTo>
                    <a:pt x="418" y="518"/>
                  </a:lnTo>
                  <a:lnTo>
                    <a:pt x="421" y="518"/>
                  </a:lnTo>
                  <a:lnTo>
                    <a:pt x="422" y="517"/>
                  </a:lnTo>
                  <a:lnTo>
                    <a:pt x="427" y="517"/>
                  </a:lnTo>
                  <a:lnTo>
                    <a:pt x="429" y="516"/>
                  </a:lnTo>
                  <a:lnTo>
                    <a:pt x="431" y="516"/>
                  </a:lnTo>
                  <a:lnTo>
                    <a:pt x="433" y="515"/>
                  </a:lnTo>
                  <a:lnTo>
                    <a:pt x="437" y="515"/>
                  </a:lnTo>
                  <a:lnTo>
                    <a:pt x="440" y="515"/>
                  </a:lnTo>
                  <a:lnTo>
                    <a:pt x="442" y="515"/>
                  </a:lnTo>
                  <a:lnTo>
                    <a:pt x="444" y="514"/>
                  </a:lnTo>
                  <a:lnTo>
                    <a:pt x="448" y="514"/>
                  </a:lnTo>
                  <a:lnTo>
                    <a:pt x="451" y="513"/>
                  </a:lnTo>
                  <a:lnTo>
                    <a:pt x="452" y="513"/>
                  </a:lnTo>
                  <a:lnTo>
                    <a:pt x="455" y="512"/>
                  </a:lnTo>
                  <a:lnTo>
                    <a:pt x="457" y="512"/>
                  </a:lnTo>
                  <a:lnTo>
                    <a:pt x="459" y="512"/>
                  </a:lnTo>
                  <a:lnTo>
                    <a:pt x="462" y="512"/>
                  </a:lnTo>
                  <a:lnTo>
                    <a:pt x="465" y="511"/>
                  </a:lnTo>
                  <a:lnTo>
                    <a:pt x="467" y="511"/>
                  </a:lnTo>
                  <a:lnTo>
                    <a:pt x="470" y="510"/>
                  </a:lnTo>
                  <a:lnTo>
                    <a:pt x="463" y="504"/>
                  </a:lnTo>
                  <a:lnTo>
                    <a:pt x="457" y="499"/>
                  </a:lnTo>
                  <a:lnTo>
                    <a:pt x="450" y="494"/>
                  </a:lnTo>
                  <a:lnTo>
                    <a:pt x="442" y="489"/>
                  </a:lnTo>
                  <a:lnTo>
                    <a:pt x="436" y="484"/>
                  </a:lnTo>
                  <a:lnTo>
                    <a:pt x="429" y="479"/>
                  </a:lnTo>
                  <a:lnTo>
                    <a:pt x="421" y="474"/>
                  </a:lnTo>
                  <a:lnTo>
                    <a:pt x="416" y="469"/>
                  </a:lnTo>
                  <a:lnTo>
                    <a:pt x="409" y="464"/>
                  </a:lnTo>
                  <a:lnTo>
                    <a:pt x="402" y="459"/>
                  </a:lnTo>
                  <a:lnTo>
                    <a:pt x="396" y="453"/>
                  </a:lnTo>
                  <a:lnTo>
                    <a:pt x="389" y="448"/>
                  </a:lnTo>
                  <a:lnTo>
                    <a:pt x="383" y="443"/>
                  </a:lnTo>
                  <a:lnTo>
                    <a:pt x="376" y="438"/>
                  </a:lnTo>
                  <a:lnTo>
                    <a:pt x="370" y="433"/>
                  </a:lnTo>
                  <a:lnTo>
                    <a:pt x="363" y="427"/>
                  </a:lnTo>
                  <a:lnTo>
                    <a:pt x="357" y="423"/>
                  </a:lnTo>
                  <a:lnTo>
                    <a:pt x="351" y="417"/>
                  </a:lnTo>
                  <a:lnTo>
                    <a:pt x="345" y="412"/>
                  </a:lnTo>
                  <a:lnTo>
                    <a:pt x="338" y="407"/>
                  </a:lnTo>
                  <a:lnTo>
                    <a:pt x="332" y="401"/>
                  </a:lnTo>
                  <a:lnTo>
                    <a:pt x="326" y="395"/>
                  </a:lnTo>
                  <a:lnTo>
                    <a:pt x="320" y="390"/>
                  </a:lnTo>
                  <a:lnTo>
                    <a:pt x="314" y="385"/>
                  </a:lnTo>
                  <a:lnTo>
                    <a:pt x="308" y="380"/>
                  </a:lnTo>
                  <a:lnTo>
                    <a:pt x="302" y="375"/>
                  </a:lnTo>
                  <a:lnTo>
                    <a:pt x="297" y="370"/>
                  </a:lnTo>
                  <a:lnTo>
                    <a:pt x="291" y="364"/>
                  </a:lnTo>
                  <a:lnTo>
                    <a:pt x="284" y="359"/>
                  </a:lnTo>
                  <a:lnTo>
                    <a:pt x="273" y="348"/>
                  </a:lnTo>
                  <a:lnTo>
                    <a:pt x="267" y="343"/>
                  </a:lnTo>
                  <a:lnTo>
                    <a:pt x="262" y="337"/>
                  </a:lnTo>
                  <a:lnTo>
                    <a:pt x="256" y="332"/>
                  </a:lnTo>
                  <a:lnTo>
                    <a:pt x="251" y="326"/>
                  </a:lnTo>
                  <a:lnTo>
                    <a:pt x="245" y="321"/>
                  </a:lnTo>
                  <a:lnTo>
                    <a:pt x="213" y="289"/>
                  </a:lnTo>
                  <a:lnTo>
                    <a:pt x="208" y="283"/>
                  </a:lnTo>
                  <a:lnTo>
                    <a:pt x="197" y="273"/>
                  </a:lnTo>
                  <a:lnTo>
                    <a:pt x="192" y="266"/>
                  </a:lnTo>
                  <a:lnTo>
                    <a:pt x="184" y="259"/>
                  </a:lnTo>
                  <a:lnTo>
                    <a:pt x="179" y="253"/>
                  </a:lnTo>
                  <a:lnTo>
                    <a:pt x="175" y="248"/>
                  </a:lnTo>
                  <a:lnTo>
                    <a:pt x="170" y="242"/>
                  </a:lnTo>
                  <a:lnTo>
                    <a:pt x="164" y="236"/>
                  </a:lnTo>
                  <a:lnTo>
                    <a:pt x="160" y="231"/>
                  </a:lnTo>
                  <a:lnTo>
                    <a:pt x="155" y="225"/>
                  </a:lnTo>
                  <a:lnTo>
                    <a:pt x="151" y="220"/>
                  </a:lnTo>
                  <a:lnTo>
                    <a:pt x="145" y="214"/>
                  </a:lnTo>
                  <a:lnTo>
                    <a:pt x="141" y="209"/>
                  </a:lnTo>
                  <a:lnTo>
                    <a:pt x="137" y="203"/>
                  </a:lnTo>
                  <a:lnTo>
                    <a:pt x="131" y="197"/>
                  </a:lnTo>
                  <a:lnTo>
                    <a:pt x="127" y="192"/>
                  </a:lnTo>
                  <a:lnTo>
                    <a:pt x="123" y="186"/>
                  </a:lnTo>
                  <a:lnTo>
                    <a:pt x="119" y="181"/>
                  </a:lnTo>
                  <a:lnTo>
                    <a:pt x="114" y="176"/>
                  </a:lnTo>
                  <a:lnTo>
                    <a:pt x="110" y="170"/>
                  </a:lnTo>
                  <a:lnTo>
                    <a:pt x="105" y="164"/>
                  </a:lnTo>
                  <a:lnTo>
                    <a:pt x="101" y="159"/>
                  </a:lnTo>
                  <a:lnTo>
                    <a:pt x="97" y="153"/>
                  </a:lnTo>
                  <a:lnTo>
                    <a:pt x="92" y="147"/>
                  </a:lnTo>
                  <a:lnTo>
                    <a:pt x="88" y="141"/>
                  </a:lnTo>
                  <a:lnTo>
                    <a:pt x="85" y="136"/>
                  </a:lnTo>
                  <a:lnTo>
                    <a:pt x="81" y="130"/>
                  </a:lnTo>
                  <a:lnTo>
                    <a:pt x="76" y="125"/>
                  </a:lnTo>
                  <a:lnTo>
                    <a:pt x="73" y="119"/>
                  </a:lnTo>
                  <a:lnTo>
                    <a:pt x="69" y="114"/>
                  </a:lnTo>
                  <a:lnTo>
                    <a:pt x="65" y="107"/>
                  </a:lnTo>
                  <a:lnTo>
                    <a:pt x="61" y="101"/>
                  </a:lnTo>
                  <a:lnTo>
                    <a:pt x="57" y="96"/>
                  </a:lnTo>
                  <a:lnTo>
                    <a:pt x="53" y="90"/>
                  </a:lnTo>
                  <a:lnTo>
                    <a:pt x="50" y="85"/>
                  </a:lnTo>
                  <a:lnTo>
                    <a:pt x="46" y="79"/>
                  </a:lnTo>
                  <a:lnTo>
                    <a:pt x="42" y="72"/>
                  </a:lnTo>
                  <a:lnTo>
                    <a:pt x="38" y="68"/>
                  </a:lnTo>
                  <a:lnTo>
                    <a:pt x="35" y="61"/>
                  </a:lnTo>
                  <a:lnTo>
                    <a:pt x="31" y="55"/>
                  </a:lnTo>
                  <a:lnTo>
                    <a:pt x="28" y="50"/>
                  </a:lnTo>
                  <a:lnTo>
                    <a:pt x="24" y="44"/>
                  </a:lnTo>
                  <a:lnTo>
                    <a:pt x="21" y="38"/>
                  </a:lnTo>
                  <a:lnTo>
                    <a:pt x="18" y="32"/>
                  </a:lnTo>
                  <a:lnTo>
                    <a:pt x="15" y="27"/>
                  </a:lnTo>
                  <a:lnTo>
                    <a:pt x="11" y="21"/>
                  </a:lnTo>
                  <a:lnTo>
                    <a:pt x="8" y="15"/>
                  </a:lnTo>
                  <a:lnTo>
                    <a:pt x="5" y="9"/>
                  </a:lnTo>
                  <a:lnTo>
                    <a:pt x="2" y="3"/>
                  </a:lnTo>
                  <a:lnTo>
                    <a:pt x="0" y="0"/>
                  </a:lnTo>
                </a:path>
              </a:pathLst>
            </a:custGeom>
            <a:solidFill>
              <a:srgbClr val="FF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25" name="Freeform 153"/>
            <p:cNvSpPr>
              <a:spLocks noChangeAspect="1"/>
            </p:cNvSpPr>
            <p:nvPr/>
          </p:nvSpPr>
          <p:spPr bwMode="auto">
            <a:xfrm>
              <a:off x="1228" y="1687"/>
              <a:ext cx="317" cy="347"/>
            </a:xfrm>
            <a:custGeom>
              <a:avLst/>
              <a:gdLst>
                <a:gd name="T0" fmla="*/ 124 w 317"/>
                <a:gd name="T1" fmla="*/ 246 h 347"/>
                <a:gd name="T2" fmla="*/ 126 w 317"/>
                <a:gd name="T3" fmla="*/ 251 h 347"/>
                <a:gd name="T4" fmla="*/ 128 w 317"/>
                <a:gd name="T5" fmla="*/ 254 h 347"/>
                <a:gd name="T6" fmla="*/ 131 w 317"/>
                <a:gd name="T7" fmla="*/ 257 h 347"/>
                <a:gd name="T8" fmla="*/ 137 w 317"/>
                <a:gd name="T9" fmla="*/ 263 h 347"/>
                <a:gd name="T10" fmla="*/ 142 w 317"/>
                <a:gd name="T11" fmla="*/ 266 h 347"/>
                <a:gd name="T12" fmla="*/ 148 w 317"/>
                <a:gd name="T13" fmla="*/ 268 h 347"/>
                <a:gd name="T14" fmla="*/ 158 w 317"/>
                <a:gd name="T15" fmla="*/ 270 h 347"/>
                <a:gd name="T16" fmla="*/ 178 w 317"/>
                <a:gd name="T17" fmla="*/ 271 h 347"/>
                <a:gd name="T18" fmla="*/ 190 w 317"/>
                <a:gd name="T19" fmla="*/ 269 h 347"/>
                <a:gd name="T20" fmla="*/ 198 w 317"/>
                <a:gd name="T21" fmla="*/ 267 h 347"/>
                <a:gd name="T22" fmla="*/ 204 w 317"/>
                <a:gd name="T23" fmla="*/ 263 h 347"/>
                <a:gd name="T24" fmla="*/ 209 w 317"/>
                <a:gd name="T25" fmla="*/ 258 h 347"/>
                <a:gd name="T26" fmla="*/ 213 w 317"/>
                <a:gd name="T27" fmla="*/ 254 h 347"/>
                <a:gd name="T28" fmla="*/ 215 w 317"/>
                <a:gd name="T29" fmla="*/ 250 h 347"/>
                <a:gd name="T30" fmla="*/ 218 w 317"/>
                <a:gd name="T31" fmla="*/ 245 h 347"/>
                <a:gd name="T32" fmla="*/ 219 w 317"/>
                <a:gd name="T33" fmla="*/ 38 h 347"/>
                <a:gd name="T34" fmla="*/ 216 w 317"/>
                <a:gd name="T35" fmla="*/ 34 h 347"/>
                <a:gd name="T36" fmla="*/ 193 w 317"/>
                <a:gd name="T37" fmla="*/ 32 h 347"/>
                <a:gd name="T38" fmla="*/ 296 w 317"/>
                <a:gd name="T39" fmla="*/ 32 h 347"/>
                <a:gd name="T40" fmla="*/ 293 w 317"/>
                <a:gd name="T41" fmla="*/ 35 h 347"/>
                <a:gd name="T42" fmla="*/ 290 w 317"/>
                <a:gd name="T43" fmla="*/ 38 h 347"/>
                <a:gd name="T44" fmla="*/ 289 w 317"/>
                <a:gd name="T45" fmla="*/ 258 h 347"/>
                <a:gd name="T46" fmla="*/ 287 w 317"/>
                <a:gd name="T47" fmla="*/ 267 h 347"/>
                <a:gd name="T48" fmla="*/ 284 w 317"/>
                <a:gd name="T49" fmla="*/ 275 h 347"/>
                <a:gd name="T50" fmla="*/ 281 w 317"/>
                <a:gd name="T51" fmla="*/ 282 h 347"/>
                <a:gd name="T52" fmla="*/ 276 w 317"/>
                <a:gd name="T53" fmla="*/ 289 h 347"/>
                <a:gd name="T54" fmla="*/ 270 w 317"/>
                <a:gd name="T55" fmla="*/ 298 h 347"/>
                <a:gd name="T56" fmla="*/ 262 w 317"/>
                <a:gd name="T57" fmla="*/ 307 h 347"/>
                <a:gd name="T58" fmla="*/ 255 w 317"/>
                <a:gd name="T59" fmla="*/ 313 h 347"/>
                <a:gd name="T60" fmla="*/ 248 w 317"/>
                <a:gd name="T61" fmla="*/ 319 h 347"/>
                <a:gd name="T62" fmla="*/ 240 w 317"/>
                <a:gd name="T63" fmla="*/ 324 h 347"/>
                <a:gd name="T64" fmla="*/ 232 w 317"/>
                <a:gd name="T65" fmla="*/ 329 h 347"/>
                <a:gd name="T66" fmla="*/ 222 w 317"/>
                <a:gd name="T67" fmla="*/ 332 h 347"/>
                <a:gd name="T68" fmla="*/ 213 w 317"/>
                <a:gd name="T69" fmla="*/ 337 h 347"/>
                <a:gd name="T70" fmla="*/ 203 w 317"/>
                <a:gd name="T71" fmla="*/ 339 h 347"/>
                <a:gd name="T72" fmla="*/ 193 w 317"/>
                <a:gd name="T73" fmla="*/ 342 h 347"/>
                <a:gd name="T74" fmla="*/ 183 w 317"/>
                <a:gd name="T75" fmla="*/ 345 h 347"/>
                <a:gd name="T76" fmla="*/ 144 w 317"/>
                <a:gd name="T77" fmla="*/ 346 h 347"/>
                <a:gd name="T78" fmla="*/ 126 w 317"/>
                <a:gd name="T79" fmla="*/ 344 h 347"/>
                <a:gd name="T80" fmla="*/ 115 w 317"/>
                <a:gd name="T81" fmla="*/ 342 h 347"/>
                <a:gd name="T82" fmla="*/ 106 w 317"/>
                <a:gd name="T83" fmla="*/ 339 h 347"/>
                <a:gd name="T84" fmla="*/ 95 w 317"/>
                <a:gd name="T85" fmla="*/ 336 h 347"/>
                <a:gd name="T86" fmla="*/ 87 w 317"/>
                <a:gd name="T87" fmla="*/ 332 h 347"/>
                <a:gd name="T88" fmla="*/ 77 w 317"/>
                <a:gd name="T89" fmla="*/ 328 h 347"/>
                <a:gd name="T90" fmla="*/ 70 w 317"/>
                <a:gd name="T91" fmla="*/ 323 h 347"/>
                <a:gd name="T92" fmla="*/ 61 w 317"/>
                <a:gd name="T93" fmla="*/ 318 h 347"/>
                <a:gd name="T94" fmla="*/ 54 w 317"/>
                <a:gd name="T95" fmla="*/ 312 h 347"/>
                <a:gd name="T96" fmla="*/ 47 w 317"/>
                <a:gd name="T97" fmla="*/ 306 h 347"/>
                <a:gd name="T98" fmla="*/ 39 w 317"/>
                <a:gd name="T99" fmla="*/ 297 h 347"/>
                <a:gd name="T100" fmla="*/ 33 w 317"/>
                <a:gd name="T101" fmla="*/ 288 h 347"/>
                <a:gd name="T102" fmla="*/ 29 w 317"/>
                <a:gd name="T103" fmla="*/ 281 h 347"/>
                <a:gd name="T104" fmla="*/ 26 w 317"/>
                <a:gd name="T105" fmla="*/ 273 h 347"/>
                <a:gd name="T106" fmla="*/ 23 w 317"/>
                <a:gd name="T107" fmla="*/ 266 h 347"/>
                <a:gd name="T108" fmla="*/ 21 w 317"/>
                <a:gd name="T109" fmla="*/ 254 h 347"/>
                <a:gd name="T110" fmla="*/ 19 w 317"/>
                <a:gd name="T111" fmla="*/ 38 h 347"/>
                <a:gd name="T112" fmla="*/ 17 w 317"/>
                <a:gd name="T113" fmla="*/ 34 h 347"/>
                <a:gd name="T114" fmla="*/ 0 w 317"/>
                <a:gd name="T115" fmla="*/ 32 h 347"/>
                <a:gd name="T116" fmla="*/ 127 w 317"/>
                <a:gd name="T117" fmla="*/ 32 h 347"/>
                <a:gd name="T118" fmla="*/ 125 w 317"/>
                <a:gd name="T119" fmla="*/ 35 h 347"/>
                <a:gd name="T120" fmla="*/ 122 w 317"/>
                <a:gd name="T121" fmla="*/ 38 h 34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17"/>
                <a:gd name="T184" fmla="*/ 0 h 347"/>
                <a:gd name="T185" fmla="*/ 317 w 317"/>
                <a:gd name="T186" fmla="*/ 347 h 34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17" h="347">
                  <a:moveTo>
                    <a:pt x="122" y="234"/>
                  </a:moveTo>
                  <a:lnTo>
                    <a:pt x="122" y="241"/>
                  </a:lnTo>
                  <a:lnTo>
                    <a:pt x="123" y="242"/>
                  </a:lnTo>
                  <a:lnTo>
                    <a:pt x="123" y="245"/>
                  </a:lnTo>
                  <a:lnTo>
                    <a:pt x="124" y="246"/>
                  </a:lnTo>
                  <a:lnTo>
                    <a:pt x="124" y="247"/>
                  </a:lnTo>
                  <a:lnTo>
                    <a:pt x="125" y="247"/>
                  </a:lnTo>
                  <a:lnTo>
                    <a:pt x="125" y="249"/>
                  </a:lnTo>
                  <a:lnTo>
                    <a:pt x="126" y="250"/>
                  </a:lnTo>
                  <a:lnTo>
                    <a:pt x="126" y="251"/>
                  </a:lnTo>
                  <a:lnTo>
                    <a:pt x="126" y="252"/>
                  </a:lnTo>
                  <a:lnTo>
                    <a:pt x="127" y="252"/>
                  </a:lnTo>
                  <a:lnTo>
                    <a:pt x="127" y="253"/>
                  </a:lnTo>
                  <a:lnTo>
                    <a:pt x="128" y="253"/>
                  </a:lnTo>
                  <a:lnTo>
                    <a:pt x="128" y="254"/>
                  </a:lnTo>
                  <a:lnTo>
                    <a:pt x="129" y="255"/>
                  </a:lnTo>
                  <a:lnTo>
                    <a:pt x="129" y="256"/>
                  </a:lnTo>
                  <a:lnTo>
                    <a:pt x="130" y="256"/>
                  </a:lnTo>
                  <a:lnTo>
                    <a:pt x="130" y="257"/>
                  </a:lnTo>
                  <a:lnTo>
                    <a:pt x="131" y="257"/>
                  </a:lnTo>
                  <a:lnTo>
                    <a:pt x="131" y="258"/>
                  </a:lnTo>
                  <a:lnTo>
                    <a:pt x="132" y="258"/>
                  </a:lnTo>
                  <a:lnTo>
                    <a:pt x="136" y="262"/>
                  </a:lnTo>
                  <a:lnTo>
                    <a:pt x="137" y="262"/>
                  </a:lnTo>
                  <a:lnTo>
                    <a:pt x="137" y="263"/>
                  </a:lnTo>
                  <a:lnTo>
                    <a:pt x="138" y="263"/>
                  </a:lnTo>
                  <a:lnTo>
                    <a:pt x="139" y="264"/>
                  </a:lnTo>
                  <a:lnTo>
                    <a:pt x="140" y="264"/>
                  </a:lnTo>
                  <a:lnTo>
                    <a:pt x="141" y="266"/>
                  </a:lnTo>
                  <a:lnTo>
                    <a:pt x="142" y="266"/>
                  </a:lnTo>
                  <a:lnTo>
                    <a:pt x="143" y="267"/>
                  </a:lnTo>
                  <a:lnTo>
                    <a:pt x="144" y="267"/>
                  </a:lnTo>
                  <a:lnTo>
                    <a:pt x="146" y="267"/>
                  </a:lnTo>
                  <a:lnTo>
                    <a:pt x="147" y="268"/>
                  </a:lnTo>
                  <a:lnTo>
                    <a:pt x="148" y="268"/>
                  </a:lnTo>
                  <a:lnTo>
                    <a:pt x="149" y="269"/>
                  </a:lnTo>
                  <a:lnTo>
                    <a:pt x="151" y="269"/>
                  </a:lnTo>
                  <a:lnTo>
                    <a:pt x="151" y="270"/>
                  </a:lnTo>
                  <a:lnTo>
                    <a:pt x="154" y="270"/>
                  </a:lnTo>
                  <a:lnTo>
                    <a:pt x="158" y="270"/>
                  </a:lnTo>
                  <a:lnTo>
                    <a:pt x="158" y="271"/>
                  </a:lnTo>
                  <a:lnTo>
                    <a:pt x="163" y="271"/>
                  </a:lnTo>
                  <a:lnTo>
                    <a:pt x="163" y="272"/>
                  </a:lnTo>
                  <a:lnTo>
                    <a:pt x="177" y="272"/>
                  </a:lnTo>
                  <a:lnTo>
                    <a:pt x="178" y="271"/>
                  </a:lnTo>
                  <a:lnTo>
                    <a:pt x="182" y="271"/>
                  </a:lnTo>
                  <a:lnTo>
                    <a:pt x="183" y="270"/>
                  </a:lnTo>
                  <a:lnTo>
                    <a:pt x="187" y="270"/>
                  </a:lnTo>
                  <a:lnTo>
                    <a:pt x="190" y="270"/>
                  </a:lnTo>
                  <a:lnTo>
                    <a:pt x="190" y="269"/>
                  </a:lnTo>
                  <a:lnTo>
                    <a:pt x="192" y="269"/>
                  </a:lnTo>
                  <a:lnTo>
                    <a:pt x="193" y="268"/>
                  </a:lnTo>
                  <a:lnTo>
                    <a:pt x="195" y="267"/>
                  </a:lnTo>
                  <a:lnTo>
                    <a:pt x="196" y="267"/>
                  </a:lnTo>
                  <a:lnTo>
                    <a:pt x="198" y="267"/>
                  </a:lnTo>
                  <a:lnTo>
                    <a:pt x="199" y="266"/>
                  </a:lnTo>
                  <a:lnTo>
                    <a:pt x="200" y="266"/>
                  </a:lnTo>
                  <a:lnTo>
                    <a:pt x="202" y="264"/>
                  </a:lnTo>
                  <a:lnTo>
                    <a:pt x="203" y="263"/>
                  </a:lnTo>
                  <a:lnTo>
                    <a:pt x="204" y="263"/>
                  </a:lnTo>
                  <a:lnTo>
                    <a:pt x="204" y="262"/>
                  </a:lnTo>
                  <a:lnTo>
                    <a:pt x="205" y="262"/>
                  </a:lnTo>
                  <a:lnTo>
                    <a:pt x="205" y="261"/>
                  </a:lnTo>
                  <a:lnTo>
                    <a:pt x="206" y="261"/>
                  </a:lnTo>
                  <a:lnTo>
                    <a:pt x="209" y="258"/>
                  </a:lnTo>
                  <a:lnTo>
                    <a:pt x="210" y="258"/>
                  </a:lnTo>
                  <a:lnTo>
                    <a:pt x="210" y="257"/>
                  </a:lnTo>
                  <a:lnTo>
                    <a:pt x="211" y="257"/>
                  </a:lnTo>
                  <a:lnTo>
                    <a:pt x="211" y="256"/>
                  </a:lnTo>
                  <a:lnTo>
                    <a:pt x="213" y="254"/>
                  </a:lnTo>
                  <a:lnTo>
                    <a:pt x="213" y="253"/>
                  </a:lnTo>
                  <a:lnTo>
                    <a:pt x="214" y="253"/>
                  </a:lnTo>
                  <a:lnTo>
                    <a:pt x="214" y="252"/>
                  </a:lnTo>
                  <a:lnTo>
                    <a:pt x="215" y="251"/>
                  </a:lnTo>
                  <a:lnTo>
                    <a:pt x="215" y="250"/>
                  </a:lnTo>
                  <a:lnTo>
                    <a:pt x="216" y="249"/>
                  </a:lnTo>
                  <a:lnTo>
                    <a:pt x="216" y="247"/>
                  </a:lnTo>
                  <a:lnTo>
                    <a:pt x="217" y="247"/>
                  </a:lnTo>
                  <a:lnTo>
                    <a:pt x="217" y="246"/>
                  </a:lnTo>
                  <a:lnTo>
                    <a:pt x="218" y="245"/>
                  </a:lnTo>
                  <a:lnTo>
                    <a:pt x="218" y="241"/>
                  </a:lnTo>
                  <a:lnTo>
                    <a:pt x="219" y="241"/>
                  </a:lnTo>
                  <a:lnTo>
                    <a:pt x="219" y="239"/>
                  </a:lnTo>
                  <a:lnTo>
                    <a:pt x="219" y="40"/>
                  </a:lnTo>
                  <a:lnTo>
                    <a:pt x="219" y="38"/>
                  </a:lnTo>
                  <a:lnTo>
                    <a:pt x="218" y="38"/>
                  </a:lnTo>
                  <a:lnTo>
                    <a:pt x="218" y="36"/>
                  </a:lnTo>
                  <a:lnTo>
                    <a:pt x="217" y="36"/>
                  </a:lnTo>
                  <a:lnTo>
                    <a:pt x="217" y="35"/>
                  </a:lnTo>
                  <a:lnTo>
                    <a:pt x="216" y="34"/>
                  </a:lnTo>
                  <a:lnTo>
                    <a:pt x="215" y="34"/>
                  </a:lnTo>
                  <a:lnTo>
                    <a:pt x="215" y="33"/>
                  </a:lnTo>
                  <a:lnTo>
                    <a:pt x="215" y="32"/>
                  </a:lnTo>
                  <a:lnTo>
                    <a:pt x="212" y="32"/>
                  </a:lnTo>
                  <a:lnTo>
                    <a:pt x="193" y="32"/>
                  </a:lnTo>
                  <a:lnTo>
                    <a:pt x="193" y="0"/>
                  </a:lnTo>
                  <a:lnTo>
                    <a:pt x="316" y="0"/>
                  </a:lnTo>
                  <a:lnTo>
                    <a:pt x="316" y="32"/>
                  </a:lnTo>
                  <a:lnTo>
                    <a:pt x="298" y="32"/>
                  </a:lnTo>
                  <a:lnTo>
                    <a:pt x="296" y="32"/>
                  </a:lnTo>
                  <a:lnTo>
                    <a:pt x="296" y="33"/>
                  </a:lnTo>
                  <a:lnTo>
                    <a:pt x="294" y="33"/>
                  </a:lnTo>
                  <a:lnTo>
                    <a:pt x="294" y="34"/>
                  </a:lnTo>
                  <a:lnTo>
                    <a:pt x="293" y="34"/>
                  </a:lnTo>
                  <a:lnTo>
                    <a:pt x="293" y="35"/>
                  </a:lnTo>
                  <a:lnTo>
                    <a:pt x="292" y="35"/>
                  </a:lnTo>
                  <a:lnTo>
                    <a:pt x="292" y="36"/>
                  </a:lnTo>
                  <a:lnTo>
                    <a:pt x="291" y="36"/>
                  </a:lnTo>
                  <a:lnTo>
                    <a:pt x="291" y="38"/>
                  </a:lnTo>
                  <a:lnTo>
                    <a:pt x="290" y="38"/>
                  </a:lnTo>
                  <a:lnTo>
                    <a:pt x="290" y="40"/>
                  </a:lnTo>
                  <a:lnTo>
                    <a:pt x="290" y="245"/>
                  </a:lnTo>
                  <a:lnTo>
                    <a:pt x="290" y="252"/>
                  </a:lnTo>
                  <a:lnTo>
                    <a:pt x="289" y="254"/>
                  </a:lnTo>
                  <a:lnTo>
                    <a:pt x="289" y="258"/>
                  </a:lnTo>
                  <a:lnTo>
                    <a:pt x="288" y="259"/>
                  </a:lnTo>
                  <a:lnTo>
                    <a:pt x="288" y="262"/>
                  </a:lnTo>
                  <a:lnTo>
                    <a:pt x="287" y="264"/>
                  </a:lnTo>
                  <a:lnTo>
                    <a:pt x="287" y="266"/>
                  </a:lnTo>
                  <a:lnTo>
                    <a:pt x="287" y="267"/>
                  </a:lnTo>
                  <a:lnTo>
                    <a:pt x="287" y="269"/>
                  </a:lnTo>
                  <a:lnTo>
                    <a:pt x="286" y="270"/>
                  </a:lnTo>
                  <a:lnTo>
                    <a:pt x="285" y="271"/>
                  </a:lnTo>
                  <a:lnTo>
                    <a:pt x="285" y="273"/>
                  </a:lnTo>
                  <a:lnTo>
                    <a:pt x="284" y="275"/>
                  </a:lnTo>
                  <a:lnTo>
                    <a:pt x="284" y="276"/>
                  </a:lnTo>
                  <a:lnTo>
                    <a:pt x="284" y="278"/>
                  </a:lnTo>
                  <a:lnTo>
                    <a:pt x="283" y="279"/>
                  </a:lnTo>
                  <a:lnTo>
                    <a:pt x="282" y="281"/>
                  </a:lnTo>
                  <a:lnTo>
                    <a:pt x="281" y="282"/>
                  </a:lnTo>
                  <a:lnTo>
                    <a:pt x="280" y="283"/>
                  </a:lnTo>
                  <a:lnTo>
                    <a:pt x="279" y="285"/>
                  </a:lnTo>
                  <a:lnTo>
                    <a:pt x="278" y="287"/>
                  </a:lnTo>
                  <a:lnTo>
                    <a:pt x="277" y="288"/>
                  </a:lnTo>
                  <a:lnTo>
                    <a:pt x="276" y="289"/>
                  </a:lnTo>
                  <a:lnTo>
                    <a:pt x="276" y="291"/>
                  </a:lnTo>
                  <a:lnTo>
                    <a:pt x="275" y="292"/>
                  </a:lnTo>
                  <a:lnTo>
                    <a:pt x="274" y="294"/>
                  </a:lnTo>
                  <a:lnTo>
                    <a:pt x="271" y="297"/>
                  </a:lnTo>
                  <a:lnTo>
                    <a:pt x="270" y="298"/>
                  </a:lnTo>
                  <a:lnTo>
                    <a:pt x="267" y="301"/>
                  </a:lnTo>
                  <a:lnTo>
                    <a:pt x="266" y="303"/>
                  </a:lnTo>
                  <a:lnTo>
                    <a:pt x="265" y="304"/>
                  </a:lnTo>
                  <a:lnTo>
                    <a:pt x="264" y="306"/>
                  </a:lnTo>
                  <a:lnTo>
                    <a:pt x="262" y="307"/>
                  </a:lnTo>
                  <a:lnTo>
                    <a:pt x="261" y="308"/>
                  </a:lnTo>
                  <a:lnTo>
                    <a:pt x="259" y="309"/>
                  </a:lnTo>
                  <a:lnTo>
                    <a:pt x="258" y="311"/>
                  </a:lnTo>
                  <a:lnTo>
                    <a:pt x="257" y="312"/>
                  </a:lnTo>
                  <a:lnTo>
                    <a:pt x="255" y="313"/>
                  </a:lnTo>
                  <a:lnTo>
                    <a:pt x="254" y="315"/>
                  </a:lnTo>
                  <a:lnTo>
                    <a:pt x="253" y="315"/>
                  </a:lnTo>
                  <a:lnTo>
                    <a:pt x="251" y="316"/>
                  </a:lnTo>
                  <a:lnTo>
                    <a:pt x="250" y="318"/>
                  </a:lnTo>
                  <a:lnTo>
                    <a:pt x="248" y="319"/>
                  </a:lnTo>
                  <a:lnTo>
                    <a:pt x="246" y="319"/>
                  </a:lnTo>
                  <a:lnTo>
                    <a:pt x="245" y="321"/>
                  </a:lnTo>
                  <a:lnTo>
                    <a:pt x="243" y="322"/>
                  </a:lnTo>
                  <a:lnTo>
                    <a:pt x="241" y="323"/>
                  </a:lnTo>
                  <a:lnTo>
                    <a:pt x="240" y="324"/>
                  </a:lnTo>
                  <a:lnTo>
                    <a:pt x="238" y="325"/>
                  </a:lnTo>
                  <a:lnTo>
                    <a:pt x="237" y="326"/>
                  </a:lnTo>
                  <a:lnTo>
                    <a:pt x="235" y="327"/>
                  </a:lnTo>
                  <a:lnTo>
                    <a:pt x="234" y="328"/>
                  </a:lnTo>
                  <a:lnTo>
                    <a:pt x="232" y="329"/>
                  </a:lnTo>
                  <a:lnTo>
                    <a:pt x="230" y="330"/>
                  </a:lnTo>
                  <a:lnTo>
                    <a:pt x="228" y="330"/>
                  </a:lnTo>
                  <a:lnTo>
                    <a:pt x="227" y="331"/>
                  </a:lnTo>
                  <a:lnTo>
                    <a:pt x="224" y="332"/>
                  </a:lnTo>
                  <a:lnTo>
                    <a:pt x="222" y="332"/>
                  </a:lnTo>
                  <a:lnTo>
                    <a:pt x="221" y="333"/>
                  </a:lnTo>
                  <a:lnTo>
                    <a:pt x="219" y="334"/>
                  </a:lnTo>
                  <a:lnTo>
                    <a:pt x="217" y="335"/>
                  </a:lnTo>
                  <a:lnTo>
                    <a:pt x="215" y="336"/>
                  </a:lnTo>
                  <a:lnTo>
                    <a:pt x="213" y="337"/>
                  </a:lnTo>
                  <a:lnTo>
                    <a:pt x="211" y="338"/>
                  </a:lnTo>
                  <a:lnTo>
                    <a:pt x="209" y="338"/>
                  </a:lnTo>
                  <a:lnTo>
                    <a:pt x="207" y="338"/>
                  </a:lnTo>
                  <a:lnTo>
                    <a:pt x="205" y="339"/>
                  </a:lnTo>
                  <a:lnTo>
                    <a:pt x="203" y="339"/>
                  </a:lnTo>
                  <a:lnTo>
                    <a:pt x="202" y="340"/>
                  </a:lnTo>
                  <a:lnTo>
                    <a:pt x="200" y="341"/>
                  </a:lnTo>
                  <a:lnTo>
                    <a:pt x="197" y="341"/>
                  </a:lnTo>
                  <a:lnTo>
                    <a:pt x="196" y="342"/>
                  </a:lnTo>
                  <a:lnTo>
                    <a:pt x="193" y="342"/>
                  </a:lnTo>
                  <a:lnTo>
                    <a:pt x="191" y="343"/>
                  </a:lnTo>
                  <a:lnTo>
                    <a:pt x="190" y="343"/>
                  </a:lnTo>
                  <a:lnTo>
                    <a:pt x="187" y="344"/>
                  </a:lnTo>
                  <a:lnTo>
                    <a:pt x="185" y="344"/>
                  </a:lnTo>
                  <a:lnTo>
                    <a:pt x="183" y="345"/>
                  </a:lnTo>
                  <a:lnTo>
                    <a:pt x="179" y="345"/>
                  </a:lnTo>
                  <a:lnTo>
                    <a:pt x="176" y="346"/>
                  </a:lnTo>
                  <a:lnTo>
                    <a:pt x="169" y="346"/>
                  </a:lnTo>
                  <a:lnTo>
                    <a:pt x="166" y="346"/>
                  </a:lnTo>
                  <a:lnTo>
                    <a:pt x="144" y="346"/>
                  </a:lnTo>
                  <a:lnTo>
                    <a:pt x="142" y="346"/>
                  </a:lnTo>
                  <a:lnTo>
                    <a:pt x="134" y="346"/>
                  </a:lnTo>
                  <a:lnTo>
                    <a:pt x="132" y="345"/>
                  </a:lnTo>
                  <a:lnTo>
                    <a:pt x="127" y="345"/>
                  </a:lnTo>
                  <a:lnTo>
                    <a:pt x="126" y="344"/>
                  </a:lnTo>
                  <a:lnTo>
                    <a:pt x="124" y="344"/>
                  </a:lnTo>
                  <a:lnTo>
                    <a:pt x="121" y="343"/>
                  </a:lnTo>
                  <a:lnTo>
                    <a:pt x="120" y="343"/>
                  </a:lnTo>
                  <a:lnTo>
                    <a:pt x="117" y="342"/>
                  </a:lnTo>
                  <a:lnTo>
                    <a:pt x="115" y="342"/>
                  </a:lnTo>
                  <a:lnTo>
                    <a:pt x="113" y="341"/>
                  </a:lnTo>
                  <a:lnTo>
                    <a:pt x="111" y="341"/>
                  </a:lnTo>
                  <a:lnTo>
                    <a:pt x="110" y="340"/>
                  </a:lnTo>
                  <a:lnTo>
                    <a:pt x="108" y="339"/>
                  </a:lnTo>
                  <a:lnTo>
                    <a:pt x="106" y="339"/>
                  </a:lnTo>
                  <a:lnTo>
                    <a:pt x="103" y="338"/>
                  </a:lnTo>
                  <a:lnTo>
                    <a:pt x="102" y="338"/>
                  </a:lnTo>
                  <a:lnTo>
                    <a:pt x="100" y="338"/>
                  </a:lnTo>
                  <a:lnTo>
                    <a:pt x="98" y="337"/>
                  </a:lnTo>
                  <a:lnTo>
                    <a:pt x="95" y="336"/>
                  </a:lnTo>
                  <a:lnTo>
                    <a:pt x="94" y="335"/>
                  </a:lnTo>
                  <a:lnTo>
                    <a:pt x="92" y="334"/>
                  </a:lnTo>
                  <a:lnTo>
                    <a:pt x="91" y="333"/>
                  </a:lnTo>
                  <a:lnTo>
                    <a:pt x="89" y="332"/>
                  </a:lnTo>
                  <a:lnTo>
                    <a:pt x="87" y="332"/>
                  </a:lnTo>
                  <a:lnTo>
                    <a:pt x="84" y="331"/>
                  </a:lnTo>
                  <a:lnTo>
                    <a:pt x="82" y="330"/>
                  </a:lnTo>
                  <a:lnTo>
                    <a:pt x="81" y="330"/>
                  </a:lnTo>
                  <a:lnTo>
                    <a:pt x="79" y="329"/>
                  </a:lnTo>
                  <a:lnTo>
                    <a:pt x="77" y="328"/>
                  </a:lnTo>
                  <a:lnTo>
                    <a:pt x="76" y="327"/>
                  </a:lnTo>
                  <a:lnTo>
                    <a:pt x="74" y="326"/>
                  </a:lnTo>
                  <a:lnTo>
                    <a:pt x="72" y="325"/>
                  </a:lnTo>
                  <a:lnTo>
                    <a:pt x="71" y="324"/>
                  </a:lnTo>
                  <a:lnTo>
                    <a:pt x="70" y="323"/>
                  </a:lnTo>
                  <a:lnTo>
                    <a:pt x="68" y="322"/>
                  </a:lnTo>
                  <a:lnTo>
                    <a:pt x="66" y="321"/>
                  </a:lnTo>
                  <a:lnTo>
                    <a:pt x="64" y="319"/>
                  </a:lnTo>
                  <a:lnTo>
                    <a:pt x="63" y="319"/>
                  </a:lnTo>
                  <a:lnTo>
                    <a:pt x="61" y="318"/>
                  </a:lnTo>
                  <a:lnTo>
                    <a:pt x="60" y="316"/>
                  </a:lnTo>
                  <a:lnTo>
                    <a:pt x="58" y="315"/>
                  </a:lnTo>
                  <a:lnTo>
                    <a:pt x="57" y="315"/>
                  </a:lnTo>
                  <a:lnTo>
                    <a:pt x="56" y="313"/>
                  </a:lnTo>
                  <a:lnTo>
                    <a:pt x="54" y="312"/>
                  </a:lnTo>
                  <a:lnTo>
                    <a:pt x="52" y="311"/>
                  </a:lnTo>
                  <a:lnTo>
                    <a:pt x="51" y="309"/>
                  </a:lnTo>
                  <a:lnTo>
                    <a:pt x="49" y="308"/>
                  </a:lnTo>
                  <a:lnTo>
                    <a:pt x="49" y="307"/>
                  </a:lnTo>
                  <a:lnTo>
                    <a:pt x="47" y="306"/>
                  </a:lnTo>
                  <a:lnTo>
                    <a:pt x="46" y="304"/>
                  </a:lnTo>
                  <a:lnTo>
                    <a:pt x="45" y="303"/>
                  </a:lnTo>
                  <a:lnTo>
                    <a:pt x="44" y="301"/>
                  </a:lnTo>
                  <a:lnTo>
                    <a:pt x="40" y="298"/>
                  </a:lnTo>
                  <a:lnTo>
                    <a:pt x="39" y="297"/>
                  </a:lnTo>
                  <a:lnTo>
                    <a:pt x="37" y="294"/>
                  </a:lnTo>
                  <a:lnTo>
                    <a:pt x="36" y="292"/>
                  </a:lnTo>
                  <a:lnTo>
                    <a:pt x="35" y="291"/>
                  </a:lnTo>
                  <a:lnTo>
                    <a:pt x="34" y="289"/>
                  </a:lnTo>
                  <a:lnTo>
                    <a:pt x="33" y="288"/>
                  </a:lnTo>
                  <a:lnTo>
                    <a:pt x="32" y="287"/>
                  </a:lnTo>
                  <a:lnTo>
                    <a:pt x="32" y="285"/>
                  </a:lnTo>
                  <a:lnTo>
                    <a:pt x="31" y="283"/>
                  </a:lnTo>
                  <a:lnTo>
                    <a:pt x="30" y="282"/>
                  </a:lnTo>
                  <a:lnTo>
                    <a:pt x="29" y="281"/>
                  </a:lnTo>
                  <a:lnTo>
                    <a:pt x="28" y="279"/>
                  </a:lnTo>
                  <a:lnTo>
                    <a:pt x="27" y="278"/>
                  </a:lnTo>
                  <a:lnTo>
                    <a:pt x="27" y="276"/>
                  </a:lnTo>
                  <a:lnTo>
                    <a:pt x="27" y="275"/>
                  </a:lnTo>
                  <a:lnTo>
                    <a:pt x="26" y="273"/>
                  </a:lnTo>
                  <a:lnTo>
                    <a:pt x="26" y="271"/>
                  </a:lnTo>
                  <a:lnTo>
                    <a:pt x="25" y="270"/>
                  </a:lnTo>
                  <a:lnTo>
                    <a:pt x="24" y="269"/>
                  </a:lnTo>
                  <a:lnTo>
                    <a:pt x="24" y="267"/>
                  </a:lnTo>
                  <a:lnTo>
                    <a:pt x="23" y="266"/>
                  </a:lnTo>
                  <a:lnTo>
                    <a:pt x="23" y="264"/>
                  </a:lnTo>
                  <a:lnTo>
                    <a:pt x="22" y="262"/>
                  </a:lnTo>
                  <a:lnTo>
                    <a:pt x="22" y="259"/>
                  </a:lnTo>
                  <a:lnTo>
                    <a:pt x="21" y="258"/>
                  </a:lnTo>
                  <a:lnTo>
                    <a:pt x="21" y="254"/>
                  </a:lnTo>
                  <a:lnTo>
                    <a:pt x="20" y="252"/>
                  </a:lnTo>
                  <a:lnTo>
                    <a:pt x="20" y="245"/>
                  </a:lnTo>
                  <a:lnTo>
                    <a:pt x="20" y="40"/>
                  </a:lnTo>
                  <a:lnTo>
                    <a:pt x="20" y="38"/>
                  </a:lnTo>
                  <a:lnTo>
                    <a:pt x="19" y="38"/>
                  </a:lnTo>
                  <a:lnTo>
                    <a:pt x="19" y="36"/>
                  </a:lnTo>
                  <a:lnTo>
                    <a:pt x="19" y="35"/>
                  </a:lnTo>
                  <a:lnTo>
                    <a:pt x="18" y="35"/>
                  </a:lnTo>
                  <a:lnTo>
                    <a:pt x="18" y="34"/>
                  </a:lnTo>
                  <a:lnTo>
                    <a:pt x="17" y="34"/>
                  </a:lnTo>
                  <a:lnTo>
                    <a:pt x="17" y="33"/>
                  </a:lnTo>
                  <a:lnTo>
                    <a:pt x="16" y="33"/>
                  </a:lnTo>
                  <a:lnTo>
                    <a:pt x="16" y="32"/>
                  </a:lnTo>
                  <a:lnTo>
                    <a:pt x="13" y="32"/>
                  </a:lnTo>
                  <a:lnTo>
                    <a:pt x="0" y="32"/>
                  </a:lnTo>
                  <a:lnTo>
                    <a:pt x="0" y="0"/>
                  </a:lnTo>
                  <a:lnTo>
                    <a:pt x="143" y="0"/>
                  </a:lnTo>
                  <a:lnTo>
                    <a:pt x="143" y="32"/>
                  </a:lnTo>
                  <a:lnTo>
                    <a:pt x="130" y="32"/>
                  </a:lnTo>
                  <a:lnTo>
                    <a:pt x="127" y="32"/>
                  </a:lnTo>
                  <a:lnTo>
                    <a:pt x="127" y="33"/>
                  </a:lnTo>
                  <a:lnTo>
                    <a:pt x="126" y="33"/>
                  </a:lnTo>
                  <a:lnTo>
                    <a:pt x="126" y="34"/>
                  </a:lnTo>
                  <a:lnTo>
                    <a:pt x="125" y="34"/>
                  </a:lnTo>
                  <a:lnTo>
                    <a:pt x="125" y="35"/>
                  </a:lnTo>
                  <a:lnTo>
                    <a:pt x="124" y="35"/>
                  </a:lnTo>
                  <a:lnTo>
                    <a:pt x="124" y="36"/>
                  </a:lnTo>
                  <a:lnTo>
                    <a:pt x="123" y="36"/>
                  </a:lnTo>
                  <a:lnTo>
                    <a:pt x="123" y="38"/>
                  </a:lnTo>
                  <a:lnTo>
                    <a:pt x="122" y="38"/>
                  </a:lnTo>
                  <a:lnTo>
                    <a:pt x="122" y="40"/>
                  </a:lnTo>
                  <a:lnTo>
                    <a:pt x="122" y="239"/>
                  </a:lnTo>
                  <a:lnTo>
                    <a:pt x="122" y="234"/>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26" name="Freeform 154"/>
            <p:cNvSpPr>
              <a:spLocks noChangeAspect="1"/>
            </p:cNvSpPr>
            <p:nvPr/>
          </p:nvSpPr>
          <p:spPr bwMode="auto">
            <a:xfrm>
              <a:off x="1239" y="1696"/>
              <a:ext cx="295" cy="327"/>
            </a:xfrm>
            <a:custGeom>
              <a:avLst/>
              <a:gdLst>
                <a:gd name="T0" fmla="*/ 267 w 295"/>
                <a:gd name="T1" fmla="*/ 251 h 327"/>
                <a:gd name="T2" fmla="*/ 263 w 295"/>
                <a:gd name="T3" fmla="*/ 261 h 327"/>
                <a:gd name="T4" fmla="*/ 260 w 295"/>
                <a:gd name="T5" fmla="*/ 268 h 327"/>
                <a:gd name="T6" fmla="*/ 254 w 295"/>
                <a:gd name="T7" fmla="*/ 276 h 327"/>
                <a:gd name="T8" fmla="*/ 246 w 295"/>
                <a:gd name="T9" fmla="*/ 287 h 327"/>
                <a:gd name="T10" fmla="*/ 238 w 295"/>
                <a:gd name="T11" fmla="*/ 294 h 327"/>
                <a:gd name="T12" fmla="*/ 230 w 295"/>
                <a:gd name="T13" fmla="*/ 300 h 327"/>
                <a:gd name="T14" fmla="*/ 220 w 295"/>
                <a:gd name="T15" fmla="*/ 307 h 327"/>
                <a:gd name="T16" fmla="*/ 211 w 295"/>
                <a:gd name="T17" fmla="*/ 311 h 327"/>
                <a:gd name="T18" fmla="*/ 200 w 295"/>
                <a:gd name="T19" fmla="*/ 316 h 327"/>
                <a:gd name="T20" fmla="*/ 189 w 295"/>
                <a:gd name="T21" fmla="*/ 320 h 327"/>
                <a:gd name="T22" fmla="*/ 178 w 295"/>
                <a:gd name="T23" fmla="*/ 323 h 327"/>
                <a:gd name="T24" fmla="*/ 163 w 295"/>
                <a:gd name="T25" fmla="*/ 325 h 327"/>
                <a:gd name="T26" fmla="*/ 122 w 295"/>
                <a:gd name="T27" fmla="*/ 325 h 327"/>
                <a:gd name="T28" fmla="*/ 107 w 295"/>
                <a:gd name="T29" fmla="*/ 322 h 327"/>
                <a:gd name="T30" fmla="*/ 97 w 295"/>
                <a:gd name="T31" fmla="*/ 319 h 327"/>
                <a:gd name="T32" fmla="*/ 86 w 295"/>
                <a:gd name="T33" fmla="*/ 316 h 327"/>
                <a:gd name="T34" fmla="*/ 75 w 295"/>
                <a:gd name="T35" fmla="*/ 311 h 327"/>
                <a:gd name="T36" fmla="*/ 66 w 295"/>
                <a:gd name="T37" fmla="*/ 306 h 327"/>
                <a:gd name="T38" fmla="*/ 55 w 295"/>
                <a:gd name="T39" fmla="*/ 299 h 327"/>
                <a:gd name="T40" fmla="*/ 48 w 295"/>
                <a:gd name="T41" fmla="*/ 293 h 327"/>
                <a:gd name="T42" fmla="*/ 41 w 295"/>
                <a:gd name="T43" fmla="*/ 287 h 327"/>
                <a:gd name="T44" fmla="*/ 32 w 295"/>
                <a:gd name="T45" fmla="*/ 276 h 327"/>
                <a:gd name="T46" fmla="*/ 27 w 295"/>
                <a:gd name="T47" fmla="*/ 267 h 327"/>
                <a:gd name="T48" fmla="*/ 24 w 295"/>
                <a:gd name="T49" fmla="*/ 259 h 327"/>
                <a:gd name="T50" fmla="*/ 21 w 295"/>
                <a:gd name="T51" fmla="*/ 250 h 327"/>
                <a:gd name="T52" fmla="*/ 20 w 295"/>
                <a:gd name="T53" fmla="*/ 25 h 327"/>
                <a:gd name="T54" fmla="*/ 17 w 295"/>
                <a:gd name="T55" fmla="*/ 19 h 327"/>
                <a:gd name="T56" fmla="*/ 14 w 295"/>
                <a:gd name="T57" fmla="*/ 16 h 327"/>
                <a:gd name="T58" fmla="*/ 9 w 295"/>
                <a:gd name="T59" fmla="*/ 14 h 327"/>
                <a:gd name="T60" fmla="*/ 121 w 295"/>
                <a:gd name="T61" fmla="*/ 13 h 327"/>
                <a:gd name="T62" fmla="*/ 109 w 295"/>
                <a:gd name="T63" fmla="*/ 15 h 327"/>
                <a:gd name="T64" fmla="*/ 105 w 295"/>
                <a:gd name="T65" fmla="*/ 18 h 327"/>
                <a:gd name="T66" fmla="*/ 102 w 295"/>
                <a:gd name="T67" fmla="*/ 22 h 327"/>
                <a:gd name="T68" fmla="*/ 102 w 295"/>
                <a:gd name="T69" fmla="*/ 234 h 327"/>
                <a:gd name="T70" fmla="*/ 105 w 295"/>
                <a:gd name="T71" fmla="*/ 242 h 327"/>
                <a:gd name="T72" fmla="*/ 108 w 295"/>
                <a:gd name="T73" fmla="*/ 250 h 327"/>
                <a:gd name="T74" fmla="*/ 119 w 295"/>
                <a:gd name="T75" fmla="*/ 261 h 327"/>
                <a:gd name="T76" fmla="*/ 126 w 295"/>
                <a:gd name="T77" fmla="*/ 264 h 327"/>
                <a:gd name="T78" fmla="*/ 133 w 295"/>
                <a:gd name="T79" fmla="*/ 268 h 327"/>
                <a:gd name="T80" fmla="*/ 141 w 295"/>
                <a:gd name="T81" fmla="*/ 270 h 327"/>
                <a:gd name="T82" fmla="*/ 167 w 295"/>
                <a:gd name="T83" fmla="*/ 273 h 327"/>
                <a:gd name="T84" fmla="*/ 180 w 295"/>
                <a:gd name="T85" fmla="*/ 270 h 327"/>
                <a:gd name="T86" fmla="*/ 187 w 295"/>
                <a:gd name="T87" fmla="*/ 268 h 327"/>
                <a:gd name="T88" fmla="*/ 194 w 295"/>
                <a:gd name="T89" fmla="*/ 264 h 327"/>
                <a:gd name="T90" fmla="*/ 200 w 295"/>
                <a:gd name="T91" fmla="*/ 261 h 327"/>
                <a:gd name="T92" fmla="*/ 210 w 295"/>
                <a:gd name="T93" fmla="*/ 251 h 327"/>
                <a:gd name="T94" fmla="*/ 213 w 295"/>
                <a:gd name="T95" fmla="*/ 247 h 327"/>
                <a:gd name="T96" fmla="*/ 216 w 295"/>
                <a:gd name="T97" fmla="*/ 239 h 327"/>
                <a:gd name="T98" fmla="*/ 218 w 295"/>
                <a:gd name="T99" fmla="*/ 29 h 327"/>
                <a:gd name="T100" fmla="*/ 215 w 295"/>
                <a:gd name="T101" fmla="*/ 21 h 327"/>
                <a:gd name="T102" fmla="*/ 213 w 295"/>
                <a:gd name="T103" fmla="*/ 16 h 327"/>
                <a:gd name="T104" fmla="*/ 209 w 295"/>
                <a:gd name="T105" fmla="*/ 14 h 327"/>
                <a:gd name="T106" fmla="*/ 294 w 295"/>
                <a:gd name="T107" fmla="*/ 0 h 327"/>
                <a:gd name="T108" fmla="*/ 278 w 295"/>
                <a:gd name="T109" fmla="*/ 15 h 327"/>
                <a:gd name="T110" fmla="*/ 273 w 295"/>
                <a:gd name="T111" fmla="*/ 18 h 327"/>
                <a:gd name="T112" fmla="*/ 270 w 295"/>
                <a:gd name="T113" fmla="*/ 22 h 32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5"/>
                <a:gd name="T172" fmla="*/ 0 h 327"/>
                <a:gd name="T173" fmla="*/ 295 w 295"/>
                <a:gd name="T174" fmla="*/ 327 h 32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5" h="327">
                  <a:moveTo>
                    <a:pt x="268" y="235"/>
                  </a:moveTo>
                  <a:lnTo>
                    <a:pt x="268" y="242"/>
                  </a:lnTo>
                  <a:lnTo>
                    <a:pt x="267" y="244"/>
                  </a:lnTo>
                  <a:lnTo>
                    <a:pt x="267" y="248"/>
                  </a:lnTo>
                  <a:lnTo>
                    <a:pt x="267" y="250"/>
                  </a:lnTo>
                  <a:lnTo>
                    <a:pt x="267" y="251"/>
                  </a:lnTo>
                  <a:lnTo>
                    <a:pt x="266" y="252"/>
                  </a:lnTo>
                  <a:lnTo>
                    <a:pt x="266" y="255"/>
                  </a:lnTo>
                  <a:lnTo>
                    <a:pt x="265" y="257"/>
                  </a:lnTo>
                  <a:lnTo>
                    <a:pt x="264" y="257"/>
                  </a:lnTo>
                  <a:lnTo>
                    <a:pt x="264" y="259"/>
                  </a:lnTo>
                  <a:lnTo>
                    <a:pt x="263" y="261"/>
                  </a:lnTo>
                  <a:lnTo>
                    <a:pt x="263" y="262"/>
                  </a:lnTo>
                  <a:lnTo>
                    <a:pt x="262" y="264"/>
                  </a:lnTo>
                  <a:lnTo>
                    <a:pt x="261" y="264"/>
                  </a:lnTo>
                  <a:lnTo>
                    <a:pt x="260" y="266"/>
                  </a:lnTo>
                  <a:lnTo>
                    <a:pt x="260" y="267"/>
                  </a:lnTo>
                  <a:lnTo>
                    <a:pt x="260" y="268"/>
                  </a:lnTo>
                  <a:lnTo>
                    <a:pt x="259" y="270"/>
                  </a:lnTo>
                  <a:lnTo>
                    <a:pt x="258" y="271"/>
                  </a:lnTo>
                  <a:lnTo>
                    <a:pt x="257" y="273"/>
                  </a:lnTo>
                  <a:lnTo>
                    <a:pt x="256" y="274"/>
                  </a:lnTo>
                  <a:lnTo>
                    <a:pt x="255" y="276"/>
                  </a:lnTo>
                  <a:lnTo>
                    <a:pt x="254" y="276"/>
                  </a:lnTo>
                  <a:lnTo>
                    <a:pt x="254" y="278"/>
                  </a:lnTo>
                  <a:lnTo>
                    <a:pt x="253" y="279"/>
                  </a:lnTo>
                  <a:lnTo>
                    <a:pt x="252" y="281"/>
                  </a:lnTo>
                  <a:lnTo>
                    <a:pt x="248" y="285"/>
                  </a:lnTo>
                  <a:lnTo>
                    <a:pt x="247" y="287"/>
                  </a:lnTo>
                  <a:lnTo>
                    <a:pt x="246" y="287"/>
                  </a:lnTo>
                  <a:lnTo>
                    <a:pt x="244" y="288"/>
                  </a:lnTo>
                  <a:lnTo>
                    <a:pt x="243" y="290"/>
                  </a:lnTo>
                  <a:lnTo>
                    <a:pt x="242" y="291"/>
                  </a:lnTo>
                  <a:lnTo>
                    <a:pt x="241" y="292"/>
                  </a:lnTo>
                  <a:lnTo>
                    <a:pt x="240" y="293"/>
                  </a:lnTo>
                  <a:lnTo>
                    <a:pt x="238" y="294"/>
                  </a:lnTo>
                  <a:lnTo>
                    <a:pt x="238" y="295"/>
                  </a:lnTo>
                  <a:lnTo>
                    <a:pt x="236" y="296"/>
                  </a:lnTo>
                  <a:lnTo>
                    <a:pt x="235" y="298"/>
                  </a:lnTo>
                  <a:lnTo>
                    <a:pt x="233" y="298"/>
                  </a:lnTo>
                  <a:lnTo>
                    <a:pt x="232" y="299"/>
                  </a:lnTo>
                  <a:lnTo>
                    <a:pt x="230" y="300"/>
                  </a:lnTo>
                  <a:lnTo>
                    <a:pt x="229" y="301"/>
                  </a:lnTo>
                  <a:lnTo>
                    <a:pt x="227" y="304"/>
                  </a:lnTo>
                  <a:lnTo>
                    <a:pt x="225" y="305"/>
                  </a:lnTo>
                  <a:lnTo>
                    <a:pt x="223" y="306"/>
                  </a:lnTo>
                  <a:lnTo>
                    <a:pt x="222" y="306"/>
                  </a:lnTo>
                  <a:lnTo>
                    <a:pt x="220" y="307"/>
                  </a:lnTo>
                  <a:lnTo>
                    <a:pt x="218" y="308"/>
                  </a:lnTo>
                  <a:lnTo>
                    <a:pt x="217" y="309"/>
                  </a:lnTo>
                  <a:lnTo>
                    <a:pt x="215" y="310"/>
                  </a:lnTo>
                  <a:lnTo>
                    <a:pt x="214" y="311"/>
                  </a:lnTo>
                  <a:lnTo>
                    <a:pt x="213" y="311"/>
                  </a:lnTo>
                  <a:lnTo>
                    <a:pt x="211" y="311"/>
                  </a:lnTo>
                  <a:lnTo>
                    <a:pt x="209" y="312"/>
                  </a:lnTo>
                  <a:lnTo>
                    <a:pt x="207" y="313"/>
                  </a:lnTo>
                  <a:lnTo>
                    <a:pt x="206" y="314"/>
                  </a:lnTo>
                  <a:lnTo>
                    <a:pt x="204" y="315"/>
                  </a:lnTo>
                  <a:lnTo>
                    <a:pt x="202" y="316"/>
                  </a:lnTo>
                  <a:lnTo>
                    <a:pt x="200" y="316"/>
                  </a:lnTo>
                  <a:lnTo>
                    <a:pt x="199" y="317"/>
                  </a:lnTo>
                  <a:lnTo>
                    <a:pt x="197" y="317"/>
                  </a:lnTo>
                  <a:lnTo>
                    <a:pt x="196" y="318"/>
                  </a:lnTo>
                  <a:lnTo>
                    <a:pt x="194" y="318"/>
                  </a:lnTo>
                  <a:lnTo>
                    <a:pt x="191" y="319"/>
                  </a:lnTo>
                  <a:lnTo>
                    <a:pt x="189" y="320"/>
                  </a:lnTo>
                  <a:lnTo>
                    <a:pt x="187" y="320"/>
                  </a:lnTo>
                  <a:lnTo>
                    <a:pt x="186" y="321"/>
                  </a:lnTo>
                  <a:lnTo>
                    <a:pt x="185" y="321"/>
                  </a:lnTo>
                  <a:lnTo>
                    <a:pt x="182" y="322"/>
                  </a:lnTo>
                  <a:lnTo>
                    <a:pt x="181" y="322"/>
                  </a:lnTo>
                  <a:lnTo>
                    <a:pt x="178" y="323"/>
                  </a:lnTo>
                  <a:lnTo>
                    <a:pt x="176" y="323"/>
                  </a:lnTo>
                  <a:lnTo>
                    <a:pt x="175" y="324"/>
                  </a:lnTo>
                  <a:lnTo>
                    <a:pt x="171" y="324"/>
                  </a:lnTo>
                  <a:lnTo>
                    <a:pt x="169" y="325"/>
                  </a:lnTo>
                  <a:lnTo>
                    <a:pt x="165" y="325"/>
                  </a:lnTo>
                  <a:lnTo>
                    <a:pt x="163" y="325"/>
                  </a:lnTo>
                  <a:lnTo>
                    <a:pt x="158" y="325"/>
                  </a:lnTo>
                  <a:lnTo>
                    <a:pt x="156" y="326"/>
                  </a:lnTo>
                  <a:lnTo>
                    <a:pt x="132" y="326"/>
                  </a:lnTo>
                  <a:lnTo>
                    <a:pt x="130" y="325"/>
                  </a:lnTo>
                  <a:lnTo>
                    <a:pt x="124" y="325"/>
                  </a:lnTo>
                  <a:lnTo>
                    <a:pt x="122" y="325"/>
                  </a:lnTo>
                  <a:lnTo>
                    <a:pt x="119" y="325"/>
                  </a:lnTo>
                  <a:lnTo>
                    <a:pt x="117" y="324"/>
                  </a:lnTo>
                  <a:lnTo>
                    <a:pt x="113" y="324"/>
                  </a:lnTo>
                  <a:lnTo>
                    <a:pt x="111" y="323"/>
                  </a:lnTo>
                  <a:lnTo>
                    <a:pt x="110" y="323"/>
                  </a:lnTo>
                  <a:lnTo>
                    <a:pt x="107" y="322"/>
                  </a:lnTo>
                  <a:lnTo>
                    <a:pt x="106" y="322"/>
                  </a:lnTo>
                  <a:lnTo>
                    <a:pt x="104" y="321"/>
                  </a:lnTo>
                  <a:lnTo>
                    <a:pt x="102" y="321"/>
                  </a:lnTo>
                  <a:lnTo>
                    <a:pt x="100" y="320"/>
                  </a:lnTo>
                  <a:lnTo>
                    <a:pt x="99" y="320"/>
                  </a:lnTo>
                  <a:lnTo>
                    <a:pt x="97" y="319"/>
                  </a:lnTo>
                  <a:lnTo>
                    <a:pt x="94" y="318"/>
                  </a:lnTo>
                  <a:lnTo>
                    <a:pt x="93" y="318"/>
                  </a:lnTo>
                  <a:lnTo>
                    <a:pt x="91" y="317"/>
                  </a:lnTo>
                  <a:lnTo>
                    <a:pt x="89" y="317"/>
                  </a:lnTo>
                  <a:lnTo>
                    <a:pt x="88" y="316"/>
                  </a:lnTo>
                  <a:lnTo>
                    <a:pt x="86" y="316"/>
                  </a:lnTo>
                  <a:lnTo>
                    <a:pt x="84" y="315"/>
                  </a:lnTo>
                  <a:lnTo>
                    <a:pt x="82" y="314"/>
                  </a:lnTo>
                  <a:lnTo>
                    <a:pt x="80" y="313"/>
                  </a:lnTo>
                  <a:lnTo>
                    <a:pt x="79" y="312"/>
                  </a:lnTo>
                  <a:lnTo>
                    <a:pt x="77" y="311"/>
                  </a:lnTo>
                  <a:lnTo>
                    <a:pt x="75" y="311"/>
                  </a:lnTo>
                  <a:lnTo>
                    <a:pt x="74" y="311"/>
                  </a:lnTo>
                  <a:lnTo>
                    <a:pt x="73" y="310"/>
                  </a:lnTo>
                  <a:lnTo>
                    <a:pt x="71" y="309"/>
                  </a:lnTo>
                  <a:lnTo>
                    <a:pt x="69" y="308"/>
                  </a:lnTo>
                  <a:lnTo>
                    <a:pt x="67" y="307"/>
                  </a:lnTo>
                  <a:lnTo>
                    <a:pt x="66" y="306"/>
                  </a:lnTo>
                  <a:lnTo>
                    <a:pt x="65" y="306"/>
                  </a:lnTo>
                  <a:lnTo>
                    <a:pt x="63" y="305"/>
                  </a:lnTo>
                  <a:lnTo>
                    <a:pt x="62" y="304"/>
                  </a:lnTo>
                  <a:lnTo>
                    <a:pt x="59" y="301"/>
                  </a:lnTo>
                  <a:lnTo>
                    <a:pt x="57" y="300"/>
                  </a:lnTo>
                  <a:lnTo>
                    <a:pt x="55" y="299"/>
                  </a:lnTo>
                  <a:lnTo>
                    <a:pt x="55" y="298"/>
                  </a:lnTo>
                  <a:lnTo>
                    <a:pt x="53" y="298"/>
                  </a:lnTo>
                  <a:lnTo>
                    <a:pt x="52" y="296"/>
                  </a:lnTo>
                  <a:lnTo>
                    <a:pt x="51" y="295"/>
                  </a:lnTo>
                  <a:lnTo>
                    <a:pt x="50" y="294"/>
                  </a:lnTo>
                  <a:lnTo>
                    <a:pt x="48" y="293"/>
                  </a:lnTo>
                  <a:lnTo>
                    <a:pt x="47" y="292"/>
                  </a:lnTo>
                  <a:lnTo>
                    <a:pt x="45" y="291"/>
                  </a:lnTo>
                  <a:lnTo>
                    <a:pt x="44" y="290"/>
                  </a:lnTo>
                  <a:lnTo>
                    <a:pt x="44" y="288"/>
                  </a:lnTo>
                  <a:lnTo>
                    <a:pt x="42" y="287"/>
                  </a:lnTo>
                  <a:lnTo>
                    <a:pt x="41" y="287"/>
                  </a:lnTo>
                  <a:lnTo>
                    <a:pt x="40" y="285"/>
                  </a:lnTo>
                  <a:lnTo>
                    <a:pt x="36" y="281"/>
                  </a:lnTo>
                  <a:lnTo>
                    <a:pt x="35" y="279"/>
                  </a:lnTo>
                  <a:lnTo>
                    <a:pt x="34" y="278"/>
                  </a:lnTo>
                  <a:lnTo>
                    <a:pt x="33" y="276"/>
                  </a:lnTo>
                  <a:lnTo>
                    <a:pt x="32" y="276"/>
                  </a:lnTo>
                  <a:lnTo>
                    <a:pt x="32" y="274"/>
                  </a:lnTo>
                  <a:lnTo>
                    <a:pt x="31" y="273"/>
                  </a:lnTo>
                  <a:lnTo>
                    <a:pt x="30" y="271"/>
                  </a:lnTo>
                  <a:lnTo>
                    <a:pt x="29" y="270"/>
                  </a:lnTo>
                  <a:lnTo>
                    <a:pt x="28" y="268"/>
                  </a:lnTo>
                  <a:lnTo>
                    <a:pt x="27" y="267"/>
                  </a:lnTo>
                  <a:lnTo>
                    <a:pt x="27" y="266"/>
                  </a:lnTo>
                  <a:lnTo>
                    <a:pt x="27" y="264"/>
                  </a:lnTo>
                  <a:lnTo>
                    <a:pt x="26" y="264"/>
                  </a:lnTo>
                  <a:lnTo>
                    <a:pt x="25" y="262"/>
                  </a:lnTo>
                  <a:lnTo>
                    <a:pt x="25" y="261"/>
                  </a:lnTo>
                  <a:lnTo>
                    <a:pt x="24" y="259"/>
                  </a:lnTo>
                  <a:lnTo>
                    <a:pt x="24" y="257"/>
                  </a:lnTo>
                  <a:lnTo>
                    <a:pt x="23" y="257"/>
                  </a:lnTo>
                  <a:lnTo>
                    <a:pt x="22" y="255"/>
                  </a:lnTo>
                  <a:lnTo>
                    <a:pt x="22" y="252"/>
                  </a:lnTo>
                  <a:lnTo>
                    <a:pt x="21" y="251"/>
                  </a:lnTo>
                  <a:lnTo>
                    <a:pt x="21" y="250"/>
                  </a:lnTo>
                  <a:lnTo>
                    <a:pt x="20" y="248"/>
                  </a:lnTo>
                  <a:lnTo>
                    <a:pt x="20" y="244"/>
                  </a:lnTo>
                  <a:lnTo>
                    <a:pt x="20" y="242"/>
                  </a:lnTo>
                  <a:lnTo>
                    <a:pt x="20" y="235"/>
                  </a:lnTo>
                  <a:lnTo>
                    <a:pt x="20" y="29"/>
                  </a:lnTo>
                  <a:lnTo>
                    <a:pt x="20" y="25"/>
                  </a:lnTo>
                  <a:lnTo>
                    <a:pt x="19" y="25"/>
                  </a:lnTo>
                  <a:lnTo>
                    <a:pt x="19" y="22"/>
                  </a:lnTo>
                  <a:lnTo>
                    <a:pt x="18" y="22"/>
                  </a:lnTo>
                  <a:lnTo>
                    <a:pt x="18" y="21"/>
                  </a:lnTo>
                  <a:lnTo>
                    <a:pt x="17" y="21"/>
                  </a:lnTo>
                  <a:lnTo>
                    <a:pt x="17" y="19"/>
                  </a:lnTo>
                  <a:lnTo>
                    <a:pt x="16" y="19"/>
                  </a:lnTo>
                  <a:lnTo>
                    <a:pt x="16" y="18"/>
                  </a:lnTo>
                  <a:lnTo>
                    <a:pt x="15" y="18"/>
                  </a:lnTo>
                  <a:lnTo>
                    <a:pt x="15" y="17"/>
                  </a:lnTo>
                  <a:lnTo>
                    <a:pt x="14" y="17"/>
                  </a:lnTo>
                  <a:lnTo>
                    <a:pt x="14" y="16"/>
                  </a:lnTo>
                  <a:lnTo>
                    <a:pt x="13" y="16"/>
                  </a:lnTo>
                  <a:lnTo>
                    <a:pt x="13" y="15"/>
                  </a:lnTo>
                  <a:lnTo>
                    <a:pt x="12" y="15"/>
                  </a:lnTo>
                  <a:lnTo>
                    <a:pt x="11" y="15"/>
                  </a:lnTo>
                  <a:lnTo>
                    <a:pt x="11" y="14"/>
                  </a:lnTo>
                  <a:lnTo>
                    <a:pt x="9" y="14"/>
                  </a:lnTo>
                  <a:lnTo>
                    <a:pt x="9" y="13"/>
                  </a:lnTo>
                  <a:lnTo>
                    <a:pt x="5" y="13"/>
                  </a:lnTo>
                  <a:lnTo>
                    <a:pt x="0" y="13"/>
                  </a:lnTo>
                  <a:lnTo>
                    <a:pt x="0" y="0"/>
                  </a:lnTo>
                  <a:lnTo>
                    <a:pt x="121" y="0"/>
                  </a:lnTo>
                  <a:lnTo>
                    <a:pt x="121" y="13"/>
                  </a:lnTo>
                  <a:lnTo>
                    <a:pt x="117" y="13"/>
                  </a:lnTo>
                  <a:lnTo>
                    <a:pt x="113" y="13"/>
                  </a:lnTo>
                  <a:lnTo>
                    <a:pt x="113" y="14"/>
                  </a:lnTo>
                  <a:lnTo>
                    <a:pt x="110" y="14"/>
                  </a:lnTo>
                  <a:lnTo>
                    <a:pt x="110" y="15"/>
                  </a:lnTo>
                  <a:lnTo>
                    <a:pt x="109" y="15"/>
                  </a:lnTo>
                  <a:lnTo>
                    <a:pt x="107" y="15"/>
                  </a:lnTo>
                  <a:lnTo>
                    <a:pt x="107" y="16"/>
                  </a:lnTo>
                  <a:lnTo>
                    <a:pt x="107" y="17"/>
                  </a:lnTo>
                  <a:lnTo>
                    <a:pt x="106" y="17"/>
                  </a:lnTo>
                  <a:lnTo>
                    <a:pt x="106" y="18"/>
                  </a:lnTo>
                  <a:lnTo>
                    <a:pt x="105" y="18"/>
                  </a:lnTo>
                  <a:lnTo>
                    <a:pt x="105" y="19"/>
                  </a:lnTo>
                  <a:lnTo>
                    <a:pt x="104" y="19"/>
                  </a:lnTo>
                  <a:lnTo>
                    <a:pt x="104" y="21"/>
                  </a:lnTo>
                  <a:lnTo>
                    <a:pt x="103" y="21"/>
                  </a:lnTo>
                  <a:lnTo>
                    <a:pt x="103" y="22"/>
                  </a:lnTo>
                  <a:lnTo>
                    <a:pt x="102" y="22"/>
                  </a:lnTo>
                  <a:lnTo>
                    <a:pt x="102" y="25"/>
                  </a:lnTo>
                  <a:lnTo>
                    <a:pt x="101" y="25"/>
                  </a:lnTo>
                  <a:lnTo>
                    <a:pt x="101" y="29"/>
                  </a:lnTo>
                  <a:lnTo>
                    <a:pt x="101" y="227"/>
                  </a:lnTo>
                  <a:lnTo>
                    <a:pt x="101" y="232"/>
                  </a:lnTo>
                  <a:lnTo>
                    <a:pt x="102" y="234"/>
                  </a:lnTo>
                  <a:lnTo>
                    <a:pt x="102" y="237"/>
                  </a:lnTo>
                  <a:lnTo>
                    <a:pt x="103" y="237"/>
                  </a:lnTo>
                  <a:lnTo>
                    <a:pt x="103" y="239"/>
                  </a:lnTo>
                  <a:lnTo>
                    <a:pt x="104" y="240"/>
                  </a:lnTo>
                  <a:lnTo>
                    <a:pt x="104" y="241"/>
                  </a:lnTo>
                  <a:lnTo>
                    <a:pt x="105" y="242"/>
                  </a:lnTo>
                  <a:lnTo>
                    <a:pt x="105" y="244"/>
                  </a:lnTo>
                  <a:lnTo>
                    <a:pt x="107" y="245"/>
                  </a:lnTo>
                  <a:lnTo>
                    <a:pt x="107" y="247"/>
                  </a:lnTo>
                  <a:lnTo>
                    <a:pt x="107" y="248"/>
                  </a:lnTo>
                  <a:lnTo>
                    <a:pt x="108" y="249"/>
                  </a:lnTo>
                  <a:lnTo>
                    <a:pt x="108" y="250"/>
                  </a:lnTo>
                  <a:lnTo>
                    <a:pt x="109" y="250"/>
                  </a:lnTo>
                  <a:lnTo>
                    <a:pt x="109" y="251"/>
                  </a:lnTo>
                  <a:lnTo>
                    <a:pt x="110" y="252"/>
                  </a:lnTo>
                  <a:lnTo>
                    <a:pt x="118" y="259"/>
                  </a:lnTo>
                  <a:lnTo>
                    <a:pt x="119" y="260"/>
                  </a:lnTo>
                  <a:lnTo>
                    <a:pt x="119" y="261"/>
                  </a:lnTo>
                  <a:lnTo>
                    <a:pt x="120" y="261"/>
                  </a:lnTo>
                  <a:lnTo>
                    <a:pt x="121" y="262"/>
                  </a:lnTo>
                  <a:lnTo>
                    <a:pt x="123" y="264"/>
                  </a:lnTo>
                  <a:lnTo>
                    <a:pt x="124" y="264"/>
                  </a:lnTo>
                  <a:lnTo>
                    <a:pt x="125" y="264"/>
                  </a:lnTo>
                  <a:lnTo>
                    <a:pt x="126" y="264"/>
                  </a:lnTo>
                  <a:lnTo>
                    <a:pt x="127" y="265"/>
                  </a:lnTo>
                  <a:lnTo>
                    <a:pt x="128" y="265"/>
                  </a:lnTo>
                  <a:lnTo>
                    <a:pt x="129" y="267"/>
                  </a:lnTo>
                  <a:lnTo>
                    <a:pt x="131" y="267"/>
                  </a:lnTo>
                  <a:lnTo>
                    <a:pt x="132" y="268"/>
                  </a:lnTo>
                  <a:lnTo>
                    <a:pt x="133" y="268"/>
                  </a:lnTo>
                  <a:lnTo>
                    <a:pt x="134" y="268"/>
                  </a:lnTo>
                  <a:lnTo>
                    <a:pt x="135" y="268"/>
                  </a:lnTo>
                  <a:lnTo>
                    <a:pt x="136" y="269"/>
                  </a:lnTo>
                  <a:lnTo>
                    <a:pt x="138" y="269"/>
                  </a:lnTo>
                  <a:lnTo>
                    <a:pt x="139" y="270"/>
                  </a:lnTo>
                  <a:lnTo>
                    <a:pt x="141" y="270"/>
                  </a:lnTo>
                  <a:lnTo>
                    <a:pt x="142" y="271"/>
                  </a:lnTo>
                  <a:lnTo>
                    <a:pt x="145" y="271"/>
                  </a:lnTo>
                  <a:lnTo>
                    <a:pt x="146" y="272"/>
                  </a:lnTo>
                  <a:lnTo>
                    <a:pt x="151" y="272"/>
                  </a:lnTo>
                  <a:lnTo>
                    <a:pt x="152" y="273"/>
                  </a:lnTo>
                  <a:lnTo>
                    <a:pt x="167" y="273"/>
                  </a:lnTo>
                  <a:lnTo>
                    <a:pt x="168" y="272"/>
                  </a:lnTo>
                  <a:lnTo>
                    <a:pt x="173" y="272"/>
                  </a:lnTo>
                  <a:lnTo>
                    <a:pt x="174" y="271"/>
                  </a:lnTo>
                  <a:lnTo>
                    <a:pt x="176" y="271"/>
                  </a:lnTo>
                  <a:lnTo>
                    <a:pt x="177" y="270"/>
                  </a:lnTo>
                  <a:lnTo>
                    <a:pt x="180" y="270"/>
                  </a:lnTo>
                  <a:lnTo>
                    <a:pt x="181" y="269"/>
                  </a:lnTo>
                  <a:lnTo>
                    <a:pt x="182" y="269"/>
                  </a:lnTo>
                  <a:lnTo>
                    <a:pt x="184" y="268"/>
                  </a:lnTo>
                  <a:lnTo>
                    <a:pt x="185" y="268"/>
                  </a:lnTo>
                  <a:lnTo>
                    <a:pt x="186" y="268"/>
                  </a:lnTo>
                  <a:lnTo>
                    <a:pt x="187" y="268"/>
                  </a:lnTo>
                  <a:lnTo>
                    <a:pt x="187" y="267"/>
                  </a:lnTo>
                  <a:lnTo>
                    <a:pt x="189" y="267"/>
                  </a:lnTo>
                  <a:lnTo>
                    <a:pt x="191" y="265"/>
                  </a:lnTo>
                  <a:lnTo>
                    <a:pt x="192" y="265"/>
                  </a:lnTo>
                  <a:lnTo>
                    <a:pt x="193" y="264"/>
                  </a:lnTo>
                  <a:lnTo>
                    <a:pt x="194" y="264"/>
                  </a:lnTo>
                  <a:lnTo>
                    <a:pt x="195" y="264"/>
                  </a:lnTo>
                  <a:lnTo>
                    <a:pt x="196" y="264"/>
                  </a:lnTo>
                  <a:lnTo>
                    <a:pt x="197" y="262"/>
                  </a:lnTo>
                  <a:lnTo>
                    <a:pt x="198" y="262"/>
                  </a:lnTo>
                  <a:lnTo>
                    <a:pt x="199" y="261"/>
                  </a:lnTo>
                  <a:lnTo>
                    <a:pt x="200" y="261"/>
                  </a:lnTo>
                  <a:lnTo>
                    <a:pt x="200" y="260"/>
                  </a:lnTo>
                  <a:lnTo>
                    <a:pt x="200" y="259"/>
                  </a:lnTo>
                  <a:lnTo>
                    <a:pt x="201" y="259"/>
                  </a:lnTo>
                  <a:lnTo>
                    <a:pt x="208" y="252"/>
                  </a:lnTo>
                  <a:lnTo>
                    <a:pt x="209" y="252"/>
                  </a:lnTo>
                  <a:lnTo>
                    <a:pt x="210" y="251"/>
                  </a:lnTo>
                  <a:lnTo>
                    <a:pt x="210" y="250"/>
                  </a:lnTo>
                  <a:lnTo>
                    <a:pt x="211" y="250"/>
                  </a:lnTo>
                  <a:lnTo>
                    <a:pt x="211" y="249"/>
                  </a:lnTo>
                  <a:lnTo>
                    <a:pt x="212" y="248"/>
                  </a:lnTo>
                  <a:lnTo>
                    <a:pt x="212" y="247"/>
                  </a:lnTo>
                  <a:lnTo>
                    <a:pt x="213" y="247"/>
                  </a:lnTo>
                  <a:lnTo>
                    <a:pt x="213" y="245"/>
                  </a:lnTo>
                  <a:lnTo>
                    <a:pt x="214" y="244"/>
                  </a:lnTo>
                  <a:lnTo>
                    <a:pt x="214" y="242"/>
                  </a:lnTo>
                  <a:lnTo>
                    <a:pt x="215" y="241"/>
                  </a:lnTo>
                  <a:lnTo>
                    <a:pt x="215" y="240"/>
                  </a:lnTo>
                  <a:lnTo>
                    <a:pt x="216" y="239"/>
                  </a:lnTo>
                  <a:lnTo>
                    <a:pt x="216" y="237"/>
                  </a:lnTo>
                  <a:lnTo>
                    <a:pt x="217" y="237"/>
                  </a:lnTo>
                  <a:lnTo>
                    <a:pt x="217" y="234"/>
                  </a:lnTo>
                  <a:lnTo>
                    <a:pt x="218" y="232"/>
                  </a:lnTo>
                  <a:lnTo>
                    <a:pt x="218" y="227"/>
                  </a:lnTo>
                  <a:lnTo>
                    <a:pt x="218" y="29"/>
                  </a:lnTo>
                  <a:lnTo>
                    <a:pt x="218" y="25"/>
                  </a:lnTo>
                  <a:lnTo>
                    <a:pt x="217" y="25"/>
                  </a:lnTo>
                  <a:lnTo>
                    <a:pt x="217" y="22"/>
                  </a:lnTo>
                  <a:lnTo>
                    <a:pt x="216" y="22"/>
                  </a:lnTo>
                  <a:lnTo>
                    <a:pt x="216" y="21"/>
                  </a:lnTo>
                  <a:lnTo>
                    <a:pt x="215" y="21"/>
                  </a:lnTo>
                  <a:lnTo>
                    <a:pt x="215" y="19"/>
                  </a:lnTo>
                  <a:lnTo>
                    <a:pt x="214" y="19"/>
                  </a:lnTo>
                  <a:lnTo>
                    <a:pt x="214" y="18"/>
                  </a:lnTo>
                  <a:lnTo>
                    <a:pt x="214" y="17"/>
                  </a:lnTo>
                  <a:lnTo>
                    <a:pt x="213" y="17"/>
                  </a:lnTo>
                  <a:lnTo>
                    <a:pt x="213" y="16"/>
                  </a:lnTo>
                  <a:lnTo>
                    <a:pt x="212" y="16"/>
                  </a:lnTo>
                  <a:lnTo>
                    <a:pt x="212" y="15"/>
                  </a:lnTo>
                  <a:lnTo>
                    <a:pt x="211" y="15"/>
                  </a:lnTo>
                  <a:lnTo>
                    <a:pt x="210" y="15"/>
                  </a:lnTo>
                  <a:lnTo>
                    <a:pt x="209" y="15"/>
                  </a:lnTo>
                  <a:lnTo>
                    <a:pt x="209" y="14"/>
                  </a:lnTo>
                  <a:lnTo>
                    <a:pt x="207" y="14"/>
                  </a:lnTo>
                  <a:lnTo>
                    <a:pt x="207" y="13"/>
                  </a:lnTo>
                  <a:lnTo>
                    <a:pt x="202" y="13"/>
                  </a:lnTo>
                  <a:lnTo>
                    <a:pt x="193" y="13"/>
                  </a:lnTo>
                  <a:lnTo>
                    <a:pt x="193" y="0"/>
                  </a:lnTo>
                  <a:lnTo>
                    <a:pt x="294" y="0"/>
                  </a:lnTo>
                  <a:lnTo>
                    <a:pt x="294" y="13"/>
                  </a:lnTo>
                  <a:lnTo>
                    <a:pt x="284" y="13"/>
                  </a:lnTo>
                  <a:lnTo>
                    <a:pt x="280" y="13"/>
                  </a:lnTo>
                  <a:lnTo>
                    <a:pt x="280" y="14"/>
                  </a:lnTo>
                  <a:lnTo>
                    <a:pt x="278" y="14"/>
                  </a:lnTo>
                  <a:lnTo>
                    <a:pt x="278" y="15"/>
                  </a:lnTo>
                  <a:lnTo>
                    <a:pt x="276" y="15"/>
                  </a:lnTo>
                  <a:lnTo>
                    <a:pt x="274" y="15"/>
                  </a:lnTo>
                  <a:lnTo>
                    <a:pt x="274" y="16"/>
                  </a:lnTo>
                  <a:lnTo>
                    <a:pt x="273" y="16"/>
                  </a:lnTo>
                  <a:lnTo>
                    <a:pt x="273" y="17"/>
                  </a:lnTo>
                  <a:lnTo>
                    <a:pt x="273" y="18"/>
                  </a:lnTo>
                  <a:lnTo>
                    <a:pt x="272" y="18"/>
                  </a:lnTo>
                  <a:lnTo>
                    <a:pt x="272" y="19"/>
                  </a:lnTo>
                  <a:lnTo>
                    <a:pt x="271" y="19"/>
                  </a:lnTo>
                  <a:lnTo>
                    <a:pt x="271" y="21"/>
                  </a:lnTo>
                  <a:lnTo>
                    <a:pt x="270" y="21"/>
                  </a:lnTo>
                  <a:lnTo>
                    <a:pt x="270" y="22"/>
                  </a:lnTo>
                  <a:lnTo>
                    <a:pt x="269" y="22"/>
                  </a:lnTo>
                  <a:lnTo>
                    <a:pt x="269" y="25"/>
                  </a:lnTo>
                  <a:lnTo>
                    <a:pt x="268" y="25"/>
                  </a:lnTo>
                  <a:lnTo>
                    <a:pt x="268" y="29"/>
                  </a:lnTo>
                  <a:lnTo>
                    <a:pt x="268" y="235"/>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27" name="Freeform 155"/>
            <p:cNvSpPr>
              <a:spLocks noChangeAspect="1"/>
            </p:cNvSpPr>
            <p:nvPr/>
          </p:nvSpPr>
          <p:spPr bwMode="auto">
            <a:xfrm>
              <a:off x="736" y="1687"/>
              <a:ext cx="157" cy="338"/>
            </a:xfrm>
            <a:custGeom>
              <a:avLst/>
              <a:gdLst>
                <a:gd name="T0" fmla="*/ 131 w 157"/>
                <a:gd name="T1" fmla="*/ 297 h 338"/>
                <a:gd name="T2" fmla="*/ 131 w 157"/>
                <a:gd name="T3" fmla="*/ 299 h 338"/>
                <a:gd name="T4" fmla="*/ 132 w 157"/>
                <a:gd name="T5" fmla="*/ 299 h 338"/>
                <a:gd name="T6" fmla="*/ 132 w 157"/>
                <a:gd name="T7" fmla="*/ 301 h 338"/>
                <a:gd name="T8" fmla="*/ 133 w 157"/>
                <a:gd name="T9" fmla="*/ 301 h 338"/>
                <a:gd name="T10" fmla="*/ 133 w 157"/>
                <a:gd name="T11" fmla="*/ 302 h 338"/>
                <a:gd name="T12" fmla="*/ 134 w 157"/>
                <a:gd name="T13" fmla="*/ 302 h 338"/>
                <a:gd name="T14" fmla="*/ 134 w 157"/>
                <a:gd name="T15" fmla="*/ 303 h 338"/>
                <a:gd name="T16" fmla="*/ 134 w 157"/>
                <a:gd name="T17" fmla="*/ 304 h 338"/>
                <a:gd name="T18" fmla="*/ 136 w 157"/>
                <a:gd name="T19" fmla="*/ 304 h 338"/>
                <a:gd name="T20" fmla="*/ 136 w 157"/>
                <a:gd name="T21" fmla="*/ 305 h 338"/>
                <a:gd name="T22" fmla="*/ 139 w 157"/>
                <a:gd name="T23" fmla="*/ 305 h 338"/>
                <a:gd name="T24" fmla="*/ 156 w 157"/>
                <a:gd name="T25" fmla="*/ 305 h 338"/>
                <a:gd name="T26" fmla="*/ 156 w 157"/>
                <a:gd name="T27" fmla="*/ 337 h 338"/>
                <a:gd name="T28" fmla="*/ 0 w 157"/>
                <a:gd name="T29" fmla="*/ 337 h 338"/>
                <a:gd name="T30" fmla="*/ 0 w 157"/>
                <a:gd name="T31" fmla="*/ 305 h 338"/>
                <a:gd name="T32" fmla="*/ 18 w 157"/>
                <a:gd name="T33" fmla="*/ 305 h 338"/>
                <a:gd name="T34" fmla="*/ 20 w 157"/>
                <a:gd name="T35" fmla="*/ 305 h 338"/>
                <a:gd name="T36" fmla="*/ 20 w 157"/>
                <a:gd name="T37" fmla="*/ 304 h 338"/>
                <a:gd name="T38" fmla="*/ 22 w 157"/>
                <a:gd name="T39" fmla="*/ 304 h 338"/>
                <a:gd name="T40" fmla="*/ 22 w 157"/>
                <a:gd name="T41" fmla="*/ 303 h 338"/>
                <a:gd name="T42" fmla="*/ 23 w 157"/>
                <a:gd name="T43" fmla="*/ 303 h 338"/>
                <a:gd name="T44" fmla="*/ 23 w 157"/>
                <a:gd name="T45" fmla="*/ 302 h 338"/>
                <a:gd name="T46" fmla="*/ 24 w 157"/>
                <a:gd name="T47" fmla="*/ 302 h 338"/>
                <a:gd name="T48" fmla="*/ 24 w 157"/>
                <a:gd name="T49" fmla="*/ 301 h 338"/>
                <a:gd name="T50" fmla="*/ 25 w 157"/>
                <a:gd name="T51" fmla="*/ 301 h 338"/>
                <a:gd name="T52" fmla="*/ 25 w 157"/>
                <a:gd name="T53" fmla="*/ 299 h 338"/>
                <a:gd name="T54" fmla="*/ 25 w 157"/>
                <a:gd name="T55" fmla="*/ 297 h 338"/>
                <a:gd name="T56" fmla="*/ 25 w 157"/>
                <a:gd name="T57" fmla="*/ 40 h 338"/>
                <a:gd name="T58" fmla="*/ 25 w 157"/>
                <a:gd name="T59" fmla="*/ 38 h 338"/>
                <a:gd name="T60" fmla="*/ 25 w 157"/>
                <a:gd name="T61" fmla="*/ 36 h 338"/>
                <a:gd name="T62" fmla="*/ 24 w 157"/>
                <a:gd name="T63" fmla="*/ 36 h 338"/>
                <a:gd name="T64" fmla="*/ 24 w 157"/>
                <a:gd name="T65" fmla="*/ 35 h 338"/>
                <a:gd name="T66" fmla="*/ 23 w 157"/>
                <a:gd name="T67" fmla="*/ 35 h 338"/>
                <a:gd name="T68" fmla="*/ 23 w 157"/>
                <a:gd name="T69" fmla="*/ 34 h 338"/>
                <a:gd name="T70" fmla="*/ 22 w 157"/>
                <a:gd name="T71" fmla="*/ 34 h 338"/>
                <a:gd name="T72" fmla="*/ 22 w 157"/>
                <a:gd name="T73" fmla="*/ 33 h 338"/>
                <a:gd name="T74" fmla="*/ 20 w 157"/>
                <a:gd name="T75" fmla="*/ 33 h 338"/>
                <a:gd name="T76" fmla="*/ 20 w 157"/>
                <a:gd name="T77" fmla="*/ 32 h 338"/>
                <a:gd name="T78" fmla="*/ 18 w 157"/>
                <a:gd name="T79" fmla="*/ 32 h 338"/>
                <a:gd name="T80" fmla="*/ 0 w 157"/>
                <a:gd name="T81" fmla="*/ 32 h 338"/>
                <a:gd name="T82" fmla="*/ 0 w 157"/>
                <a:gd name="T83" fmla="*/ 0 h 338"/>
                <a:gd name="T84" fmla="*/ 156 w 157"/>
                <a:gd name="T85" fmla="*/ 0 h 338"/>
                <a:gd name="T86" fmla="*/ 156 w 157"/>
                <a:gd name="T87" fmla="*/ 32 h 338"/>
                <a:gd name="T88" fmla="*/ 139 w 157"/>
                <a:gd name="T89" fmla="*/ 32 h 338"/>
                <a:gd name="T90" fmla="*/ 136 w 157"/>
                <a:gd name="T91" fmla="*/ 32 h 338"/>
                <a:gd name="T92" fmla="*/ 136 w 157"/>
                <a:gd name="T93" fmla="*/ 33 h 338"/>
                <a:gd name="T94" fmla="*/ 134 w 157"/>
                <a:gd name="T95" fmla="*/ 33 h 338"/>
                <a:gd name="T96" fmla="*/ 134 w 157"/>
                <a:gd name="T97" fmla="*/ 34 h 338"/>
                <a:gd name="T98" fmla="*/ 134 w 157"/>
                <a:gd name="T99" fmla="*/ 35 h 338"/>
                <a:gd name="T100" fmla="*/ 133 w 157"/>
                <a:gd name="T101" fmla="*/ 35 h 338"/>
                <a:gd name="T102" fmla="*/ 133 w 157"/>
                <a:gd name="T103" fmla="*/ 36 h 338"/>
                <a:gd name="T104" fmla="*/ 132 w 157"/>
                <a:gd name="T105" fmla="*/ 36 h 338"/>
                <a:gd name="T106" fmla="*/ 132 w 157"/>
                <a:gd name="T107" fmla="*/ 38 h 338"/>
                <a:gd name="T108" fmla="*/ 131 w 157"/>
                <a:gd name="T109" fmla="*/ 38 h 338"/>
                <a:gd name="T110" fmla="*/ 131 w 157"/>
                <a:gd name="T111" fmla="*/ 40 h 338"/>
                <a:gd name="T112" fmla="*/ 131 w 157"/>
                <a:gd name="T113" fmla="*/ 297 h 33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57"/>
                <a:gd name="T172" fmla="*/ 0 h 338"/>
                <a:gd name="T173" fmla="*/ 157 w 157"/>
                <a:gd name="T174" fmla="*/ 338 h 33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57" h="338">
                  <a:moveTo>
                    <a:pt x="131" y="297"/>
                  </a:moveTo>
                  <a:lnTo>
                    <a:pt x="131" y="299"/>
                  </a:lnTo>
                  <a:lnTo>
                    <a:pt x="132" y="299"/>
                  </a:lnTo>
                  <a:lnTo>
                    <a:pt x="132" y="301"/>
                  </a:lnTo>
                  <a:lnTo>
                    <a:pt x="133" y="301"/>
                  </a:lnTo>
                  <a:lnTo>
                    <a:pt x="133" y="302"/>
                  </a:lnTo>
                  <a:lnTo>
                    <a:pt x="134" y="302"/>
                  </a:lnTo>
                  <a:lnTo>
                    <a:pt x="134" y="303"/>
                  </a:lnTo>
                  <a:lnTo>
                    <a:pt x="134" y="304"/>
                  </a:lnTo>
                  <a:lnTo>
                    <a:pt x="136" y="304"/>
                  </a:lnTo>
                  <a:lnTo>
                    <a:pt x="136" y="305"/>
                  </a:lnTo>
                  <a:lnTo>
                    <a:pt x="139" y="305"/>
                  </a:lnTo>
                  <a:lnTo>
                    <a:pt x="156" y="305"/>
                  </a:lnTo>
                  <a:lnTo>
                    <a:pt x="156" y="337"/>
                  </a:lnTo>
                  <a:lnTo>
                    <a:pt x="0" y="337"/>
                  </a:lnTo>
                  <a:lnTo>
                    <a:pt x="0" y="305"/>
                  </a:lnTo>
                  <a:lnTo>
                    <a:pt x="18" y="305"/>
                  </a:lnTo>
                  <a:lnTo>
                    <a:pt x="20" y="305"/>
                  </a:lnTo>
                  <a:lnTo>
                    <a:pt x="20" y="304"/>
                  </a:lnTo>
                  <a:lnTo>
                    <a:pt x="22" y="304"/>
                  </a:lnTo>
                  <a:lnTo>
                    <a:pt x="22" y="303"/>
                  </a:lnTo>
                  <a:lnTo>
                    <a:pt x="23" y="303"/>
                  </a:lnTo>
                  <a:lnTo>
                    <a:pt x="23" y="302"/>
                  </a:lnTo>
                  <a:lnTo>
                    <a:pt x="24" y="302"/>
                  </a:lnTo>
                  <a:lnTo>
                    <a:pt x="24" y="301"/>
                  </a:lnTo>
                  <a:lnTo>
                    <a:pt x="25" y="301"/>
                  </a:lnTo>
                  <a:lnTo>
                    <a:pt x="25" y="299"/>
                  </a:lnTo>
                  <a:lnTo>
                    <a:pt x="25" y="297"/>
                  </a:lnTo>
                  <a:lnTo>
                    <a:pt x="25" y="40"/>
                  </a:lnTo>
                  <a:lnTo>
                    <a:pt x="25" y="38"/>
                  </a:lnTo>
                  <a:lnTo>
                    <a:pt x="25" y="36"/>
                  </a:lnTo>
                  <a:lnTo>
                    <a:pt x="24" y="36"/>
                  </a:lnTo>
                  <a:lnTo>
                    <a:pt x="24" y="35"/>
                  </a:lnTo>
                  <a:lnTo>
                    <a:pt x="23" y="35"/>
                  </a:lnTo>
                  <a:lnTo>
                    <a:pt x="23" y="34"/>
                  </a:lnTo>
                  <a:lnTo>
                    <a:pt x="22" y="34"/>
                  </a:lnTo>
                  <a:lnTo>
                    <a:pt x="22" y="33"/>
                  </a:lnTo>
                  <a:lnTo>
                    <a:pt x="20" y="33"/>
                  </a:lnTo>
                  <a:lnTo>
                    <a:pt x="20" y="32"/>
                  </a:lnTo>
                  <a:lnTo>
                    <a:pt x="18" y="32"/>
                  </a:lnTo>
                  <a:lnTo>
                    <a:pt x="0" y="32"/>
                  </a:lnTo>
                  <a:lnTo>
                    <a:pt x="0" y="0"/>
                  </a:lnTo>
                  <a:lnTo>
                    <a:pt x="156" y="0"/>
                  </a:lnTo>
                  <a:lnTo>
                    <a:pt x="156" y="32"/>
                  </a:lnTo>
                  <a:lnTo>
                    <a:pt x="139" y="32"/>
                  </a:lnTo>
                  <a:lnTo>
                    <a:pt x="136" y="32"/>
                  </a:lnTo>
                  <a:lnTo>
                    <a:pt x="136" y="33"/>
                  </a:lnTo>
                  <a:lnTo>
                    <a:pt x="134" y="33"/>
                  </a:lnTo>
                  <a:lnTo>
                    <a:pt x="134" y="34"/>
                  </a:lnTo>
                  <a:lnTo>
                    <a:pt x="134" y="35"/>
                  </a:lnTo>
                  <a:lnTo>
                    <a:pt x="133" y="35"/>
                  </a:lnTo>
                  <a:lnTo>
                    <a:pt x="133" y="36"/>
                  </a:lnTo>
                  <a:lnTo>
                    <a:pt x="132" y="36"/>
                  </a:lnTo>
                  <a:lnTo>
                    <a:pt x="132" y="38"/>
                  </a:lnTo>
                  <a:lnTo>
                    <a:pt x="131" y="38"/>
                  </a:lnTo>
                  <a:lnTo>
                    <a:pt x="131" y="40"/>
                  </a:lnTo>
                  <a:lnTo>
                    <a:pt x="131" y="297"/>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28" name="Freeform 156"/>
            <p:cNvSpPr>
              <a:spLocks noChangeAspect="1"/>
            </p:cNvSpPr>
            <p:nvPr/>
          </p:nvSpPr>
          <p:spPr bwMode="auto">
            <a:xfrm>
              <a:off x="746" y="1696"/>
              <a:ext cx="138" cy="319"/>
            </a:xfrm>
            <a:custGeom>
              <a:avLst/>
              <a:gdLst>
                <a:gd name="T0" fmla="*/ 111 w 138"/>
                <a:gd name="T1" fmla="*/ 294 h 319"/>
                <a:gd name="T2" fmla="*/ 112 w 138"/>
                <a:gd name="T3" fmla="*/ 297 h 319"/>
                <a:gd name="T4" fmla="*/ 113 w 138"/>
                <a:gd name="T5" fmla="*/ 298 h 319"/>
                <a:gd name="T6" fmla="*/ 114 w 138"/>
                <a:gd name="T7" fmla="*/ 299 h 319"/>
                <a:gd name="T8" fmla="*/ 115 w 138"/>
                <a:gd name="T9" fmla="*/ 300 h 319"/>
                <a:gd name="T10" fmla="*/ 116 w 138"/>
                <a:gd name="T11" fmla="*/ 301 h 319"/>
                <a:gd name="T12" fmla="*/ 117 w 138"/>
                <a:gd name="T13" fmla="*/ 302 h 319"/>
                <a:gd name="T14" fmla="*/ 119 w 138"/>
                <a:gd name="T15" fmla="*/ 303 h 319"/>
                <a:gd name="T16" fmla="*/ 121 w 138"/>
                <a:gd name="T17" fmla="*/ 304 h 319"/>
                <a:gd name="T18" fmla="*/ 123 w 138"/>
                <a:gd name="T19" fmla="*/ 305 h 319"/>
                <a:gd name="T20" fmla="*/ 137 w 138"/>
                <a:gd name="T21" fmla="*/ 305 h 319"/>
                <a:gd name="T22" fmla="*/ 0 w 138"/>
                <a:gd name="T23" fmla="*/ 318 h 319"/>
                <a:gd name="T24" fmla="*/ 10 w 138"/>
                <a:gd name="T25" fmla="*/ 305 h 319"/>
                <a:gd name="T26" fmla="*/ 14 w 138"/>
                <a:gd name="T27" fmla="*/ 304 h 319"/>
                <a:gd name="T28" fmla="*/ 18 w 138"/>
                <a:gd name="T29" fmla="*/ 304 h 319"/>
                <a:gd name="T30" fmla="*/ 19 w 138"/>
                <a:gd name="T31" fmla="*/ 303 h 319"/>
                <a:gd name="T32" fmla="*/ 20 w 138"/>
                <a:gd name="T33" fmla="*/ 302 h 319"/>
                <a:gd name="T34" fmla="*/ 21 w 138"/>
                <a:gd name="T35" fmla="*/ 299 h 319"/>
                <a:gd name="T36" fmla="*/ 23 w 138"/>
                <a:gd name="T37" fmla="*/ 298 h 319"/>
                <a:gd name="T38" fmla="*/ 24 w 138"/>
                <a:gd name="T39" fmla="*/ 297 h 319"/>
                <a:gd name="T40" fmla="*/ 25 w 138"/>
                <a:gd name="T41" fmla="*/ 294 h 319"/>
                <a:gd name="T42" fmla="*/ 25 w 138"/>
                <a:gd name="T43" fmla="*/ 293 h 319"/>
                <a:gd name="T44" fmla="*/ 25 w 138"/>
                <a:gd name="T45" fmla="*/ 25 h 319"/>
                <a:gd name="T46" fmla="*/ 24 w 138"/>
                <a:gd name="T47" fmla="*/ 22 h 319"/>
                <a:gd name="T48" fmla="*/ 23 w 138"/>
                <a:gd name="T49" fmla="*/ 21 h 319"/>
                <a:gd name="T50" fmla="*/ 21 w 138"/>
                <a:gd name="T51" fmla="*/ 19 h 319"/>
                <a:gd name="T52" fmla="*/ 21 w 138"/>
                <a:gd name="T53" fmla="*/ 17 h 319"/>
                <a:gd name="T54" fmla="*/ 20 w 138"/>
                <a:gd name="T55" fmla="*/ 16 h 319"/>
                <a:gd name="T56" fmla="*/ 19 w 138"/>
                <a:gd name="T57" fmla="*/ 15 h 319"/>
                <a:gd name="T58" fmla="*/ 17 w 138"/>
                <a:gd name="T59" fmla="*/ 14 h 319"/>
                <a:gd name="T60" fmla="*/ 14 w 138"/>
                <a:gd name="T61" fmla="*/ 14 h 319"/>
                <a:gd name="T62" fmla="*/ 10 w 138"/>
                <a:gd name="T63" fmla="*/ 13 h 319"/>
                <a:gd name="T64" fmla="*/ 0 w 138"/>
                <a:gd name="T65" fmla="*/ 0 h 319"/>
                <a:gd name="T66" fmla="*/ 137 w 138"/>
                <a:gd name="T67" fmla="*/ 13 h 319"/>
                <a:gd name="T68" fmla="*/ 123 w 138"/>
                <a:gd name="T69" fmla="*/ 13 h 319"/>
                <a:gd name="T70" fmla="*/ 121 w 138"/>
                <a:gd name="T71" fmla="*/ 14 h 319"/>
                <a:gd name="T72" fmla="*/ 119 w 138"/>
                <a:gd name="T73" fmla="*/ 15 h 319"/>
                <a:gd name="T74" fmla="*/ 117 w 138"/>
                <a:gd name="T75" fmla="*/ 16 h 319"/>
                <a:gd name="T76" fmla="*/ 116 w 138"/>
                <a:gd name="T77" fmla="*/ 17 h 319"/>
                <a:gd name="T78" fmla="*/ 115 w 138"/>
                <a:gd name="T79" fmla="*/ 18 h 319"/>
                <a:gd name="T80" fmla="*/ 114 w 138"/>
                <a:gd name="T81" fmla="*/ 19 h 319"/>
                <a:gd name="T82" fmla="*/ 113 w 138"/>
                <a:gd name="T83" fmla="*/ 21 h 319"/>
                <a:gd name="T84" fmla="*/ 112 w 138"/>
                <a:gd name="T85" fmla="*/ 22 h 319"/>
                <a:gd name="T86" fmla="*/ 111 w 138"/>
                <a:gd name="T87" fmla="*/ 25 h 319"/>
                <a:gd name="T88" fmla="*/ 111 w 138"/>
                <a:gd name="T89" fmla="*/ 293 h 31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8"/>
                <a:gd name="T136" fmla="*/ 0 h 319"/>
                <a:gd name="T137" fmla="*/ 138 w 138"/>
                <a:gd name="T138" fmla="*/ 319 h 31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8" h="319">
                  <a:moveTo>
                    <a:pt x="111" y="290"/>
                  </a:moveTo>
                  <a:lnTo>
                    <a:pt x="111" y="294"/>
                  </a:lnTo>
                  <a:lnTo>
                    <a:pt x="112" y="294"/>
                  </a:lnTo>
                  <a:lnTo>
                    <a:pt x="112" y="297"/>
                  </a:lnTo>
                  <a:lnTo>
                    <a:pt x="113" y="297"/>
                  </a:lnTo>
                  <a:lnTo>
                    <a:pt x="113" y="298"/>
                  </a:lnTo>
                  <a:lnTo>
                    <a:pt x="114" y="298"/>
                  </a:lnTo>
                  <a:lnTo>
                    <a:pt x="114" y="299"/>
                  </a:lnTo>
                  <a:lnTo>
                    <a:pt x="114" y="300"/>
                  </a:lnTo>
                  <a:lnTo>
                    <a:pt x="115" y="300"/>
                  </a:lnTo>
                  <a:lnTo>
                    <a:pt x="115" y="301"/>
                  </a:lnTo>
                  <a:lnTo>
                    <a:pt x="116" y="301"/>
                  </a:lnTo>
                  <a:lnTo>
                    <a:pt x="116" y="302"/>
                  </a:lnTo>
                  <a:lnTo>
                    <a:pt x="117" y="302"/>
                  </a:lnTo>
                  <a:lnTo>
                    <a:pt x="117" y="303"/>
                  </a:lnTo>
                  <a:lnTo>
                    <a:pt x="119" y="303"/>
                  </a:lnTo>
                  <a:lnTo>
                    <a:pt x="119" y="304"/>
                  </a:lnTo>
                  <a:lnTo>
                    <a:pt x="121" y="304"/>
                  </a:lnTo>
                  <a:lnTo>
                    <a:pt x="123" y="304"/>
                  </a:lnTo>
                  <a:lnTo>
                    <a:pt x="123" y="305"/>
                  </a:lnTo>
                  <a:lnTo>
                    <a:pt x="126" y="305"/>
                  </a:lnTo>
                  <a:lnTo>
                    <a:pt x="137" y="305"/>
                  </a:lnTo>
                  <a:lnTo>
                    <a:pt x="137" y="318"/>
                  </a:lnTo>
                  <a:lnTo>
                    <a:pt x="0" y="318"/>
                  </a:lnTo>
                  <a:lnTo>
                    <a:pt x="0" y="305"/>
                  </a:lnTo>
                  <a:lnTo>
                    <a:pt x="10" y="305"/>
                  </a:lnTo>
                  <a:lnTo>
                    <a:pt x="14" y="305"/>
                  </a:lnTo>
                  <a:lnTo>
                    <a:pt x="14" y="304"/>
                  </a:lnTo>
                  <a:lnTo>
                    <a:pt x="16" y="304"/>
                  </a:lnTo>
                  <a:lnTo>
                    <a:pt x="18" y="304"/>
                  </a:lnTo>
                  <a:lnTo>
                    <a:pt x="18" y="303"/>
                  </a:lnTo>
                  <a:lnTo>
                    <a:pt x="19" y="303"/>
                  </a:lnTo>
                  <a:lnTo>
                    <a:pt x="19" y="302"/>
                  </a:lnTo>
                  <a:lnTo>
                    <a:pt x="20" y="302"/>
                  </a:lnTo>
                  <a:lnTo>
                    <a:pt x="21" y="300"/>
                  </a:lnTo>
                  <a:lnTo>
                    <a:pt x="21" y="299"/>
                  </a:lnTo>
                  <a:lnTo>
                    <a:pt x="23" y="299"/>
                  </a:lnTo>
                  <a:lnTo>
                    <a:pt x="23" y="298"/>
                  </a:lnTo>
                  <a:lnTo>
                    <a:pt x="23" y="297"/>
                  </a:lnTo>
                  <a:lnTo>
                    <a:pt x="24" y="297"/>
                  </a:lnTo>
                  <a:lnTo>
                    <a:pt x="24" y="294"/>
                  </a:lnTo>
                  <a:lnTo>
                    <a:pt x="25" y="294"/>
                  </a:lnTo>
                  <a:lnTo>
                    <a:pt x="25" y="290"/>
                  </a:lnTo>
                  <a:lnTo>
                    <a:pt x="25" y="293"/>
                  </a:lnTo>
                  <a:lnTo>
                    <a:pt x="25" y="29"/>
                  </a:lnTo>
                  <a:lnTo>
                    <a:pt x="25" y="25"/>
                  </a:lnTo>
                  <a:lnTo>
                    <a:pt x="24" y="25"/>
                  </a:lnTo>
                  <a:lnTo>
                    <a:pt x="24" y="22"/>
                  </a:lnTo>
                  <a:lnTo>
                    <a:pt x="23" y="22"/>
                  </a:lnTo>
                  <a:lnTo>
                    <a:pt x="23" y="21"/>
                  </a:lnTo>
                  <a:lnTo>
                    <a:pt x="23" y="19"/>
                  </a:lnTo>
                  <a:lnTo>
                    <a:pt x="21" y="19"/>
                  </a:lnTo>
                  <a:lnTo>
                    <a:pt x="21" y="18"/>
                  </a:lnTo>
                  <a:lnTo>
                    <a:pt x="21" y="17"/>
                  </a:lnTo>
                  <a:lnTo>
                    <a:pt x="20" y="17"/>
                  </a:lnTo>
                  <a:lnTo>
                    <a:pt x="20" y="16"/>
                  </a:lnTo>
                  <a:lnTo>
                    <a:pt x="19" y="16"/>
                  </a:lnTo>
                  <a:lnTo>
                    <a:pt x="19" y="15"/>
                  </a:lnTo>
                  <a:lnTo>
                    <a:pt x="18" y="15"/>
                  </a:lnTo>
                  <a:lnTo>
                    <a:pt x="17" y="14"/>
                  </a:lnTo>
                  <a:lnTo>
                    <a:pt x="16" y="14"/>
                  </a:lnTo>
                  <a:lnTo>
                    <a:pt x="14" y="14"/>
                  </a:lnTo>
                  <a:lnTo>
                    <a:pt x="14" y="13"/>
                  </a:lnTo>
                  <a:lnTo>
                    <a:pt x="10" y="13"/>
                  </a:lnTo>
                  <a:lnTo>
                    <a:pt x="0" y="13"/>
                  </a:lnTo>
                  <a:lnTo>
                    <a:pt x="0" y="0"/>
                  </a:lnTo>
                  <a:lnTo>
                    <a:pt x="137" y="0"/>
                  </a:lnTo>
                  <a:lnTo>
                    <a:pt x="137" y="13"/>
                  </a:lnTo>
                  <a:lnTo>
                    <a:pt x="126" y="13"/>
                  </a:lnTo>
                  <a:lnTo>
                    <a:pt x="123" y="13"/>
                  </a:lnTo>
                  <a:lnTo>
                    <a:pt x="123" y="14"/>
                  </a:lnTo>
                  <a:lnTo>
                    <a:pt x="121" y="14"/>
                  </a:lnTo>
                  <a:lnTo>
                    <a:pt x="119" y="14"/>
                  </a:lnTo>
                  <a:lnTo>
                    <a:pt x="119" y="15"/>
                  </a:lnTo>
                  <a:lnTo>
                    <a:pt x="117" y="15"/>
                  </a:lnTo>
                  <a:lnTo>
                    <a:pt x="117" y="16"/>
                  </a:lnTo>
                  <a:lnTo>
                    <a:pt x="116" y="16"/>
                  </a:lnTo>
                  <a:lnTo>
                    <a:pt x="116" y="17"/>
                  </a:lnTo>
                  <a:lnTo>
                    <a:pt x="115" y="17"/>
                  </a:lnTo>
                  <a:lnTo>
                    <a:pt x="115" y="18"/>
                  </a:lnTo>
                  <a:lnTo>
                    <a:pt x="114" y="18"/>
                  </a:lnTo>
                  <a:lnTo>
                    <a:pt x="114" y="19"/>
                  </a:lnTo>
                  <a:lnTo>
                    <a:pt x="114" y="21"/>
                  </a:lnTo>
                  <a:lnTo>
                    <a:pt x="113" y="21"/>
                  </a:lnTo>
                  <a:lnTo>
                    <a:pt x="113" y="22"/>
                  </a:lnTo>
                  <a:lnTo>
                    <a:pt x="112" y="22"/>
                  </a:lnTo>
                  <a:lnTo>
                    <a:pt x="112" y="25"/>
                  </a:lnTo>
                  <a:lnTo>
                    <a:pt x="111" y="25"/>
                  </a:lnTo>
                  <a:lnTo>
                    <a:pt x="111" y="29"/>
                  </a:lnTo>
                  <a:lnTo>
                    <a:pt x="111" y="293"/>
                  </a:lnTo>
                  <a:lnTo>
                    <a:pt x="111" y="290"/>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29" name="Freeform 157"/>
            <p:cNvSpPr>
              <a:spLocks noChangeAspect="1"/>
            </p:cNvSpPr>
            <p:nvPr/>
          </p:nvSpPr>
          <p:spPr bwMode="auto">
            <a:xfrm>
              <a:off x="921" y="1687"/>
              <a:ext cx="290" cy="338"/>
            </a:xfrm>
            <a:custGeom>
              <a:avLst/>
              <a:gdLst>
                <a:gd name="T0" fmla="*/ 212 w 290"/>
                <a:gd name="T1" fmla="*/ 305 h 338"/>
                <a:gd name="T2" fmla="*/ 69 w 290"/>
                <a:gd name="T3" fmla="*/ 337 h 338"/>
                <a:gd name="T4" fmla="*/ 82 w 290"/>
                <a:gd name="T5" fmla="*/ 305 h 338"/>
                <a:gd name="T6" fmla="*/ 84 w 290"/>
                <a:gd name="T7" fmla="*/ 304 h 338"/>
                <a:gd name="T8" fmla="*/ 85 w 290"/>
                <a:gd name="T9" fmla="*/ 303 h 338"/>
                <a:gd name="T10" fmla="*/ 86 w 290"/>
                <a:gd name="T11" fmla="*/ 302 h 338"/>
                <a:gd name="T12" fmla="*/ 87 w 290"/>
                <a:gd name="T13" fmla="*/ 301 h 338"/>
                <a:gd name="T14" fmla="*/ 88 w 290"/>
                <a:gd name="T15" fmla="*/ 299 h 338"/>
                <a:gd name="T16" fmla="*/ 89 w 290"/>
                <a:gd name="T17" fmla="*/ 297 h 338"/>
                <a:gd name="T18" fmla="*/ 72 w 290"/>
                <a:gd name="T19" fmla="*/ 68 h 338"/>
                <a:gd name="T20" fmla="*/ 66 w 290"/>
                <a:gd name="T21" fmla="*/ 69 h 338"/>
                <a:gd name="T22" fmla="*/ 63 w 290"/>
                <a:gd name="T23" fmla="*/ 69 h 338"/>
                <a:gd name="T24" fmla="*/ 59 w 290"/>
                <a:gd name="T25" fmla="*/ 70 h 338"/>
                <a:gd name="T26" fmla="*/ 56 w 290"/>
                <a:gd name="T27" fmla="*/ 71 h 338"/>
                <a:gd name="T28" fmla="*/ 54 w 290"/>
                <a:gd name="T29" fmla="*/ 72 h 338"/>
                <a:gd name="T30" fmla="*/ 52 w 290"/>
                <a:gd name="T31" fmla="*/ 73 h 338"/>
                <a:gd name="T32" fmla="*/ 50 w 290"/>
                <a:gd name="T33" fmla="*/ 74 h 338"/>
                <a:gd name="T34" fmla="*/ 48 w 290"/>
                <a:gd name="T35" fmla="*/ 75 h 338"/>
                <a:gd name="T36" fmla="*/ 47 w 290"/>
                <a:gd name="T37" fmla="*/ 76 h 338"/>
                <a:gd name="T38" fmla="*/ 44 w 290"/>
                <a:gd name="T39" fmla="*/ 78 h 338"/>
                <a:gd name="T40" fmla="*/ 43 w 290"/>
                <a:gd name="T41" fmla="*/ 79 h 338"/>
                <a:gd name="T42" fmla="*/ 41 w 290"/>
                <a:gd name="T43" fmla="*/ 81 h 338"/>
                <a:gd name="T44" fmla="*/ 40 w 290"/>
                <a:gd name="T45" fmla="*/ 82 h 338"/>
                <a:gd name="T46" fmla="*/ 38 w 290"/>
                <a:gd name="T47" fmla="*/ 84 h 338"/>
                <a:gd name="T48" fmla="*/ 38 w 290"/>
                <a:gd name="T49" fmla="*/ 86 h 338"/>
                <a:gd name="T50" fmla="*/ 37 w 290"/>
                <a:gd name="T51" fmla="*/ 88 h 338"/>
                <a:gd name="T52" fmla="*/ 36 w 290"/>
                <a:gd name="T53" fmla="*/ 90 h 338"/>
                <a:gd name="T54" fmla="*/ 35 w 290"/>
                <a:gd name="T55" fmla="*/ 92 h 338"/>
                <a:gd name="T56" fmla="*/ 34 w 290"/>
                <a:gd name="T57" fmla="*/ 95 h 338"/>
                <a:gd name="T58" fmla="*/ 33 w 290"/>
                <a:gd name="T59" fmla="*/ 99 h 338"/>
                <a:gd name="T60" fmla="*/ 32 w 290"/>
                <a:gd name="T61" fmla="*/ 104 h 338"/>
                <a:gd name="T62" fmla="*/ 0 w 290"/>
                <a:gd name="T63" fmla="*/ 116 h 338"/>
                <a:gd name="T64" fmla="*/ 289 w 290"/>
                <a:gd name="T65" fmla="*/ 0 h 338"/>
                <a:gd name="T66" fmla="*/ 256 w 290"/>
                <a:gd name="T67" fmla="*/ 116 h 338"/>
                <a:gd name="T68" fmla="*/ 256 w 290"/>
                <a:gd name="T69" fmla="*/ 100 h 338"/>
                <a:gd name="T70" fmla="*/ 255 w 290"/>
                <a:gd name="T71" fmla="*/ 96 h 338"/>
                <a:gd name="T72" fmla="*/ 254 w 290"/>
                <a:gd name="T73" fmla="*/ 94 h 338"/>
                <a:gd name="T74" fmla="*/ 254 w 290"/>
                <a:gd name="T75" fmla="*/ 91 h 338"/>
                <a:gd name="T76" fmla="*/ 253 w 290"/>
                <a:gd name="T77" fmla="*/ 89 h 338"/>
                <a:gd name="T78" fmla="*/ 252 w 290"/>
                <a:gd name="T79" fmla="*/ 87 h 338"/>
                <a:gd name="T80" fmla="*/ 251 w 290"/>
                <a:gd name="T81" fmla="*/ 85 h 338"/>
                <a:gd name="T82" fmla="*/ 250 w 290"/>
                <a:gd name="T83" fmla="*/ 84 h 338"/>
                <a:gd name="T84" fmla="*/ 249 w 290"/>
                <a:gd name="T85" fmla="*/ 83 h 338"/>
                <a:gd name="T86" fmla="*/ 247 w 290"/>
                <a:gd name="T87" fmla="*/ 80 h 338"/>
                <a:gd name="T88" fmla="*/ 243 w 290"/>
                <a:gd name="T89" fmla="*/ 77 h 338"/>
                <a:gd name="T90" fmla="*/ 242 w 290"/>
                <a:gd name="T91" fmla="*/ 76 h 338"/>
                <a:gd name="T92" fmla="*/ 240 w 290"/>
                <a:gd name="T93" fmla="*/ 75 h 338"/>
                <a:gd name="T94" fmla="*/ 239 w 290"/>
                <a:gd name="T95" fmla="*/ 74 h 338"/>
                <a:gd name="T96" fmla="*/ 237 w 290"/>
                <a:gd name="T97" fmla="*/ 74 h 338"/>
                <a:gd name="T98" fmla="*/ 235 w 290"/>
                <a:gd name="T99" fmla="*/ 73 h 338"/>
                <a:gd name="T100" fmla="*/ 233 w 290"/>
                <a:gd name="T101" fmla="*/ 71 h 338"/>
                <a:gd name="T102" fmla="*/ 230 w 290"/>
                <a:gd name="T103" fmla="*/ 70 h 338"/>
                <a:gd name="T104" fmla="*/ 227 w 290"/>
                <a:gd name="T105" fmla="*/ 69 h 338"/>
                <a:gd name="T106" fmla="*/ 219 w 290"/>
                <a:gd name="T107" fmla="*/ 69 h 338"/>
                <a:gd name="T108" fmla="*/ 200 w 290"/>
                <a:gd name="T109" fmla="*/ 68 h 338"/>
                <a:gd name="T110" fmla="*/ 200 w 290"/>
                <a:gd name="T111" fmla="*/ 299 h 338"/>
                <a:gd name="T112" fmla="*/ 201 w 290"/>
                <a:gd name="T113" fmla="*/ 301 h 338"/>
                <a:gd name="T114" fmla="*/ 202 w 290"/>
                <a:gd name="T115" fmla="*/ 302 h 338"/>
                <a:gd name="T116" fmla="*/ 203 w 290"/>
                <a:gd name="T117" fmla="*/ 303 h 338"/>
                <a:gd name="T118" fmla="*/ 204 w 290"/>
                <a:gd name="T119" fmla="*/ 304 h 338"/>
                <a:gd name="T120" fmla="*/ 206 w 290"/>
                <a:gd name="T121" fmla="*/ 305 h 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90"/>
                <a:gd name="T184" fmla="*/ 0 h 338"/>
                <a:gd name="T185" fmla="*/ 290 w 290"/>
                <a:gd name="T186" fmla="*/ 338 h 33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90" h="338">
                  <a:moveTo>
                    <a:pt x="208" y="305"/>
                  </a:moveTo>
                  <a:lnTo>
                    <a:pt x="212" y="305"/>
                  </a:lnTo>
                  <a:lnTo>
                    <a:pt x="212" y="337"/>
                  </a:lnTo>
                  <a:lnTo>
                    <a:pt x="69" y="337"/>
                  </a:lnTo>
                  <a:lnTo>
                    <a:pt x="69" y="305"/>
                  </a:lnTo>
                  <a:lnTo>
                    <a:pt x="82" y="305"/>
                  </a:lnTo>
                  <a:lnTo>
                    <a:pt x="84" y="305"/>
                  </a:lnTo>
                  <a:lnTo>
                    <a:pt x="84" y="304"/>
                  </a:lnTo>
                  <a:lnTo>
                    <a:pt x="85" y="304"/>
                  </a:lnTo>
                  <a:lnTo>
                    <a:pt x="85" y="303"/>
                  </a:lnTo>
                  <a:lnTo>
                    <a:pt x="86" y="303"/>
                  </a:lnTo>
                  <a:lnTo>
                    <a:pt x="86" y="302"/>
                  </a:lnTo>
                  <a:lnTo>
                    <a:pt x="87" y="302"/>
                  </a:lnTo>
                  <a:lnTo>
                    <a:pt x="87" y="301"/>
                  </a:lnTo>
                  <a:lnTo>
                    <a:pt x="88" y="301"/>
                  </a:lnTo>
                  <a:lnTo>
                    <a:pt x="88" y="299"/>
                  </a:lnTo>
                  <a:lnTo>
                    <a:pt x="89" y="299"/>
                  </a:lnTo>
                  <a:lnTo>
                    <a:pt x="89" y="297"/>
                  </a:lnTo>
                  <a:lnTo>
                    <a:pt x="89" y="68"/>
                  </a:lnTo>
                  <a:lnTo>
                    <a:pt x="72" y="68"/>
                  </a:lnTo>
                  <a:lnTo>
                    <a:pt x="71" y="69"/>
                  </a:lnTo>
                  <a:lnTo>
                    <a:pt x="66" y="69"/>
                  </a:lnTo>
                  <a:lnTo>
                    <a:pt x="65" y="69"/>
                  </a:lnTo>
                  <a:lnTo>
                    <a:pt x="63" y="69"/>
                  </a:lnTo>
                  <a:lnTo>
                    <a:pt x="61" y="70"/>
                  </a:lnTo>
                  <a:lnTo>
                    <a:pt x="59" y="70"/>
                  </a:lnTo>
                  <a:lnTo>
                    <a:pt x="58" y="71"/>
                  </a:lnTo>
                  <a:lnTo>
                    <a:pt x="56" y="71"/>
                  </a:lnTo>
                  <a:lnTo>
                    <a:pt x="55" y="72"/>
                  </a:lnTo>
                  <a:lnTo>
                    <a:pt x="54" y="72"/>
                  </a:lnTo>
                  <a:lnTo>
                    <a:pt x="54" y="73"/>
                  </a:lnTo>
                  <a:lnTo>
                    <a:pt x="52" y="73"/>
                  </a:lnTo>
                  <a:lnTo>
                    <a:pt x="51" y="74"/>
                  </a:lnTo>
                  <a:lnTo>
                    <a:pt x="50" y="74"/>
                  </a:lnTo>
                  <a:lnTo>
                    <a:pt x="49" y="74"/>
                  </a:lnTo>
                  <a:lnTo>
                    <a:pt x="48" y="75"/>
                  </a:lnTo>
                  <a:lnTo>
                    <a:pt x="47" y="75"/>
                  </a:lnTo>
                  <a:lnTo>
                    <a:pt x="47" y="76"/>
                  </a:lnTo>
                  <a:lnTo>
                    <a:pt x="46" y="76"/>
                  </a:lnTo>
                  <a:lnTo>
                    <a:pt x="44" y="78"/>
                  </a:lnTo>
                  <a:lnTo>
                    <a:pt x="43" y="78"/>
                  </a:lnTo>
                  <a:lnTo>
                    <a:pt x="43" y="79"/>
                  </a:lnTo>
                  <a:lnTo>
                    <a:pt x="42" y="81"/>
                  </a:lnTo>
                  <a:lnTo>
                    <a:pt x="41" y="81"/>
                  </a:lnTo>
                  <a:lnTo>
                    <a:pt x="41" y="82"/>
                  </a:lnTo>
                  <a:lnTo>
                    <a:pt x="40" y="82"/>
                  </a:lnTo>
                  <a:lnTo>
                    <a:pt x="40" y="83"/>
                  </a:lnTo>
                  <a:lnTo>
                    <a:pt x="38" y="84"/>
                  </a:lnTo>
                  <a:lnTo>
                    <a:pt x="38" y="85"/>
                  </a:lnTo>
                  <a:lnTo>
                    <a:pt x="38" y="86"/>
                  </a:lnTo>
                  <a:lnTo>
                    <a:pt x="37" y="86"/>
                  </a:lnTo>
                  <a:lnTo>
                    <a:pt x="37" y="88"/>
                  </a:lnTo>
                  <a:lnTo>
                    <a:pt x="36" y="88"/>
                  </a:lnTo>
                  <a:lnTo>
                    <a:pt x="36" y="90"/>
                  </a:lnTo>
                  <a:lnTo>
                    <a:pt x="35" y="91"/>
                  </a:lnTo>
                  <a:lnTo>
                    <a:pt x="35" y="92"/>
                  </a:lnTo>
                  <a:lnTo>
                    <a:pt x="34" y="93"/>
                  </a:lnTo>
                  <a:lnTo>
                    <a:pt x="34" y="95"/>
                  </a:lnTo>
                  <a:lnTo>
                    <a:pt x="33" y="95"/>
                  </a:lnTo>
                  <a:lnTo>
                    <a:pt x="33" y="99"/>
                  </a:lnTo>
                  <a:lnTo>
                    <a:pt x="32" y="100"/>
                  </a:lnTo>
                  <a:lnTo>
                    <a:pt x="32" y="104"/>
                  </a:lnTo>
                  <a:lnTo>
                    <a:pt x="32" y="116"/>
                  </a:lnTo>
                  <a:lnTo>
                    <a:pt x="0" y="116"/>
                  </a:lnTo>
                  <a:lnTo>
                    <a:pt x="0" y="0"/>
                  </a:lnTo>
                  <a:lnTo>
                    <a:pt x="289" y="0"/>
                  </a:lnTo>
                  <a:lnTo>
                    <a:pt x="289" y="116"/>
                  </a:lnTo>
                  <a:lnTo>
                    <a:pt x="256" y="116"/>
                  </a:lnTo>
                  <a:lnTo>
                    <a:pt x="256" y="104"/>
                  </a:lnTo>
                  <a:lnTo>
                    <a:pt x="256" y="100"/>
                  </a:lnTo>
                  <a:lnTo>
                    <a:pt x="255" y="99"/>
                  </a:lnTo>
                  <a:lnTo>
                    <a:pt x="255" y="96"/>
                  </a:lnTo>
                  <a:lnTo>
                    <a:pt x="254" y="95"/>
                  </a:lnTo>
                  <a:lnTo>
                    <a:pt x="254" y="94"/>
                  </a:lnTo>
                  <a:lnTo>
                    <a:pt x="254" y="93"/>
                  </a:lnTo>
                  <a:lnTo>
                    <a:pt x="254" y="91"/>
                  </a:lnTo>
                  <a:lnTo>
                    <a:pt x="253" y="90"/>
                  </a:lnTo>
                  <a:lnTo>
                    <a:pt x="253" y="89"/>
                  </a:lnTo>
                  <a:lnTo>
                    <a:pt x="252" y="88"/>
                  </a:lnTo>
                  <a:lnTo>
                    <a:pt x="252" y="87"/>
                  </a:lnTo>
                  <a:lnTo>
                    <a:pt x="251" y="86"/>
                  </a:lnTo>
                  <a:lnTo>
                    <a:pt x="251" y="85"/>
                  </a:lnTo>
                  <a:lnTo>
                    <a:pt x="250" y="85"/>
                  </a:lnTo>
                  <a:lnTo>
                    <a:pt x="250" y="84"/>
                  </a:lnTo>
                  <a:lnTo>
                    <a:pt x="249" y="84"/>
                  </a:lnTo>
                  <a:lnTo>
                    <a:pt x="249" y="83"/>
                  </a:lnTo>
                  <a:lnTo>
                    <a:pt x="247" y="81"/>
                  </a:lnTo>
                  <a:lnTo>
                    <a:pt x="247" y="80"/>
                  </a:lnTo>
                  <a:lnTo>
                    <a:pt x="246" y="80"/>
                  </a:lnTo>
                  <a:lnTo>
                    <a:pt x="243" y="77"/>
                  </a:lnTo>
                  <a:lnTo>
                    <a:pt x="242" y="77"/>
                  </a:lnTo>
                  <a:lnTo>
                    <a:pt x="242" y="76"/>
                  </a:lnTo>
                  <a:lnTo>
                    <a:pt x="241" y="75"/>
                  </a:lnTo>
                  <a:lnTo>
                    <a:pt x="240" y="75"/>
                  </a:lnTo>
                  <a:lnTo>
                    <a:pt x="240" y="74"/>
                  </a:lnTo>
                  <a:lnTo>
                    <a:pt x="239" y="74"/>
                  </a:lnTo>
                  <a:lnTo>
                    <a:pt x="238" y="74"/>
                  </a:lnTo>
                  <a:lnTo>
                    <a:pt x="237" y="74"/>
                  </a:lnTo>
                  <a:lnTo>
                    <a:pt x="237" y="73"/>
                  </a:lnTo>
                  <a:lnTo>
                    <a:pt x="235" y="73"/>
                  </a:lnTo>
                  <a:lnTo>
                    <a:pt x="234" y="72"/>
                  </a:lnTo>
                  <a:lnTo>
                    <a:pt x="233" y="71"/>
                  </a:lnTo>
                  <a:lnTo>
                    <a:pt x="231" y="71"/>
                  </a:lnTo>
                  <a:lnTo>
                    <a:pt x="230" y="70"/>
                  </a:lnTo>
                  <a:lnTo>
                    <a:pt x="228" y="70"/>
                  </a:lnTo>
                  <a:lnTo>
                    <a:pt x="227" y="69"/>
                  </a:lnTo>
                  <a:lnTo>
                    <a:pt x="223" y="69"/>
                  </a:lnTo>
                  <a:lnTo>
                    <a:pt x="219" y="69"/>
                  </a:lnTo>
                  <a:lnTo>
                    <a:pt x="218" y="68"/>
                  </a:lnTo>
                  <a:lnTo>
                    <a:pt x="200" y="68"/>
                  </a:lnTo>
                  <a:lnTo>
                    <a:pt x="200" y="297"/>
                  </a:lnTo>
                  <a:lnTo>
                    <a:pt x="200" y="299"/>
                  </a:lnTo>
                  <a:lnTo>
                    <a:pt x="201" y="299"/>
                  </a:lnTo>
                  <a:lnTo>
                    <a:pt x="201" y="301"/>
                  </a:lnTo>
                  <a:lnTo>
                    <a:pt x="202" y="301"/>
                  </a:lnTo>
                  <a:lnTo>
                    <a:pt x="202" y="302"/>
                  </a:lnTo>
                  <a:lnTo>
                    <a:pt x="203" y="302"/>
                  </a:lnTo>
                  <a:lnTo>
                    <a:pt x="203" y="303"/>
                  </a:lnTo>
                  <a:lnTo>
                    <a:pt x="204" y="303"/>
                  </a:lnTo>
                  <a:lnTo>
                    <a:pt x="204" y="304"/>
                  </a:lnTo>
                  <a:lnTo>
                    <a:pt x="206" y="304"/>
                  </a:lnTo>
                  <a:lnTo>
                    <a:pt x="206" y="305"/>
                  </a:lnTo>
                  <a:lnTo>
                    <a:pt x="208" y="305"/>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30" name="Freeform 158"/>
            <p:cNvSpPr>
              <a:spLocks noChangeAspect="1"/>
            </p:cNvSpPr>
            <p:nvPr/>
          </p:nvSpPr>
          <p:spPr bwMode="auto">
            <a:xfrm>
              <a:off x="931" y="1696"/>
              <a:ext cx="270" cy="319"/>
            </a:xfrm>
            <a:custGeom>
              <a:avLst/>
              <a:gdLst>
                <a:gd name="T0" fmla="*/ 0 w 270"/>
                <a:gd name="T1" fmla="*/ 97 h 319"/>
                <a:gd name="T2" fmla="*/ 269 w 270"/>
                <a:gd name="T3" fmla="*/ 97 h 319"/>
                <a:gd name="T4" fmla="*/ 257 w 270"/>
                <a:gd name="T5" fmla="*/ 88 h 319"/>
                <a:gd name="T6" fmla="*/ 255 w 270"/>
                <a:gd name="T7" fmla="*/ 83 h 319"/>
                <a:gd name="T8" fmla="*/ 254 w 270"/>
                <a:gd name="T9" fmla="*/ 77 h 319"/>
                <a:gd name="T10" fmla="*/ 253 w 270"/>
                <a:gd name="T11" fmla="*/ 75 h 319"/>
                <a:gd name="T12" fmla="*/ 252 w 270"/>
                <a:gd name="T13" fmla="*/ 72 h 319"/>
                <a:gd name="T14" fmla="*/ 250 w 270"/>
                <a:gd name="T15" fmla="*/ 70 h 319"/>
                <a:gd name="T16" fmla="*/ 249 w 270"/>
                <a:gd name="T17" fmla="*/ 68 h 319"/>
                <a:gd name="T18" fmla="*/ 247 w 270"/>
                <a:gd name="T19" fmla="*/ 65 h 319"/>
                <a:gd name="T20" fmla="*/ 245 w 270"/>
                <a:gd name="T21" fmla="*/ 63 h 319"/>
                <a:gd name="T22" fmla="*/ 240 w 270"/>
                <a:gd name="T23" fmla="*/ 59 h 319"/>
                <a:gd name="T24" fmla="*/ 237 w 270"/>
                <a:gd name="T25" fmla="*/ 57 h 319"/>
                <a:gd name="T26" fmla="*/ 235 w 270"/>
                <a:gd name="T27" fmla="*/ 56 h 319"/>
                <a:gd name="T28" fmla="*/ 232 w 270"/>
                <a:gd name="T29" fmla="*/ 54 h 319"/>
                <a:gd name="T30" fmla="*/ 228 w 270"/>
                <a:gd name="T31" fmla="*/ 53 h 319"/>
                <a:gd name="T32" fmla="*/ 225 w 270"/>
                <a:gd name="T33" fmla="*/ 52 h 319"/>
                <a:gd name="T34" fmla="*/ 220 w 270"/>
                <a:gd name="T35" fmla="*/ 51 h 319"/>
                <a:gd name="T36" fmla="*/ 214 w 270"/>
                <a:gd name="T37" fmla="*/ 49 h 319"/>
                <a:gd name="T38" fmla="*/ 180 w 270"/>
                <a:gd name="T39" fmla="*/ 48 h 319"/>
                <a:gd name="T40" fmla="*/ 180 w 270"/>
                <a:gd name="T41" fmla="*/ 294 h 319"/>
                <a:gd name="T42" fmla="*/ 182 w 270"/>
                <a:gd name="T43" fmla="*/ 297 h 319"/>
                <a:gd name="T44" fmla="*/ 183 w 270"/>
                <a:gd name="T45" fmla="*/ 299 h 319"/>
                <a:gd name="T46" fmla="*/ 186 w 270"/>
                <a:gd name="T47" fmla="*/ 302 h 319"/>
                <a:gd name="T48" fmla="*/ 187 w 270"/>
                <a:gd name="T49" fmla="*/ 304 h 319"/>
                <a:gd name="T50" fmla="*/ 192 w 270"/>
                <a:gd name="T51" fmla="*/ 305 h 319"/>
                <a:gd name="T52" fmla="*/ 201 w 270"/>
                <a:gd name="T53" fmla="*/ 318 h 319"/>
                <a:gd name="T54" fmla="*/ 74 w 270"/>
                <a:gd name="T55" fmla="*/ 305 h 319"/>
                <a:gd name="T56" fmla="*/ 80 w 270"/>
                <a:gd name="T57" fmla="*/ 304 h 319"/>
                <a:gd name="T58" fmla="*/ 83 w 270"/>
                <a:gd name="T59" fmla="*/ 303 h 319"/>
                <a:gd name="T60" fmla="*/ 85 w 270"/>
                <a:gd name="T61" fmla="*/ 300 h 319"/>
                <a:gd name="T62" fmla="*/ 86 w 270"/>
                <a:gd name="T63" fmla="*/ 298 h 319"/>
                <a:gd name="T64" fmla="*/ 88 w 270"/>
                <a:gd name="T65" fmla="*/ 297 h 319"/>
                <a:gd name="T66" fmla="*/ 89 w 270"/>
                <a:gd name="T67" fmla="*/ 290 h 319"/>
                <a:gd name="T68" fmla="*/ 63 w 270"/>
                <a:gd name="T69" fmla="*/ 48 h 319"/>
                <a:gd name="T70" fmla="*/ 55 w 270"/>
                <a:gd name="T71" fmla="*/ 50 h 319"/>
                <a:gd name="T72" fmla="*/ 48 w 270"/>
                <a:gd name="T73" fmla="*/ 51 h 319"/>
                <a:gd name="T74" fmla="*/ 44 w 270"/>
                <a:gd name="T75" fmla="*/ 52 h 319"/>
                <a:gd name="T76" fmla="*/ 41 w 270"/>
                <a:gd name="T77" fmla="*/ 53 h 319"/>
                <a:gd name="T78" fmla="*/ 38 w 270"/>
                <a:gd name="T79" fmla="*/ 55 h 319"/>
                <a:gd name="T80" fmla="*/ 34 w 270"/>
                <a:gd name="T81" fmla="*/ 57 h 319"/>
                <a:gd name="T82" fmla="*/ 32 w 270"/>
                <a:gd name="T83" fmla="*/ 58 h 319"/>
                <a:gd name="T84" fmla="*/ 29 w 270"/>
                <a:gd name="T85" fmla="*/ 59 h 319"/>
                <a:gd name="T86" fmla="*/ 26 w 270"/>
                <a:gd name="T87" fmla="*/ 63 h 319"/>
                <a:gd name="T88" fmla="*/ 23 w 270"/>
                <a:gd name="T89" fmla="*/ 65 h 319"/>
                <a:gd name="T90" fmla="*/ 21 w 270"/>
                <a:gd name="T91" fmla="*/ 67 h 319"/>
                <a:gd name="T92" fmla="*/ 21 w 270"/>
                <a:gd name="T93" fmla="*/ 70 h 319"/>
                <a:gd name="T94" fmla="*/ 19 w 270"/>
                <a:gd name="T95" fmla="*/ 72 h 319"/>
                <a:gd name="T96" fmla="*/ 17 w 270"/>
                <a:gd name="T97" fmla="*/ 74 h 319"/>
                <a:gd name="T98" fmla="*/ 16 w 270"/>
                <a:gd name="T99" fmla="*/ 77 h 319"/>
                <a:gd name="T100" fmla="*/ 15 w 270"/>
                <a:gd name="T101" fmla="*/ 81 h 319"/>
                <a:gd name="T102" fmla="*/ 14 w 270"/>
                <a:gd name="T103" fmla="*/ 88 h 319"/>
                <a:gd name="T104" fmla="*/ 13 w 270"/>
                <a:gd name="T105" fmla="*/ 92 h 31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70"/>
                <a:gd name="T160" fmla="*/ 0 h 319"/>
                <a:gd name="T161" fmla="*/ 270 w 270"/>
                <a:gd name="T162" fmla="*/ 319 h 31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70" h="319">
                  <a:moveTo>
                    <a:pt x="13" y="92"/>
                  </a:moveTo>
                  <a:lnTo>
                    <a:pt x="13" y="97"/>
                  </a:lnTo>
                  <a:lnTo>
                    <a:pt x="0" y="97"/>
                  </a:lnTo>
                  <a:lnTo>
                    <a:pt x="0" y="0"/>
                  </a:lnTo>
                  <a:lnTo>
                    <a:pt x="269" y="0"/>
                  </a:lnTo>
                  <a:lnTo>
                    <a:pt x="269" y="97"/>
                  </a:lnTo>
                  <a:lnTo>
                    <a:pt x="257" y="97"/>
                  </a:lnTo>
                  <a:lnTo>
                    <a:pt x="257" y="92"/>
                  </a:lnTo>
                  <a:lnTo>
                    <a:pt x="257" y="88"/>
                  </a:lnTo>
                  <a:lnTo>
                    <a:pt x="256" y="87"/>
                  </a:lnTo>
                  <a:lnTo>
                    <a:pt x="256" y="84"/>
                  </a:lnTo>
                  <a:lnTo>
                    <a:pt x="255" y="83"/>
                  </a:lnTo>
                  <a:lnTo>
                    <a:pt x="255" y="80"/>
                  </a:lnTo>
                  <a:lnTo>
                    <a:pt x="254" y="79"/>
                  </a:lnTo>
                  <a:lnTo>
                    <a:pt x="254" y="77"/>
                  </a:lnTo>
                  <a:lnTo>
                    <a:pt x="254" y="76"/>
                  </a:lnTo>
                  <a:lnTo>
                    <a:pt x="254" y="75"/>
                  </a:lnTo>
                  <a:lnTo>
                    <a:pt x="253" y="75"/>
                  </a:lnTo>
                  <a:lnTo>
                    <a:pt x="253" y="74"/>
                  </a:lnTo>
                  <a:lnTo>
                    <a:pt x="252" y="73"/>
                  </a:lnTo>
                  <a:lnTo>
                    <a:pt x="252" y="72"/>
                  </a:lnTo>
                  <a:lnTo>
                    <a:pt x="251" y="72"/>
                  </a:lnTo>
                  <a:lnTo>
                    <a:pt x="251" y="71"/>
                  </a:lnTo>
                  <a:lnTo>
                    <a:pt x="250" y="70"/>
                  </a:lnTo>
                  <a:lnTo>
                    <a:pt x="250" y="69"/>
                  </a:lnTo>
                  <a:lnTo>
                    <a:pt x="250" y="68"/>
                  </a:lnTo>
                  <a:lnTo>
                    <a:pt x="249" y="68"/>
                  </a:lnTo>
                  <a:lnTo>
                    <a:pt x="249" y="67"/>
                  </a:lnTo>
                  <a:lnTo>
                    <a:pt x="247" y="66"/>
                  </a:lnTo>
                  <a:lnTo>
                    <a:pt x="247" y="65"/>
                  </a:lnTo>
                  <a:lnTo>
                    <a:pt x="246" y="65"/>
                  </a:lnTo>
                  <a:lnTo>
                    <a:pt x="246" y="64"/>
                  </a:lnTo>
                  <a:lnTo>
                    <a:pt x="245" y="63"/>
                  </a:lnTo>
                  <a:lnTo>
                    <a:pt x="244" y="63"/>
                  </a:lnTo>
                  <a:lnTo>
                    <a:pt x="241" y="59"/>
                  </a:lnTo>
                  <a:lnTo>
                    <a:pt x="240" y="59"/>
                  </a:lnTo>
                  <a:lnTo>
                    <a:pt x="238" y="58"/>
                  </a:lnTo>
                  <a:lnTo>
                    <a:pt x="237" y="58"/>
                  </a:lnTo>
                  <a:lnTo>
                    <a:pt x="237" y="57"/>
                  </a:lnTo>
                  <a:lnTo>
                    <a:pt x="236" y="57"/>
                  </a:lnTo>
                  <a:lnTo>
                    <a:pt x="236" y="56"/>
                  </a:lnTo>
                  <a:lnTo>
                    <a:pt x="235" y="56"/>
                  </a:lnTo>
                  <a:lnTo>
                    <a:pt x="234" y="55"/>
                  </a:lnTo>
                  <a:lnTo>
                    <a:pt x="233" y="55"/>
                  </a:lnTo>
                  <a:lnTo>
                    <a:pt x="232" y="54"/>
                  </a:lnTo>
                  <a:lnTo>
                    <a:pt x="230" y="54"/>
                  </a:lnTo>
                  <a:lnTo>
                    <a:pt x="229" y="53"/>
                  </a:lnTo>
                  <a:lnTo>
                    <a:pt x="228" y="53"/>
                  </a:lnTo>
                  <a:lnTo>
                    <a:pt x="227" y="52"/>
                  </a:lnTo>
                  <a:lnTo>
                    <a:pt x="226" y="52"/>
                  </a:lnTo>
                  <a:lnTo>
                    <a:pt x="225" y="52"/>
                  </a:lnTo>
                  <a:lnTo>
                    <a:pt x="224" y="52"/>
                  </a:lnTo>
                  <a:lnTo>
                    <a:pt x="223" y="51"/>
                  </a:lnTo>
                  <a:lnTo>
                    <a:pt x="220" y="51"/>
                  </a:lnTo>
                  <a:lnTo>
                    <a:pt x="219" y="50"/>
                  </a:lnTo>
                  <a:lnTo>
                    <a:pt x="216" y="50"/>
                  </a:lnTo>
                  <a:lnTo>
                    <a:pt x="214" y="49"/>
                  </a:lnTo>
                  <a:lnTo>
                    <a:pt x="209" y="49"/>
                  </a:lnTo>
                  <a:lnTo>
                    <a:pt x="208" y="48"/>
                  </a:lnTo>
                  <a:lnTo>
                    <a:pt x="180" y="48"/>
                  </a:lnTo>
                  <a:lnTo>
                    <a:pt x="180" y="49"/>
                  </a:lnTo>
                  <a:lnTo>
                    <a:pt x="180" y="290"/>
                  </a:lnTo>
                  <a:lnTo>
                    <a:pt x="180" y="294"/>
                  </a:lnTo>
                  <a:lnTo>
                    <a:pt x="181" y="294"/>
                  </a:lnTo>
                  <a:lnTo>
                    <a:pt x="181" y="297"/>
                  </a:lnTo>
                  <a:lnTo>
                    <a:pt x="182" y="297"/>
                  </a:lnTo>
                  <a:lnTo>
                    <a:pt x="182" y="298"/>
                  </a:lnTo>
                  <a:lnTo>
                    <a:pt x="183" y="298"/>
                  </a:lnTo>
                  <a:lnTo>
                    <a:pt x="183" y="299"/>
                  </a:lnTo>
                  <a:lnTo>
                    <a:pt x="184" y="299"/>
                  </a:lnTo>
                  <a:lnTo>
                    <a:pt x="184" y="300"/>
                  </a:lnTo>
                  <a:lnTo>
                    <a:pt x="186" y="302"/>
                  </a:lnTo>
                  <a:lnTo>
                    <a:pt x="186" y="303"/>
                  </a:lnTo>
                  <a:lnTo>
                    <a:pt x="187" y="303"/>
                  </a:lnTo>
                  <a:lnTo>
                    <a:pt x="187" y="304"/>
                  </a:lnTo>
                  <a:lnTo>
                    <a:pt x="189" y="304"/>
                  </a:lnTo>
                  <a:lnTo>
                    <a:pt x="192" y="304"/>
                  </a:lnTo>
                  <a:lnTo>
                    <a:pt x="192" y="305"/>
                  </a:lnTo>
                  <a:lnTo>
                    <a:pt x="196" y="305"/>
                  </a:lnTo>
                  <a:lnTo>
                    <a:pt x="201" y="305"/>
                  </a:lnTo>
                  <a:lnTo>
                    <a:pt x="201" y="318"/>
                  </a:lnTo>
                  <a:lnTo>
                    <a:pt x="69" y="318"/>
                  </a:lnTo>
                  <a:lnTo>
                    <a:pt x="69" y="305"/>
                  </a:lnTo>
                  <a:lnTo>
                    <a:pt x="74" y="305"/>
                  </a:lnTo>
                  <a:lnTo>
                    <a:pt x="77" y="305"/>
                  </a:lnTo>
                  <a:lnTo>
                    <a:pt x="77" y="304"/>
                  </a:lnTo>
                  <a:lnTo>
                    <a:pt x="80" y="304"/>
                  </a:lnTo>
                  <a:lnTo>
                    <a:pt x="82" y="304"/>
                  </a:lnTo>
                  <a:lnTo>
                    <a:pt x="82" y="303"/>
                  </a:lnTo>
                  <a:lnTo>
                    <a:pt x="83" y="303"/>
                  </a:lnTo>
                  <a:lnTo>
                    <a:pt x="83" y="302"/>
                  </a:lnTo>
                  <a:lnTo>
                    <a:pt x="84" y="302"/>
                  </a:lnTo>
                  <a:lnTo>
                    <a:pt x="85" y="300"/>
                  </a:lnTo>
                  <a:lnTo>
                    <a:pt x="85" y="299"/>
                  </a:lnTo>
                  <a:lnTo>
                    <a:pt x="86" y="299"/>
                  </a:lnTo>
                  <a:lnTo>
                    <a:pt x="86" y="298"/>
                  </a:lnTo>
                  <a:lnTo>
                    <a:pt x="87" y="298"/>
                  </a:lnTo>
                  <a:lnTo>
                    <a:pt x="87" y="297"/>
                  </a:lnTo>
                  <a:lnTo>
                    <a:pt x="88" y="297"/>
                  </a:lnTo>
                  <a:lnTo>
                    <a:pt x="88" y="294"/>
                  </a:lnTo>
                  <a:lnTo>
                    <a:pt x="89" y="294"/>
                  </a:lnTo>
                  <a:lnTo>
                    <a:pt x="89" y="290"/>
                  </a:lnTo>
                  <a:lnTo>
                    <a:pt x="89" y="49"/>
                  </a:lnTo>
                  <a:lnTo>
                    <a:pt x="89" y="48"/>
                  </a:lnTo>
                  <a:lnTo>
                    <a:pt x="63" y="48"/>
                  </a:lnTo>
                  <a:lnTo>
                    <a:pt x="61" y="49"/>
                  </a:lnTo>
                  <a:lnTo>
                    <a:pt x="57" y="49"/>
                  </a:lnTo>
                  <a:lnTo>
                    <a:pt x="55" y="50"/>
                  </a:lnTo>
                  <a:lnTo>
                    <a:pt x="51" y="50"/>
                  </a:lnTo>
                  <a:lnTo>
                    <a:pt x="51" y="51"/>
                  </a:lnTo>
                  <a:lnTo>
                    <a:pt x="48" y="51"/>
                  </a:lnTo>
                  <a:lnTo>
                    <a:pt x="47" y="52"/>
                  </a:lnTo>
                  <a:lnTo>
                    <a:pt x="45" y="52"/>
                  </a:lnTo>
                  <a:lnTo>
                    <a:pt x="44" y="52"/>
                  </a:lnTo>
                  <a:lnTo>
                    <a:pt x="43" y="52"/>
                  </a:lnTo>
                  <a:lnTo>
                    <a:pt x="42" y="53"/>
                  </a:lnTo>
                  <a:lnTo>
                    <a:pt x="41" y="53"/>
                  </a:lnTo>
                  <a:lnTo>
                    <a:pt x="40" y="54"/>
                  </a:lnTo>
                  <a:lnTo>
                    <a:pt x="39" y="55"/>
                  </a:lnTo>
                  <a:lnTo>
                    <a:pt x="38" y="55"/>
                  </a:lnTo>
                  <a:lnTo>
                    <a:pt x="36" y="56"/>
                  </a:lnTo>
                  <a:lnTo>
                    <a:pt x="35" y="56"/>
                  </a:lnTo>
                  <a:lnTo>
                    <a:pt x="34" y="57"/>
                  </a:lnTo>
                  <a:lnTo>
                    <a:pt x="33" y="57"/>
                  </a:lnTo>
                  <a:lnTo>
                    <a:pt x="33" y="58"/>
                  </a:lnTo>
                  <a:lnTo>
                    <a:pt x="32" y="58"/>
                  </a:lnTo>
                  <a:lnTo>
                    <a:pt x="31" y="58"/>
                  </a:lnTo>
                  <a:lnTo>
                    <a:pt x="30" y="59"/>
                  </a:lnTo>
                  <a:lnTo>
                    <a:pt x="29" y="59"/>
                  </a:lnTo>
                  <a:lnTo>
                    <a:pt x="29" y="60"/>
                  </a:lnTo>
                  <a:lnTo>
                    <a:pt x="28" y="61"/>
                  </a:lnTo>
                  <a:lnTo>
                    <a:pt x="26" y="63"/>
                  </a:lnTo>
                  <a:lnTo>
                    <a:pt x="26" y="64"/>
                  </a:lnTo>
                  <a:lnTo>
                    <a:pt x="25" y="64"/>
                  </a:lnTo>
                  <a:lnTo>
                    <a:pt x="23" y="65"/>
                  </a:lnTo>
                  <a:lnTo>
                    <a:pt x="23" y="66"/>
                  </a:lnTo>
                  <a:lnTo>
                    <a:pt x="22" y="66"/>
                  </a:lnTo>
                  <a:lnTo>
                    <a:pt x="21" y="67"/>
                  </a:lnTo>
                  <a:lnTo>
                    <a:pt x="21" y="68"/>
                  </a:lnTo>
                  <a:lnTo>
                    <a:pt x="21" y="69"/>
                  </a:lnTo>
                  <a:lnTo>
                    <a:pt x="21" y="70"/>
                  </a:lnTo>
                  <a:lnTo>
                    <a:pt x="20" y="71"/>
                  </a:lnTo>
                  <a:lnTo>
                    <a:pt x="19" y="71"/>
                  </a:lnTo>
                  <a:lnTo>
                    <a:pt x="19" y="72"/>
                  </a:lnTo>
                  <a:lnTo>
                    <a:pt x="18" y="72"/>
                  </a:lnTo>
                  <a:lnTo>
                    <a:pt x="18" y="73"/>
                  </a:lnTo>
                  <a:lnTo>
                    <a:pt x="17" y="74"/>
                  </a:lnTo>
                  <a:lnTo>
                    <a:pt x="17" y="76"/>
                  </a:lnTo>
                  <a:lnTo>
                    <a:pt x="16" y="76"/>
                  </a:lnTo>
                  <a:lnTo>
                    <a:pt x="16" y="77"/>
                  </a:lnTo>
                  <a:lnTo>
                    <a:pt x="15" y="78"/>
                  </a:lnTo>
                  <a:lnTo>
                    <a:pt x="15" y="80"/>
                  </a:lnTo>
                  <a:lnTo>
                    <a:pt x="15" y="81"/>
                  </a:lnTo>
                  <a:lnTo>
                    <a:pt x="15" y="84"/>
                  </a:lnTo>
                  <a:lnTo>
                    <a:pt x="14" y="85"/>
                  </a:lnTo>
                  <a:lnTo>
                    <a:pt x="14" y="88"/>
                  </a:lnTo>
                  <a:lnTo>
                    <a:pt x="13" y="89"/>
                  </a:lnTo>
                  <a:lnTo>
                    <a:pt x="13" y="95"/>
                  </a:lnTo>
                  <a:lnTo>
                    <a:pt x="13" y="92"/>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grpSp>
      <p:sp>
        <p:nvSpPr>
          <p:cNvPr id="2" name="Date Placeholder 1"/>
          <p:cNvSpPr>
            <a:spLocks noGrp="1"/>
          </p:cNvSpPr>
          <p:nvPr>
            <p:ph type="dt" sz="half" idx="10"/>
          </p:nvPr>
        </p:nvSpPr>
        <p:spPr/>
        <p:txBody>
          <a:bodyPr/>
          <a:lstStyle/>
          <a:p>
            <a:pPr>
              <a:defRPr/>
            </a:pPr>
            <a:r>
              <a:rPr lang="en-US" dirty="0"/>
              <a:t>February 13, 2018</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81963" y="500044"/>
            <a:ext cx="3806915" cy="3449927"/>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Outline</a:t>
            </a:r>
          </a:p>
        </p:txBody>
      </p:sp>
      <p:sp>
        <p:nvSpPr>
          <p:cNvPr id="3" name="Content Placeholder 2"/>
          <p:cNvSpPr>
            <a:spLocks noGrp="1"/>
          </p:cNvSpPr>
          <p:nvPr>
            <p:ph idx="1"/>
          </p:nvPr>
        </p:nvSpPr>
        <p:spPr/>
        <p:txBody>
          <a:bodyPr/>
          <a:lstStyle/>
          <a:p>
            <a:r>
              <a:rPr lang="en-CA" dirty="0"/>
              <a:t>Intro, Business value</a:t>
            </a:r>
          </a:p>
          <a:p>
            <a:r>
              <a:rPr lang="en-CA" dirty="0"/>
              <a:t>Standards bodies, Standards development</a:t>
            </a:r>
          </a:p>
          <a:p>
            <a:r>
              <a:rPr lang="en-CA" dirty="0"/>
              <a:t>Canadian scene</a:t>
            </a:r>
          </a:p>
          <a:p>
            <a:r>
              <a:rPr lang="en-CA" dirty="0"/>
              <a:t>Standards policy issues</a:t>
            </a:r>
          </a:p>
          <a:p>
            <a:pPr marL="0" indent="0">
              <a:buNone/>
            </a:pPr>
            <a:endParaRPr lang="en-CA" dirty="0"/>
          </a:p>
        </p:txBody>
      </p:sp>
      <p:sp>
        <p:nvSpPr>
          <p:cNvPr id="5" name="AutoShape 4"/>
          <p:cNvSpPr>
            <a:spLocks noChangeArrowheads="1"/>
          </p:cNvSpPr>
          <p:nvPr/>
        </p:nvSpPr>
        <p:spPr bwMode="auto">
          <a:xfrm>
            <a:off x="117475" y="2733674"/>
            <a:ext cx="511175" cy="379413"/>
          </a:xfrm>
          <a:prstGeom prst="rightArrow">
            <a:avLst>
              <a:gd name="adj1" fmla="val 50000"/>
              <a:gd name="adj2" fmla="val 37372"/>
            </a:avLst>
          </a:prstGeom>
          <a:solidFill>
            <a:srgbClr val="990033"/>
          </a:solidFill>
          <a:ln w="9525">
            <a:solidFill>
              <a:schemeClr val="tx1"/>
            </a:solidFill>
            <a:miter lim="800000"/>
            <a:headEnd/>
            <a:tailEnd/>
          </a:ln>
        </p:spPr>
        <p:txBody>
          <a:bodyPr wrap="none" anchor="ctr"/>
          <a:lstStyle/>
          <a:p>
            <a:endParaRPr lang="en-CA"/>
          </a:p>
        </p:txBody>
      </p:sp>
      <p:sp>
        <p:nvSpPr>
          <p:cNvPr id="6" name="Date Placeholder 5"/>
          <p:cNvSpPr>
            <a:spLocks noGrp="1"/>
          </p:cNvSpPr>
          <p:nvPr>
            <p:ph type="dt" sz="half" idx="10"/>
          </p:nvPr>
        </p:nvSpPr>
        <p:spPr/>
        <p:txBody>
          <a:bodyPr/>
          <a:lstStyle/>
          <a:p>
            <a:pPr>
              <a:defRPr/>
            </a:pPr>
            <a:r>
              <a:rPr lang="en-US" dirty="0"/>
              <a:t>February 13, 2018</a:t>
            </a:r>
          </a:p>
        </p:txBody>
      </p:sp>
    </p:spTree>
    <p:extLst>
      <p:ext uri="{BB962C8B-B14F-4D97-AF65-F5344CB8AC3E}">
        <p14:creationId xmlns:p14="http://schemas.microsoft.com/office/powerpoint/2010/main" val="3826463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6881" y="5241"/>
            <a:ext cx="5797440" cy="1142040"/>
          </a:xfrm>
        </p:spPr>
        <p:txBody>
          <a:bodyPr/>
          <a:lstStyle/>
          <a:p>
            <a:pPr eaLnBrk="1"/>
            <a:r>
              <a:rPr lang="en-CA" dirty="0"/>
              <a:t>Standards Council of Canada</a:t>
            </a:r>
          </a:p>
        </p:txBody>
      </p:sp>
      <p:sp>
        <p:nvSpPr>
          <p:cNvPr id="10243" name="Content Placeholder 2"/>
          <p:cNvSpPr>
            <a:spLocks noGrp="1"/>
          </p:cNvSpPr>
          <p:nvPr>
            <p:ph idx="1"/>
          </p:nvPr>
        </p:nvSpPr>
        <p:spPr>
          <a:xfrm>
            <a:off x="686880" y="1165091"/>
            <a:ext cx="7770240" cy="5357362"/>
          </a:xfrm>
        </p:spPr>
        <p:txBody>
          <a:bodyPr/>
          <a:lstStyle/>
          <a:p>
            <a:pPr eaLnBrk="1"/>
            <a:r>
              <a:rPr lang="en-CA" dirty="0"/>
              <a:t>The Standards Council of Canada (SCC) is a federal Crown corporation founded in 1970</a:t>
            </a:r>
          </a:p>
          <a:p>
            <a:pPr eaLnBrk="1"/>
            <a:r>
              <a:rPr lang="en-CA" dirty="0"/>
              <a:t>SCC is the National Body for ISO, IEC and JTC 1.  SCC also accredits eight domestic standards development organizations, the largest of which is the Canadian Standards Association</a:t>
            </a:r>
          </a:p>
          <a:p>
            <a:pPr eaLnBrk="1"/>
            <a:r>
              <a:rPr lang="en-CA" dirty="0"/>
              <a:t>The Council has up to 13 members and a permanent staff of approximately 90</a:t>
            </a:r>
          </a:p>
          <a:p>
            <a:pPr eaLnBrk="1"/>
            <a:r>
              <a:rPr lang="en-CA" dirty="0"/>
              <a:t>The organization reports to Parliament through the Minister of Innovation, Science and Economic Development and is funded by a Parliamentary appropriation</a:t>
            </a:r>
          </a:p>
          <a:p>
            <a:pPr eaLnBrk="1"/>
            <a:r>
              <a:rPr lang="en-CA" dirty="0"/>
              <a:t>The CEO is John Walter (until June, 2018) who is also President of ISO</a:t>
            </a:r>
          </a:p>
          <a:p>
            <a:pPr eaLnBrk="1"/>
            <a:endParaRPr lang="en-CA" dirty="0"/>
          </a:p>
        </p:txBody>
      </p:sp>
      <p:pic>
        <p:nvPicPr>
          <p:cNvPr id="10245" name="Picture 11" descr="C:\Users\jimacfie\Pictures\logos\scc.jpg"/>
          <p:cNvPicPr>
            <a:picLocks noChangeAspect="1" noChangeArrowheads="1"/>
          </p:cNvPicPr>
          <p:nvPr/>
        </p:nvPicPr>
        <p:blipFill>
          <a:blip r:embed="rId3" cstate="print"/>
          <a:srcRect/>
          <a:stretch>
            <a:fillRect/>
          </a:stretch>
        </p:blipFill>
        <p:spPr bwMode="auto">
          <a:xfrm>
            <a:off x="7511040" y="123853"/>
            <a:ext cx="1272960" cy="760400"/>
          </a:xfrm>
          <a:prstGeom prst="rect">
            <a:avLst/>
          </a:prstGeom>
          <a:noFill/>
          <a:ln w="9525">
            <a:noFill/>
            <a:miter lim="800000"/>
            <a:headEnd/>
            <a:tailEnd/>
          </a:ln>
        </p:spPr>
      </p:pic>
      <p:sp>
        <p:nvSpPr>
          <p:cNvPr id="13" name="Date Placeholder 5">
            <a:extLst>
              <a:ext uri="{FF2B5EF4-FFF2-40B4-BE49-F238E27FC236}">
                <a16:creationId xmlns:a16="http://schemas.microsoft.com/office/drawing/2014/main" xmlns="" id="{723FDCDD-F463-49E8-A16B-53F3E6F49A69}"/>
              </a:ext>
            </a:extLst>
          </p:cNvPr>
          <p:cNvSpPr>
            <a:spLocks noGrp="1"/>
          </p:cNvSpPr>
          <p:nvPr>
            <p:ph type="dt" sz="half" idx="10"/>
          </p:nvPr>
        </p:nvSpPr>
        <p:spPr>
          <a:xfrm>
            <a:off x="687388" y="6248400"/>
            <a:ext cx="1905000" cy="457200"/>
          </a:xfrm>
        </p:spPr>
        <p:txBody>
          <a:bodyPr/>
          <a:lstStyle/>
          <a:p>
            <a:pPr>
              <a:defRPr/>
            </a:pPr>
            <a:r>
              <a:rPr lang="en-US" dirty="0"/>
              <a:t>February 13, 2018</a:t>
            </a:r>
          </a:p>
        </p:txBody>
      </p:sp>
    </p:spTree>
    <p:extLst>
      <p:ext uri="{BB962C8B-B14F-4D97-AF65-F5344CB8AC3E}">
        <p14:creationId xmlns:p14="http://schemas.microsoft.com/office/powerpoint/2010/main" val="17587161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81000" y="476887"/>
            <a:ext cx="8393113" cy="646331"/>
          </a:xfrm>
        </p:spPr>
        <p:txBody>
          <a:bodyPr/>
          <a:lstStyle/>
          <a:p>
            <a:r>
              <a:rPr lang="en-CA" sz="2800" dirty="0">
                <a:solidFill>
                  <a:srgbClr val="A50021"/>
                </a:solidFill>
              </a:rPr>
              <a:t>Innovation, Science and Economic Development </a:t>
            </a:r>
            <a:r>
              <a:rPr lang="en-CA" sz="1600" dirty="0">
                <a:solidFill>
                  <a:srgbClr val="A50021"/>
                </a:solidFill>
              </a:rPr>
              <a:t>(was Industry Canada)</a:t>
            </a:r>
          </a:p>
        </p:txBody>
      </p:sp>
      <p:sp>
        <p:nvSpPr>
          <p:cNvPr id="12291" name="Content Placeholder 2"/>
          <p:cNvSpPr>
            <a:spLocks noGrp="1"/>
          </p:cNvSpPr>
          <p:nvPr>
            <p:ph idx="1"/>
          </p:nvPr>
        </p:nvSpPr>
        <p:spPr>
          <a:xfrm>
            <a:off x="390293" y="1618222"/>
            <a:ext cx="8223840" cy="5595378"/>
          </a:xfrm>
        </p:spPr>
        <p:txBody>
          <a:bodyPr/>
          <a:lstStyle/>
          <a:p>
            <a:r>
              <a:rPr lang="en-CA" sz="2400" dirty="0"/>
              <a:t>Innovation, Science and Economic Development represents the federal government in the International Telecommunication Union, The Organization of American States, the Asia Pacific </a:t>
            </a:r>
            <a:r>
              <a:rPr lang="en-CA" sz="2400" dirty="0" err="1"/>
              <a:t>Telecommunity</a:t>
            </a:r>
            <a:r>
              <a:rPr lang="en-CA" sz="2400" dirty="0"/>
              <a:t>, Asia Pacific Economic Cooperation and the Organization for Economic Cooperation and Development</a:t>
            </a:r>
          </a:p>
          <a:p>
            <a:endParaRPr lang="en-CA" sz="2400" dirty="0"/>
          </a:p>
          <a:p>
            <a:r>
              <a:rPr lang="en-CA" sz="2400" dirty="0"/>
              <a:t>Innovation, Science and Economic Development broadly manages the Canadian private sector participation</a:t>
            </a:r>
          </a:p>
          <a:p>
            <a:pPr marL="0" indent="0">
              <a:buNone/>
            </a:pPr>
            <a:endParaRPr lang="en-CA" dirty="0"/>
          </a:p>
        </p:txBody>
      </p:sp>
      <p:sp>
        <p:nvSpPr>
          <p:cNvPr id="6" name="Date Placeholder 1"/>
          <p:cNvSpPr txBox="1">
            <a:spLocks/>
          </p:cNvSpPr>
          <p:nvPr/>
        </p:nvSpPr>
        <p:spPr>
          <a:xfrm>
            <a:off x="687388" y="6248400"/>
            <a:ext cx="2208212" cy="457200"/>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a:lstStyle>
          <a:p>
            <a:pPr>
              <a:defRPr/>
            </a:pPr>
            <a:r>
              <a:rPr lang="en-US" sz="1400" dirty="0">
                <a:latin typeface="+mn-lt"/>
              </a:rPr>
              <a:t>February 13, 2018</a:t>
            </a:r>
          </a:p>
        </p:txBody>
      </p:sp>
    </p:spTree>
    <p:extLst>
      <p:ext uri="{BB962C8B-B14F-4D97-AF65-F5344CB8AC3E}">
        <p14:creationId xmlns:p14="http://schemas.microsoft.com/office/powerpoint/2010/main" val="9682638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Outline</a:t>
            </a:r>
          </a:p>
        </p:txBody>
      </p:sp>
      <p:sp>
        <p:nvSpPr>
          <p:cNvPr id="3" name="Content Placeholder 2"/>
          <p:cNvSpPr>
            <a:spLocks noGrp="1"/>
          </p:cNvSpPr>
          <p:nvPr>
            <p:ph idx="1"/>
          </p:nvPr>
        </p:nvSpPr>
        <p:spPr/>
        <p:txBody>
          <a:bodyPr/>
          <a:lstStyle/>
          <a:p>
            <a:r>
              <a:rPr lang="en-CA" dirty="0"/>
              <a:t>Intro, Business value</a:t>
            </a:r>
          </a:p>
          <a:p>
            <a:r>
              <a:rPr lang="en-CA" dirty="0"/>
              <a:t>Standards bodies, Standards development</a:t>
            </a:r>
          </a:p>
          <a:p>
            <a:r>
              <a:rPr lang="en-CA" dirty="0"/>
              <a:t>Canadian scene</a:t>
            </a:r>
          </a:p>
          <a:p>
            <a:r>
              <a:rPr lang="en-CA" dirty="0"/>
              <a:t>Standards policy issues</a:t>
            </a:r>
          </a:p>
        </p:txBody>
      </p:sp>
      <p:sp>
        <p:nvSpPr>
          <p:cNvPr id="5" name="AutoShape 4"/>
          <p:cNvSpPr>
            <a:spLocks noChangeArrowheads="1"/>
          </p:cNvSpPr>
          <p:nvPr/>
        </p:nvSpPr>
        <p:spPr bwMode="auto">
          <a:xfrm>
            <a:off x="117475" y="3095624"/>
            <a:ext cx="511175" cy="379413"/>
          </a:xfrm>
          <a:prstGeom prst="rightArrow">
            <a:avLst>
              <a:gd name="adj1" fmla="val 50000"/>
              <a:gd name="adj2" fmla="val 37372"/>
            </a:avLst>
          </a:prstGeom>
          <a:solidFill>
            <a:srgbClr val="990033"/>
          </a:solidFill>
          <a:ln w="9525">
            <a:solidFill>
              <a:schemeClr val="tx1"/>
            </a:solidFill>
            <a:miter lim="800000"/>
            <a:headEnd/>
            <a:tailEnd/>
          </a:ln>
        </p:spPr>
        <p:txBody>
          <a:bodyPr wrap="none" anchor="ctr"/>
          <a:lstStyle/>
          <a:p>
            <a:endParaRPr lang="en-CA"/>
          </a:p>
        </p:txBody>
      </p:sp>
      <p:sp>
        <p:nvSpPr>
          <p:cNvPr id="6" name="Date Placeholder 5"/>
          <p:cNvSpPr>
            <a:spLocks noGrp="1"/>
          </p:cNvSpPr>
          <p:nvPr>
            <p:ph type="dt" sz="half" idx="10"/>
          </p:nvPr>
        </p:nvSpPr>
        <p:spPr/>
        <p:txBody>
          <a:bodyPr/>
          <a:lstStyle/>
          <a:p>
            <a:pPr>
              <a:defRPr/>
            </a:pPr>
            <a:r>
              <a:rPr lang="en-US" dirty="0"/>
              <a:t>February 13, 2018</a:t>
            </a:r>
          </a:p>
        </p:txBody>
      </p:sp>
    </p:spTree>
    <p:extLst>
      <p:ext uri="{BB962C8B-B14F-4D97-AF65-F5344CB8AC3E}">
        <p14:creationId xmlns:p14="http://schemas.microsoft.com/office/powerpoint/2010/main" val="28216377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CA" sz="3600" dirty="0"/>
              <a:t>How many standards ?</a:t>
            </a:r>
          </a:p>
        </p:txBody>
      </p:sp>
      <p:sp>
        <p:nvSpPr>
          <p:cNvPr id="17411" name="Text Placeholder 2"/>
          <p:cNvSpPr>
            <a:spLocks noGrp="1"/>
          </p:cNvSpPr>
          <p:nvPr>
            <p:ph type="body" sz="half" idx="1"/>
          </p:nvPr>
        </p:nvSpPr>
        <p:spPr>
          <a:xfrm>
            <a:off x="687388" y="1981200"/>
            <a:ext cx="7791450" cy="4114800"/>
          </a:xfrm>
        </p:spPr>
        <p:txBody>
          <a:bodyPr/>
          <a:lstStyle/>
          <a:p>
            <a:r>
              <a:rPr lang="en-CA" sz="2200" dirty="0"/>
              <a:t>When to have one standard and when to have more than one?</a:t>
            </a:r>
          </a:p>
          <a:p>
            <a:r>
              <a:rPr lang="en-CA" sz="2200" dirty="0"/>
              <a:t>AC power plugs and sockets on Wikipedia</a:t>
            </a:r>
          </a:p>
          <a:p>
            <a:r>
              <a:rPr lang="en-CA" sz="2200" dirty="0">
                <a:hlinkClick r:id="rId3"/>
              </a:rPr>
              <a:t>http://en.wikipedia.org/wiki/Domestic_AC_power_plugs_and_sockets#Proliferation_of_standards</a:t>
            </a:r>
            <a:endParaRPr lang="en-CA" sz="2200" dirty="0"/>
          </a:p>
          <a:p>
            <a:r>
              <a:rPr lang="en-CA" sz="2200" dirty="0"/>
              <a:t>In a stable technology, one standard is preferable</a:t>
            </a:r>
          </a:p>
          <a:p>
            <a:r>
              <a:rPr lang="en-CA" sz="2200" dirty="0"/>
              <a:t>If technology is advancing, an established standard should not preclude the adoption of a newer, better standard</a:t>
            </a:r>
          </a:p>
          <a:p>
            <a:r>
              <a:rPr lang="en-CA" sz="2200" dirty="0"/>
              <a:t>Backwards compatibility is desirable, but not always achievable</a:t>
            </a:r>
          </a:p>
          <a:p>
            <a:r>
              <a:rPr lang="en-CA" sz="2200" dirty="0"/>
              <a:t>Should contending standards battle in the marketplace?</a:t>
            </a:r>
          </a:p>
          <a:p>
            <a:endParaRPr lang="en-CA" dirty="0"/>
          </a:p>
        </p:txBody>
      </p:sp>
      <p:sp>
        <p:nvSpPr>
          <p:cNvPr id="2" name="Date Placeholder 1"/>
          <p:cNvSpPr>
            <a:spLocks noGrp="1"/>
          </p:cNvSpPr>
          <p:nvPr>
            <p:ph type="dt" sz="half" idx="10"/>
          </p:nvPr>
        </p:nvSpPr>
        <p:spPr/>
        <p:txBody>
          <a:bodyPr/>
          <a:lstStyle/>
          <a:p>
            <a:pPr>
              <a:defRPr/>
            </a:pPr>
            <a:r>
              <a:rPr lang="en-US" dirty="0"/>
              <a:t>February 13, 2018</a:t>
            </a:r>
          </a:p>
        </p:txBody>
      </p:sp>
    </p:spTree>
    <p:extLst>
      <p:ext uri="{BB962C8B-B14F-4D97-AF65-F5344CB8AC3E}">
        <p14:creationId xmlns:p14="http://schemas.microsoft.com/office/powerpoint/2010/main" val="18354639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2012" y="438828"/>
            <a:ext cx="8393113" cy="646331"/>
          </a:xfrm>
        </p:spPr>
        <p:txBody>
          <a:bodyPr/>
          <a:lstStyle/>
          <a:p>
            <a:r>
              <a:rPr lang="en-US" sz="3200" dirty="0">
                <a:solidFill>
                  <a:srgbClr val="A50021"/>
                </a:solidFill>
              </a:rPr>
              <a:t>What are Intellectual Property Rights?</a:t>
            </a:r>
          </a:p>
        </p:txBody>
      </p:sp>
      <p:sp>
        <p:nvSpPr>
          <p:cNvPr id="3" name="Content Placeholder 2"/>
          <p:cNvSpPr>
            <a:spLocks noGrp="1"/>
          </p:cNvSpPr>
          <p:nvPr>
            <p:ph idx="1"/>
          </p:nvPr>
        </p:nvSpPr>
        <p:spPr>
          <a:xfrm>
            <a:off x="381000" y="1753612"/>
            <a:ext cx="8388350" cy="2529923"/>
          </a:xfrm>
        </p:spPr>
        <p:txBody>
          <a:bodyPr/>
          <a:lstStyle/>
          <a:p>
            <a:pPr marL="0" lvl="0" indent="0">
              <a:buNone/>
            </a:pPr>
            <a:r>
              <a:rPr lang="en-US" sz="2400" dirty="0"/>
              <a:t>Premise is to create incentives to invest in developing new inventions or creative works</a:t>
            </a:r>
          </a:p>
          <a:p>
            <a:pPr marL="0" lvl="0" indent="0">
              <a:buNone/>
            </a:pPr>
            <a:endParaRPr lang="en-US" sz="2400" dirty="0"/>
          </a:p>
          <a:p>
            <a:pPr lvl="1"/>
            <a:r>
              <a:rPr lang="en-US" sz="2000" dirty="0"/>
              <a:t>Copyrights – expression of ideas (but not the ideas themselves)</a:t>
            </a:r>
          </a:p>
          <a:p>
            <a:pPr lvl="1"/>
            <a:r>
              <a:rPr lang="en-US" sz="2000" dirty="0"/>
              <a:t>Patents</a:t>
            </a:r>
          </a:p>
          <a:p>
            <a:pPr lvl="1"/>
            <a:r>
              <a:rPr lang="en-US" sz="2000" dirty="0"/>
              <a:t>Trade Marks, Trade secrets, etc. </a:t>
            </a:r>
          </a:p>
        </p:txBody>
      </p:sp>
      <p:sp>
        <p:nvSpPr>
          <p:cNvPr id="5" name="Date Placeholder 1"/>
          <p:cNvSpPr txBox="1">
            <a:spLocks/>
          </p:cNvSpPr>
          <p:nvPr/>
        </p:nvSpPr>
        <p:spPr>
          <a:xfrm>
            <a:off x="693444" y="6248400"/>
            <a:ext cx="2208212" cy="457200"/>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a:lstStyle>
          <a:p>
            <a:pPr>
              <a:defRPr/>
            </a:pPr>
            <a:r>
              <a:rPr lang="en-US" sz="1400" dirty="0">
                <a:latin typeface="+mn-lt"/>
              </a:rPr>
              <a:t>February 13, 2018</a:t>
            </a:r>
          </a:p>
        </p:txBody>
      </p:sp>
    </p:spTree>
    <p:extLst>
      <p:ext uri="{BB962C8B-B14F-4D97-AF65-F5344CB8AC3E}">
        <p14:creationId xmlns:p14="http://schemas.microsoft.com/office/powerpoint/2010/main" val="41573880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381000" y="228600"/>
            <a:ext cx="8393113" cy="1200329"/>
          </a:xfrm>
        </p:spPr>
        <p:txBody>
          <a:bodyPr/>
          <a:lstStyle/>
          <a:p>
            <a:r>
              <a:rPr lang="en-US" altLang="en-US" sz="3600" dirty="0">
                <a:solidFill>
                  <a:srgbClr val="A50021"/>
                </a:solidFill>
              </a:rPr>
              <a:t>Copyright in Standards – Yours, Mine and Ours</a:t>
            </a:r>
          </a:p>
        </p:txBody>
      </p:sp>
      <p:sp>
        <p:nvSpPr>
          <p:cNvPr id="61443" name="Rectangle 3"/>
          <p:cNvSpPr>
            <a:spLocks noGrp="1" noChangeArrowheads="1"/>
          </p:cNvSpPr>
          <p:nvPr>
            <p:ph type="body" idx="1"/>
          </p:nvPr>
        </p:nvSpPr>
        <p:spPr>
          <a:xfrm>
            <a:off x="381000" y="2247543"/>
            <a:ext cx="8763000" cy="3753207"/>
          </a:xfrm>
        </p:spPr>
        <p:txBody>
          <a:bodyPr/>
          <a:lstStyle/>
          <a:p>
            <a:r>
              <a:rPr lang="en-US" altLang="en-US" sz="2400" dirty="0"/>
              <a:t>Committee of technical experts get together to develop a standard</a:t>
            </a:r>
          </a:p>
          <a:p>
            <a:r>
              <a:rPr lang="en-US" altLang="en-US" sz="2400" dirty="0"/>
              <a:t>Each contribution may be protected by its own copyright and owned by the participating expert or that person’s employer</a:t>
            </a:r>
          </a:p>
          <a:p>
            <a:r>
              <a:rPr lang="en-US" altLang="en-US" sz="2400" dirty="0"/>
              <a:t>Often the contributor wants to retain copyright ownership and wants to use the contribution for other internal and external purposes</a:t>
            </a:r>
          </a:p>
          <a:p>
            <a:r>
              <a:rPr lang="en-US" altLang="en-US" sz="2400" dirty="0"/>
              <a:t>At the same time, the SDO often wants/needs explicit permission to include it in the standard</a:t>
            </a:r>
          </a:p>
          <a:p>
            <a:endParaRPr lang="en-US" altLang="en-US" sz="2400" dirty="0"/>
          </a:p>
        </p:txBody>
      </p:sp>
      <p:sp>
        <p:nvSpPr>
          <p:cNvPr id="5" name="Date Placeholder 1"/>
          <p:cNvSpPr txBox="1">
            <a:spLocks/>
          </p:cNvSpPr>
          <p:nvPr/>
        </p:nvSpPr>
        <p:spPr>
          <a:xfrm>
            <a:off x="687388" y="6248400"/>
            <a:ext cx="2208212" cy="457200"/>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a:lstStyle>
          <a:p>
            <a:pPr>
              <a:defRPr/>
            </a:pPr>
            <a:r>
              <a:rPr lang="en-US" sz="1400" dirty="0">
                <a:latin typeface="+mn-lt"/>
              </a:rPr>
              <a:t>February 13, 2018</a:t>
            </a:r>
          </a:p>
        </p:txBody>
      </p:sp>
    </p:spTree>
    <p:extLst>
      <p:ext uri="{BB962C8B-B14F-4D97-AF65-F5344CB8AC3E}">
        <p14:creationId xmlns:p14="http://schemas.microsoft.com/office/powerpoint/2010/main" val="543475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381000" y="228600"/>
            <a:ext cx="8393113" cy="646331"/>
          </a:xfrm>
        </p:spPr>
        <p:txBody>
          <a:bodyPr/>
          <a:lstStyle/>
          <a:p>
            <a:r>
              <a:rPr lang="en-US" altLang="en-US" sz="3600" dirty="0">
                <a:solidFill>
                  <a:srgbClr val="A50021"/>
                </a:solidFill>
              </a:rPr>
              <a:t>Transfer of Copyright</a:t>
            </a:r>
          </a:p>
        </p:txBody>
      </p:sp>
      <p:sp>
        <p:nvSpPr>
          <p:cNvPr id="71683" name="Rectangle 3"/>
          <p:cNvSpPr>
            <a:spLocks noGrp="1" noChangeArrowheads="1"/>
          </p:cNvSpPr>
          <p:nvPr>
            <p:ph type="body" idx="1"/>
          </p:nvPr>
        </p:nvSpPr>
        <p:spPr>
          <a:xfrm>
            <a:off x="381000" y="1416050"/>
            <a:ext cx="8388350" cy="4699748"/>
          </a:xfrm>
        </p:spPr>
        <p:txBody>
          <a:bodyPr/>
          <a:lstStyle/>
          <a:p>
            <a:pPr>
              <a:lnSpc>
                <a:spcPct val="80000"/>
              </a:lnSpc>
            </a:pPr>
            <a:r>
              <a:rPr lang="en-US" altLang="en-US" sz="2400" dirty="0"/>
              <a:t>Outright transfer of any of the copyright interests must be in writing (assignment)</a:t>
            </a:r>
          </a:p>
          <a:p>
            <a:pPr>
              <a:lnSpc>
                <a:spcPct val="80000"/>
              </a:lnSpc>
            </a:pPr>
            <a:endParaRPr lang="en-US" altLang="en-US" sz="2400" dirty="0"/>
          </a:p>
          <a:p>
            <a:pPr>
              <a:lnSpc>
                <a:spcPct val="80000"/>
              </a:lnSpc>
            </a:pPr>
            <a:r>
              <a:rPr lang="en-US" altLang="en-US" sz="2400" dirty="0"/>
              <a:t>One practice is for the participants (in a manner that binds their employers) to license the SDO to use the material in the standard</a:t>
            </a:r>
          </a:p>
          <a:p>
            <a:pPr lvl="1">
              <a:lnSpc>
                <a:spcPct val="80000"/>
              </a:lnSpc>
            </a:pPr>
            <a:r>
              <a:rPr lang="en-US" altLang="en-US" sz="2000" dirty="0"/>
              <a:t>Further provide that the SDO can do all of the usual things with the standard (such as making and distributing copies, granting rights to make derivative works of the standard, rights to sublicense, etc.)</a:t>
            </a:r>
          </a:p>
          <a:p>
            <a:pPr lvl="1">
              <a:lnSpc>
                <a:spcPct val="80000"/>
              </a:lnSpc>
            </a:pPr>
            <a:endParaRPr lang="en-US" altLang="en-US" sz="1800" dirty="0"/>
          </a:p>
          <a:p>
            <a:pPr>
              <a:lnSpc>
                <a:spcPct val="80000"/>
              </a:lnSpc>
            </a:pPr>
            <a:r>
              <a:rPr lang="en-US" altLang="en-US" sz="2400" dirty="0"/>
              <a:t>Mechanisms for accomplishing this vary</a:t>
            </a:r>
          </a:p>
          <a:p>
            <a:pPr>
              <a:lnSpc>
                <a:spcPct val="80000"/>
              </a:lnSpc>
            </a:pPr>
            <a:endParaRPr lang="en-US" altLang="en-US" sz="2400" dirty="0"/>
          </a:p>
          <a:p>
            <a:pPr>
              <a:lnSpc>
                <a:spcPct val="80000"/>
              </a:lnSpc>
            </a:pPr>
            <a:r>
              <a:rPr lang="en-US" altLang="en-US" sz="2400" dirty="0"/>
              <a:t>SDOs then usually assert copyright in the final standard    </a:t>
            </a:r>
          </a:p>
        </p:txBody>
      </p:sp>
      <p:sp>
        <p:nvSpPr>
          <p:cNvPr id="5" name="Date Placeholder 1"/>
          <p:cNvSpPr txBox="1">
            <a:spLocks/>
          </p:cNvSpPr>
          <p:nvPr/>
        </p:nvSpPr>
        <p:spPr>
          <a:xfrm>
            <a:off x="687388" y="6248400"/>
            <a:ext cx="2208212" cy="457200"/>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a:lstStyle>
          <a:p>
            <a:pPr>
              <a:defRPr/>
            </a:pPr>
            <a:r>
              <a:rPr lang="en-US" sz="1400" dirty="0">
                <a:latin typeface="+mn-lt"/>
              </a:rPr>
              <a:t>February 13, 2018</a:t>
            </a:r>
          </a:p>
        </p:txBody>
      </p:sp>
    </p:spTree>
    <p:extLst>
      <p:ext uri="{BB962C8B-B14F-4D97-AF65-F5344CB8AC3E}">
        <p14:creationId xmlns:p14="http://schemas.microsoft.com/office/powerpoint/2010/main" val="17271317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93113" cy="646331"/>
          </a:xfrm>
        </p:spPr>
        <p:txBody>
          <a:bodyPr/>
          <a:lstStyle/>
          <a:p>
            <a:r>
              <a:rPr lang="en-US" sz="3600" dirty="0">
                <a:solidFill>
                  <a:srgbClr val="A50021"/>
                </a:solidFill>
              </a:rPr>
              <a:t>Patent Policies</a:t>
            </a:r>
          </a:p>
        </p:txBody>
      </p:sp>
      <p:sp>
        <p:nvSpPr>
          <p:cNvPr id="3" name="Content Placeholder 2"/>
          <p:cNvSpPr>
            <a:spLocks noGrp="1"/>
          </p:cNvSpPr>
          <p:nvPr>
            <p:ph idx="1"/>
          </p:nvPr>
        </p:nvSpPr>
        <p:spPr>
          <a:xfrm>
            <a:off x="381000" y="1066800"/>
            <a:ext cx="8388350" cy="4856714"/>
          </a:xfrm>
        </p:spPr>
        <p:txBody>
          <a:bodyPr/>
          <a:lstStyle/>
          <a:p>
            <a:r>
              <a:rPr lang="en-US" sz="2400" dirty="0"/>
              <a:t>Most seek licensing assurances from the holders of essential patents (those patents that contain essential claims) to the effect that they will offer licenses to all implementers on “Fair/Reasonable and Non-Discriminatory” terms and conditions</a:t>
            </a:r>
          </a:p>
          <a:p>
            <a:pPr lvl="1"/>
            <a:r>
              <a:rPr lang="en-US" sz="2000" dirty="0"/>
              <a:t>Sometimes the patent holder is willing to provide licenses free of charge (royalty-free) but on other F/RAND terms and conditions</a:t>
            </a:r>
          </a:p>
          <a:p>
            <a:pPr lvl="0"/>
            <a:r>
              <a:rPr lang="en-US" sz="2400" dirty="0"/>
              <a:t>Wording and approach of IPR policies are negotiated among the SDO’s stakeholders</a:t>
            </a:r>
          </a:p>
          <a:p>
            <a:pPr lvl="1"/>
            <a:r>
              <a:rPr lang="en-US" sz="2000" dirty="0"/>
              <a:t>Almost no two are identical</a:t>
            </a:r>
          </a:p>
          <a:p>
            <a:r>
              <a:rPr lang="en-US" sz="2500" dirty="0"/>
              <a:t>SDOs do not engage in license negotiations</a:t>
            </a:r>
          </a:p>
        </p:txBody>
      </p:sp>
      <p:sp>
        <p:nvSpPr>
          <p:cNvPr id="5" name="Date Placeholder 1"/>
          <p:cNvSpPr txBox="1">
            <a:spLocks/>
          </p:cNvSpPr>
          <p:nvPr/>
        </p:nvSpPr>
        <p:spPr>
          <a:xfrm>
            <a:off x="687388" y="6248400"/>
            <a:ext cx="2208212" cy="457200"/>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a:lstStyle>
          <a:p>
            <a:pPr>
              <a:defRPr/>
            </a:pPr>
            <a:r>
              <a:rPr lang="en-US" sz="1400" dirty="0">
                <a:latin typeface="+mn-lt"/>
              </a:rPr>
              <a:t>February 13, 2018</a:t>
            </a:r>
          </a:p>
        </p:txBody>
      </p:sp>
    </p:spTree>
    <p:extLst>
      <p:ext uri="{BB962C8B-B14F-4D97-AF65-F5344CB8AC3E}">
        <p14:creationId xmlns:p14="http://schemas.microsoft.com/office/powerpoint/2010/main" val="8767898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nvPr>
        </p:nvGraphicFramePr>
        <p:xfrm>
          <a:off x="2702459" y="1174662"/>
          <a:ext cx="6715408" cy="4354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220582" y="-23754"/>
            <a:ext cx="2831455" cy="6771084"/>
          </a:xfrm>
          <a:prstGeom prst="rect">
            <a:avLst/>
          </a:prstGeom>
          <a:noFill/>
        </p:spPr>
        <p:txBody>
          <a:bodyPr wrap="square" rtlCol="0">
            <a:spAutoFit/>
          </a:bodyPr>
          <a:lstStyle/>
          <a:p>
            <a:r>
              <a:rPr lang="en-US" sz="1400" dirty="0">
                <a:latin typeface="+mn-lt"/>
              </a:rPr>
              <a:t>Trends:</a:t>
            </a:r>
          </a:p>
          <a:p>
            <a:pPr marL="257175" indent="-257175">
              <a:buAutoNum type="arabicParenR"/>
            </a:pPr>
            <a:r>
              <a:rPr lang="en-US" sz="1400" dirty="0">
                <a:latin typeface="+mn-lt"/>
              </a:rPr>
              <a:t>Innovation is out-pacing traditional legal and regulatory frameworks</a:t>
            </a:r>
          </a:p>
          <a:p>
            <a:pPr marL="257175" indent="-257175">
              <a:buAutoNum type="arabicParenR"/>
            </a:pPr>
            <a:r>
              <a:rPr lang="en-US" sz="1400" dirty="0">
                <a:latin typeface="+mn-lt"/>
              </a:rPr>
              <a:t>ICT is being recognized as critical infrastructure globally</a:t>
            </a:r>
          </a:p>
          <a:p>
            <a:pPr marL="257175" indent="-257175">
              <a:buFontTx/>
              <a:buAutoNum type="arabicParenR"/>
            </a:pPr>
            <a:r>
              <a:rPr lang="en-US" sz="1400" dirty="0">
                <a:latin typeface="+mn-lt"/>
              </a:rPr>
              <a:t>Geopolitical dynamics point to more fragmentation; standards community is less vulnerable</a:t>
            </a:r>
          </a:p>
          <a:p>
            <a:pPr marL="257175" indent="-257175">
              <a:buFontTx/>
              <a:buAutoNum type="arabicParenR"/>
            </a:pPr>
            <a:r>
              <a:rPr lang="en-CA" sz="1400" dirty="0">
                <a:latin typeface="+mn-lt"/>
              </a:rPr>
              <a:t>Open source collaborative development methodology is supplanting the consortia</a:t>
            </a:r>
          </a:p>
          <a:p>
            <a:pPr marL="257175" indent="-257175">
              <a:buAutoNum type="arabicParenR"/>
            </a:pPr>
            <a:r>
              <a:rPr lang="en-US" sz="1400" dirty="0">
                <a:latin typeface="+mn-lt"/>
              </a:rPr>
              <a:t>Maturation </a:t>
            </a:r>
            <a:r>
              <a:rPr lang="en-CA" sz="1400" dirty="0">
                <a:latin typeface="+mn-lt"/>
              </a:rPr>
              <a:t>of the ICT industry is leading to a receptiveness for regulatory oversight</a:t>
            </a:r>
          </a:p>
          <a:p>
            <a:endParaRPr lang="en-US" sz="1400" dirty="0">
              <a:latin typeface="+mn-lt"/>
            </a:endParaRPr>
          </a:p>
          <a:p>
            <a:r>
              <a:rPr lang="en-US" sz="1400" dirty="0">
                <a:latin typeface="+mn-lt"/>
              </a:rPr>
              <a:t>Consequences:</a:t>
            </a:r>
          </a:p>
          <a:p>
            <a:pPr marL="257175" indent="-257175">
              <a:buAutoNum type="arabicParenR"/>
            </a:pPr>
            <a:r>
              <a:rPr lang="en-US" sz="1400" dirty="0">
                <a:latin typeface="+mn-lt"/>
              </a:rPr>
              <a:t>Modern mechanisms of trust are needed by both industry and consumers; international standards are a unique solution for this challenge. </a:t>
            </a:r>
          </a:p>
          <a:p>
            <a:pPr marL="257175" indent="-257175">
              <a:buFontTx/>
              <a:buAutoNum type="arabicParenR"/>
            </a:pPr>
            <a:r>
              <a:rPr lang="en-US" sz="1400" dirty="0">
                <a:latin typeface="+mn-lt"/>
              </a:rPr>
              <a:t>ISO, IEC and ISO/IEC JTC 1 are well-positioned to offer societal and industrial value for ICT through facilitation of standards-setting and publication of documents targeting collaborative regulation outcomes. </a:t>
            </a:r>
          </a:p>
        </p:txBody>
      </p:sp>
      <p:sp>
        <p:nvSpPr>
          <p:cNvPr id="5" name="Date Placeholder 8">
            <a:extLst>
              <a:ext uri="{FF2B5EF4-FFF2-40B4-BE49-F238E27FC236}">
                <a16:creationId xmlns:a16="http://schemas.microsoft.com/office/drawing/2014/main" xmlns="" id="{A831B025-096A-480F-83E7-3DE4B1243B6E}"/>
              </a:ext>
            </a:extLst>
          </p:cNvPr>
          <p:cNvSpPr>
            <a:spLocks noGrp="1"/>
          </p:cNvSpPr>
          <p:nvPr>
            <p:ph type="dt" sz="half" idx="10"/>
          </p:nvPr>
        </p:nvSpPr>
        <p:spPr>
          <a:xfrm>
            <a:off x="6540080" y="6399292"/>
            <a:ext cx="2022440" cy="365125"/>
          </a:xfrm>
        </p:spPr>
        <p:txBody>
          <a:bodyPr/>
          <a:lstStyle/>
          <a:p>
            <a:r>
              <a:rPr lang="en-US" sz="1400" dirty="0"/>
              <a:t>February 13, 2018</a:t>
            </a:r>
          </a:p>
        </p:txBody>
      </p:sp>
      <p:sp>
        <p:nvSpPr>
          <p:cNvPr id="7" name="Title 1">
            <a:extLst>
              <a:ext uri="{FF2B5EF4-FFF2-40B4-BE49-F238E27FC236}">
                <a16:creationId xmlns:a16="http://schemas.microsoft.com/office/drawing/2014/main" xmlns="" id="{5691AEBE-5996-4C04-8CC0-302004E0B31F}"/>
              </a:ext>
            </a:extLst>
          </p:cNvPr>
          <p:cNvSpPr>
            <a:spLocks noGrp="1"/>
          </p:cNvSpPr>
          <p:nvPr>
            <p:ph type="title"/>
          </p:nvPr>
        </p:nvSpPr>
        <p:spPr>
          <a:xfrm>
            <a:off x="3768251" y="126285"/>
            <a:ext cx="6251303" cy="1049235"/>
          </a:xfrm>
        </p:spPr>
        <p:txBody>
          <a:bodyPr/>
          <a:lstStyle/>
          <a:p>
            <a:r>
              <a:rPr lang="en-CA" sz="3600" dirty="0"/>
              <a:t>Future Direction</a:t>
            </a:r>
          </a:p>
        </p:txBody>
      </p:sp>
    </p:spTree>
    <p:extLst>
      <p:ext uri="{BB962C8B-B14F-4D97-AF65-F5344CB8AC3E}">
        <p14:creationId xmlns:p14="http://schemas.microsoft.com/office/powerpoint/2010/main" val="3855993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Outline</a:t>
            </a:r>
          </a:p>
        </p:txBody>
      </p:sp>
      <p:sp>
        <p:nvSpPr>
          <p:cNvPr id="3" name="Content Placeholder 2"/>
          <p:cNvSpPr>
            <a:spLocks noGrp="1"/>
          </p:cNvSpPr>
          <p:nvPr>
            <p:ph idx="1"/>
          </p:nvPr>
        </p:nvSpPr>
        <p:spPr/>
        <p:txBody>
          <a:bodyPr/>
          <a:lstStyle/>
          <a:p>
            <a:r>
              <a:rPr lang="en-CA" dirty="0"/>
              <a:t>Intro, Business value</a:t>
            </a:r>
          </a:p>
          <a:p>
            <a:r>
              <a:rPr lang="en-CA" dirty="0"/>
              <a:t>Standards bodies, Standards development</a:t>
            </a:r>
          </a:p>
          <a:p>
            <a:r>
              <a:rPr lang="en-CA" dirty="0"/>
              <a:t>Canadian scene</a:t>
            </a:r>
          </a:p>
          <a:p>
            <a:r>
              <a:rPr lang="en-CA" dirty="0"/>
              <a:t>Standards policy issues</a:t>
            </a:r>
          </a:p>
        </p:txBody>
      </p:sp>
      <p:sp>
        <p:nvSpPr>
          <p:cNvPr id="5" name="AutoShape 4"/>
          <p:cNvSpPr>
            <a:spLocks noChangeArrowheads="1"/>
          </p:cNvSpPr>
          <p:nvPr/>
        </p:nvSpPr>
        <p:spPr bwMode="auto">
          <a:xfrm>
            <a:off x="117475" y="2000249"/>
            <a:ext cx="511175" cy="379413"/>
          </a:xfrm>
          <a:prstGeom prst="rightArrow">
            <a:avLst>
              <a:gd name="adj1" fmla="val 50000"/>
              <a:gd name="adj2" fmla="val 37372"/>
            </a:avLst>
          </a:prstGeom>
          <a:solidFill>
            <a:srgbClr val="990033"/>
          </a:solidFill>
          <a:ln w="9525">
            <a:solidFill>
              <a:schemeClr val="tx1"/>
            </a:solidFill>
            <a:miter lim="800000"/>
            <a:headEnd/>
            <a:tailEnd/>
          </a:ln>
        </p:spPr>
        <p:txBody>
          <a:bodyPr wrap="none" anchor="ctr"/>
          <a:lstStyle/>
          <a:p>
            <a:endParaRPr lang="en-CA"/>
          </a:p>
        </p:txBody>
      </p:sp>
      <p:sp>
        <p:nvSpPr>
          <p:cNvPr id="6" name="Date Placeholder 5"/>
          <p:cNvSpPr>
            <a:spLocks noGrp="1"/>
          </p:cNvSpPr>
          <p:nvPr>
            <p:ph type="dt" sz="half" idx="10"/>
          </p:nvPr>
        </p:nvSpPr>
        <p:spPr/>
        <p:txBody>
          <a:bodyPr/>
          <a:lstStyle/>
          <a:p>
            <a:pPr>
              <a:defRPr/>
            </a:pPr>
            <a:r>
              <a:rPr lang="en-US" dirty="0"/>
              <a:t>February 13, 2018</a:t>
            </a:r>
          </a:p>
        </p:txBody>
      </p:sp>
    </p:spTree>
    <p:extLst>
      <p:ext uri="{BB962C8B-B14F-4D97-AF65-F5344CB8AC3E}">
        <p14:creationId xmlns:p14="http://schemas.microsoft.com/office/powerpoint/2010/main" val="22796282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0052"/>
            <a:ext cx="9144000" cy="6096000"/>
          </a:xfrm>
          <a:prstGeom prst="rect">
            <a:avLst/>
          </a:prstGeom>
        </p:spPr>
      </p:pic>
      <p:sp>
        <p:nvSpPr>
          <p:cNvPr id="2" name="Date Placeholder 1"/>
          <p:cNvSpPr>
            <a:spLocks noGrp="1"/>
          </p:cNvSpPr>
          <p:nvPr>
            <p:ph type="dt" sz="half" idx="10"/>
          </p:nvPr>
        </p:nvSpPr>
        <p:spPr/>
        <p:txBody>
          <a:bodyPr/>
          <a:lstStyle/>
          <a:p>
            <a:pPr>
              <a:defRPr/>
            </a:pPr>
            <a:r>
              <a:rPr lang="en-US" dirty="0"/>
              <a:t>February 13, 2018</a:t>
            </a:r>
          </a:p>
        </p:txBody>
      </p:sp>
    </p:spTree>
    <p:extLst>
      <p:ext uri="{BB962C8B-B14F-4D97-AF65-F5344CB8AC3E}">
        <p14:creationId xmlns:p14="http://schemas.microsoft.com/office/powerpoint/2010/main" val="33150833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002" y="227028"/>
            <a:ext cx="3984242" cy="264952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91000" y="3545681"/>
            <a:ext cx="4876800" cy="3245644"/>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91000" y="76200"/>
            <a:ext cx="4876800" cy="3250406"/>
          </a:xfrm>
          <a:prstGeom prst="rect">
            <a:avLst/>
          </a:prstGeom>
        </p:spPr>
      </p:pic>
      <p:pic>
        <p:nvPicPr>
          <p:cNvPr id="7" name="Content Placeholder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594" y="3550000"/>
            <a:ext cx="4057650" cy="3043238"/>
          </a:xfrm>
          <a:prstGeom prst="rect">
            <a:avLst/>
          </a:prstGeom>
        </p:spPr>
      </p:pic>
    </p:spTree>
    <p:extLst>
      <p:ext uri="{BB962C8B-B14F-4D97-AF65-F5344CB8AC3E}">
        <p14:creationId xmlns:p14="http://schemas.microsoft.com/office/powerpoint/2010/main" val="2934521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What is a standard?</a:t>
            </a:r>
          </a:p>
        </p:txBody>
      </p:sp>
      <p:sp>
        <p:nvSpPr>
          <p:cNvPr id="3" name="Date Placeholder 2"/>
          <p:cNvSpPr>
            <a:spLocks noGrp="1"/>
          </p:cNvSpPr>
          <p:nvPr>
            <p:ph type="dt" sz="half" idx="10"/>
          </p:nvPr>
        </p:nvSpPr>
        <p:spPr/>
        <p:txBody>
          <a:bodyPr/>
          <a:lstStyle/>
          <a:p>
            <a:pPr>
              <a:defRPr/>
            </a:pPr>
            <a:r>
              <a:rPr lang="en-US" dirty="0"/>
              <a:t>February 13, 2018</a:t>
            </a:r>
          </a:p>
        </p:txBody>
      </p:sp>
      <p:sp>
        <p:nvSpPr>
          <p:cNvPr id="5" name="Rectangle 3"/>
          <p:cNvSpPr txBox="1">
            <a:spLocks noChangeArrowheads="1"/>
          </p:cNvSpPr>
          <p:nvPr/>
        </p:nvSpPr>
        <p:spPr>
          <a:xfrm>
            <a:off x="687388" y="1981199"/>
            <a:ext cx="7769225" cy="3800475"/>
          </a:xfrm>
          <a:prstGeom prst="rect">
            <a:avLst/>
          </a:prstGeom>
        </p:spPr>
        <p:txBody>
          <a:bodyPr/>
          <a:lstStyle>
            <a:lvl1pPr marL="333375" indent="-333375" algn="l" defTabSz="889000" rtl="0" eaLnBrk="0" fontAlgn="base" hangingPunct="0">
              <a:spcBef>
                <a:spcPct val="20000"/>
              </a:spcBef>
              <a:spcAft>
                <a:spcPct val="0"/>
              </a:spcAft>
              <a:buClr>
                <a:srgbClr val="990033"/>
              </a:buClr>
              <a:buChar char="•"/>
              <a:defRPr sz="2000">
                <a:solidFill>
                  <a:schemeClr val="tx1"/>
                </a:solidFill>
                <a:latin typeface="+mn-lt"/>
                <a:ea typeface="+mn-ea"/>
                <a:cs typeface="+mn-cs"/>
              </a:defRPr>
            </a:lvl1pPr>
            <a:lvl2pPr marL="722313" indent="-277813" algn="l" defTabSz="889000" rtl="0" eaLnBrk="0" fontAlgn="base" hangingPunct="0">
              <a:spcBef>
                <a:spcPct val="20000"/>
              </a:spcBef>
              <a:spcAft>
                <a:spcPct val="0"/>
              </a:spcAft>
              <a:buClr>
                <a:srgbClr val="990033"/>
              </a:buClr>
              <a:buChar char="–"/>
              <a:defRPr sz="1500">
                <a:solidFill>
                  <a:schemeClr val="tx1"/>
                </a:solidFill>
                <a:latin typeface="+mn-lt"/>
              </a:defRPr>
            </a:lvl2pPr>
            <a:lvl3pPr marL="1111250" indent="-222250" algn="l" defTabSz="889000" rtl="0" eaLnBrk="0" fontAlgn="base" hangingPunct="0">
              <a:spcBef>
                <a:spcPct val="20000"/>
              </a:spcBef>
              <a:spcAft>
                <a:spcPct val="0"/>
              </a:spcAft>
              <a:buChar char="•"/>
              <a:defRPr sz="1300">
                <a:solidFill>
                  <a:schemeClr val="tx1"/>
                </a:solidFill>
                <a:latin typeface="+mn-lt"/>
              </a:defRPr>
            </a:lvl3pPr>
            <a:lvl4pPr marL="1555750" indent="-222250" algn="l" defTabSz="889000" rtl="0" eaLnBrk="0" fontAlgn="base" hangingPunct="0">
              <a:spcBef>
                <a:spcPct val="20000"/>
              </a:spcBef>
              <a:spcAft>
                <a:spcPct val="0"/>
              </a:spcAft>
              <a:buChar char="–"/>
              <a:defRPr sz="2000">
                <a:solidFill>
                  <a:schemeClr val="tx1"/>
                </a:solidFill>
                <a:latin typeface="+mn-lt"/>
              </a:defRPr>
            </a:lvl4pPr>
            <a:lvl5pPr marL="2000250" indent="-222250" algn="l" defTabSz="889000" rtl="0" eaLnBrk="0" fontAlgn="base" hangingPunct="0">
              <a:spcBef>
                <a:spcPct val="20000"/>
              </a:spcBef>
              <a:spcAft>
                <a:spcPct val="0"/>
              </a:spcAft>
              <a:buChar char="»"/>
              <a:defRPr sz="2000">
                <a:solidFill>
                  <a:schemeClr val="tx1"/>
                </a:solidFill>
                <a:latin typeface="+mn-lt"/>
              </a:defRPr>
            </a:lvl5pPr>
            <a:lvl6pPr marL="2457450" indent="-222250" algn="l" defTabSz="889000" rtl="0" fontAlgn="base">
              <a:spcBef>
                <a:spcPct val="20000"/>
              </a:spcBef>
              <a:spcAft>
                <a:spcPct val="0"/>
              </a:spcAft>
              <a:buChar char="»"/>
              <a:defRPr sz="2000">
                <a:solidFill>
                  <a:schemeClr val="tx1"/>
                </a:solidFill>
                <a:latin typeface="+mn-lt"/>
              </a:defRPr>
            </a:lvl6pPr>
            <a:lvl7pPr marL="2914650" indent="-222250" algn="l" defTabSz="889000" rtl="0" fontAlgn="base">
              <a:spcBef>
                <a:spcPct val="20000"/>
              </a:spcBef>
              <a:spcAft>
                <a:spcPct val="0"/>
              </a:spcAft>
              <a:buChar char="»"/>
              <a:defRPr sz="2000">
                <a:solidFill>
                  <a:schemeClr val="tx1"/>
                </a:solidFill>
                <a:latin typeface="+mn-lt"/>
              </a:defRPr>
            </a:lvl7pPr>
            <a:lvl8pPr marL="3371850" indent="-222250" algn="l" defTabSz="889000" rtl="0" fontAlgn="base">
              <a:spcBef>
                <a:spcPct val="20000"/>
              </a:spcBef>
              <a:spcAft>
                <a:spcPct val="0"/>
              </a:spcAft>
              <a:buChar char="»"/>
              <a:defRPr sz="2000">
                <a:solidFill>
                  <a:schemeClr val="tx1"/>
                </a:solidFill>
                <a:latin typeface="+mn-lt"/>
              </a:defRPr>
            </a:lvl8pPr>
            <a:lvl9pPr marL="3829050" indent="-222250" algn="l" defTabSz="889000" rtl="0" fontAlgn="base">
              <a:spcBef>
                <a:spcPct val="20000"/>
              </a:spcBef>
              <a:spcAft>
                <a:spcPct val="0"/>
              </a:spcAft>
              <a:buChar char="»"/>
              <a:defRPr sz="2000">
                <a:solidFill>
                  <a:schemeClr val="tx1"/>
                </a:solidFill>
                <a:latin typeface="+mn-lt"/>
              </a:defRPr>
            </a:lvl9pPr>
          </a:lstStyle>
          <a:p>
            <a:pPr eaLnBrk="1" hangingPunct="1">
              <a:lnSpc>
                <a:spcPct val="90000"/>
              </a:lnSpc>
            </a:pPr>
            <a:r>
              <a:rPr lang="en-US" kern="0" dirty="0"/>
              <a:t>Typically a document in English.  May include a reference implementation and/or a test specification.  May include software, possibly open source.</a:t>
            </a:r>
          </a:p>
          <a:p>
            <a:pPr lvl="1" eaLnBrk="1" hangingPunct="1">
              <a:lnSpc>
                <a:spcPct val="90000"/>
              </a:lnSpc>
            </a:pPr>
            <a:r>
              <a:rPr lang="en-US" kern="0" dirty="0"/>
              <a:t>s/w could be a reference implementation or test specification</a:t>
            </a:r>
          </a:p>
          <a:p>
            <a:pPr lvl="1" eaLnBrk="1" hangingPunct="1">
              <a:lnSpc>
                <a:spcPct val="90000"/>
              </a:lnSpc>
            </a:pPr>
            <a:r>
              <a:rPr lang="en-US" kern="0" dirty="0"/>
              <a:t>s/w could be normatively referenced</a:t>
            </a:r>
          </a:p>
          <a:p>
            <a:pPr lvl="1" eaLnBrk="1" hangingPunct="1">
              <a:lnSpc>
                <a:spcPct val="90000"/>
              </a:lnSpc>
            </a:pPr>
            <a:r>
              <a:rPr lang="en-US" kern="0" dirty="0"/>
              <a:t>Part of the standard could be s/w code</a:t>
            </a:r>
          </a:p>
          <a:p>
            <a:pPr eaLnBrk="1" hangingPunct="1">
              <a:lnSpc>
                <a:spcPct val="90000"/>
              </a:lnSpc>
            </a:pPr>
            <a:r>
              <a:rPr lang="en-US" kern="0" dirty="0"/>
              <a:t>Standards are typically specifications that leave room for product differentiation in implementation</a:t>
            </a:r>
          </a:p>
          <a:p>
            <a:pPr eaLnBrk="1" hangingPunct="1">
              <a:lnSpc>
                <a:spcPct val="90000"/>
              </a:lnSpc>
            </a:pPr>
            <a:r>
              <a:rPr lang="en-US" kern="0" dirty="0"/>
              <a:t>Standards from standards development organizations (SDOs) are voluntary</a:t>
            </a:r>
          </a:p>
          <a:p>
            <a:pPr eaLnBrk="1" hangingPunct="1">
              <a:lnSpc>
                <a:spcPct val="90000"/>
              </a:lnSpc>
            </a:pPr>
            <a:r>
              <a:rPr lang="en-US" kern="0" dirty="0"/>
              <a:t>Mandatory standards are called regulations</a:t>
            </a:r>
          </a:p>
          <a:p>
            <a:pPr eaLnBrk="1" hangingPunct="1">
              <a:lnSpc>
                <a:spcPct val="90000"/>
              </a:lnSpc>
            </a:pPr>
            <a:r>
              <a:rPr lang="en-US" kern="0" dirty="0"/>
              <a:t>De facto standards are standards set entirely by market forces without the involvement of a standards development organization</a:t>
            </a:r>
          </a:p>
          <a:p>
            <a:pPr eaLnBrk="1" hangingPunct="1">
              <a:lnSpc>
                <a:spcPct val="90000"/>
              </a:lnSpc>
            </a:pPr>
            <a:endParaRPr lang="en-US" kern="0" dirty="0"/>
          </a:p>
        </p:txBody>
      </p:sp>
    </p:spTree>
    <p:extLst>
      <p:ext uri="{BB962C8B-B14F-4D97-AF65-F5344CB8AC3E}">
        <p14:creationId xmlns:p14="http://schemas.microsoft.com/office/powerpoint/2010/main" val="1164554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pPr eaLnBrk="1" hangingPunct="1"/>
            <a:r>
              <a:rPr lang="en-US"/>
              <a:t>Why standards?  In the beginning (1865)…</a:t>
            </a:r>
          </a:p>
        </p:txBody>
      </p:sp>
      <p:sp>
        <p:nvSpPr>
          <p:cNvPr id="7172" name="Rectangle 3"/>
          <p:cNvSpPr>
            <a:spLocks noGrp="1" noChangeArrowheads="1"/>
          </p:cNvSpPr>
          <p:nvPr>
            <p:ph type="body" idx="1"/>
          </p:nvPr>
        </p:nvSpPr>
        <p:spPr>
          <a:xfrm>
            <a:off x="687388" y="1981200"/>
            <a:ext cx="7769225" cy="2374900"/>
          </a:xfrm>
        </p:spPr>
        <p:txBody>
          <a:bodyPr/>
          <a:lstStyle/>
          <a:p>
            <a:pPr eaLnBrk="1" hangingPunct="1">
              <a:lnSpc>
                <a:spcPct val="90000"/>
              </a:lnSpc>
            </a:pPr>
            <a:r>
              <a:rPr lang="en-US" dirty="0"/>
              <a:t>The telecom </a:t>
            </a:r>
            <a:r>
              <a:rPr lang="en-US" sz="2100" dirty="0"/>
              <a:t>industry</a:t>
            </a:r>
            <a:r>
              <a:rPr lang="en-US" dirty="0"/>
              <a:t> used to be made up of monolithic national networks (one operator and one supplier)</a:t>
            </a:r>
          </a:p>
          <a:p>
            <a:pPr eaLnBrk="1" hangingPunct="1">
              <a:lnSpc>
                <a:spcPct val="90000"/>
              </a:lnSpc>
              <a:spcBef>
                <a:spcPct val="50000"/>
              </a:spcBef>
            </a:pPr>
            <a:r>
              <a:rPr lang="en-US" dirty="0"/>
              <a:t>The International Telecommunication Union developed network standards to enable </a:t>
            </a:r>
            <a:r>
              <a:rPr lang="en-US" sz="2100" dirty="0"/>
              <a:t>international</a:t>
            </a:r>
            <a:r>
              <a:rPr lang="en-US" dirty="0"/>
              <a:t> connections and service interoperability</a:t>
            </a:r>
          </a:p>
        </p:txBody>
      </p:sp>
      <p:pic>
        <p:nvPicPr>
          <p:cNvPr id="717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5051425"/>
            <a:ext cx="2225675"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1400" y="5051425"/>
            <a:ext cx="2225675"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7" name="Text Box 10"/>
          <p:cNvSpPr txBox="1">
            <a:spLocks noChangeArrowheads="1"/>
          </p:cNvSpPr>
          <p:nvPr/>
        </p:nvSpPr>
        <p:spPr bwMode="auto">
          <a:xfrm>
            <a:off x="2549525" y="5448300"/>
            <a:ext cx="11461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a:t>National network</a:t>
            </a:r>
          </a:p>
        </p:txBody>
      </p:sp>
      <p:sp>
        <p:nvSpPr>
          <p:cNvPr id="7178" name="Text Box 11"/>
          <p:cNvSpPr txBox="1">
            <a:spLocks noChangeArrowheads="1"/>
          </p:cNvSpPr>
          <p:nvPr/>
        </p:nvSpPr>
        <p:spPr bwMode="auto">
          <a:xfrm>
            <a:off x="5407025" y="5448300"/>
            <a:ext cx="11461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a:t>National network</a:t>
            </a:r>
          </a:p>
        </p:txBody>
      </p:sp>
      <p:sp>
        <p:nvSpPr>
          <p:cNvPr id="7179" name="Line 12"/>
          <p:cNvSpPr>
            <a:spLocks noChangeShapeType="1"/>
          </p:cNvSpPr>
          <p:nvPr/>
        </p:nvSpPr>
        <p:spPr bwMode="auto">
          <a:xfrm>
            <a:off x="4575175" y="5016500"/>
            <a:ext cx="0" cy="12827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1" name="Line 14"/>
          <p:cNvSpPr>
            <a:spLocks noChangeShapeType="1"/>
          </p:cNvSpPr>
          <p:nvPr/>
        </p:nvSpPr>
        <p:spPr bwMode="auto">
          <a:xfrm>
            <a:off x="4105275" y="5738813"/>
            <a:ext cx="7493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3" name="Text Box 16"/>
          <p:cNvSpPr txBox="1">
            <a:spLocks noChangeArrowheads="1"/>
          </p:cNvSpPr>
          <p:nvPr/>
        </p:nvSpPr>
        <p:spPr bwMode="auto">
          <a:xfrm>
            <a:off x="4111625" y="4391025"/>
            <a:ext cx="13271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a:t>International border</a:t>
            </a:r>
          </a:p>
        </p:txBody>
      </p:sp>
      <p:sp>
        <p:nvSpPr>
          <p:cNvPr id="2" name="Date Placeholder 1"/>
          <p:cNvSpPr>
            <a:spLocks noGrp="1"/>
          </p:cNvSpPr>
          <p:nvPr>
            <p:ph type="dt" sz="half" idx="10"/>
          </p:nvPr>
        </p:nvSpPr>
        <p:spPr/>
        <p:txBody>
          <a:bodyPr/>
          <a:lstStyle/>
          <a:p>
            <a:pPr>
              <a:defRPr/>
            </a:pPr>
            <a:r>
              <a:rPr lang="en-US" dirty="0"/>
              <a:t>February 13, 2018</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328" y="4968875"/>
            <a:ext cx="1607760" cy="1076325"/>
          </a:xfrm>
          <a:prstGeom prst="rect">
            <a:avLst/>
          </a:prstGeom>
        </p:spPr>
      </p:pic>
      <p:sp>
        <p:nvSpPr>
          <p:cNvPr id="7180" name="Line 13"/>
          <p:cNvSpPr>
            <a:spLocks noChangeShapeType="1"/>
          </p:cNvSpPr>
          <p:nvPr/>
        </p:nvSpPr>
        <p:spPr bwMode="auto">
          <a:xfrm>
            <a:off x="1524000" y="5738813"/>
            <a:ext cx="4953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126288" y="4943474"/>
            <a:ext cx="1607760" cy="1076325"/>
          </a:xfrm>
          <a:prstGeom prst="rect">
            <a:avLst/>
          </a:prstGeom>
        </p:spPr>
      </p:pic>
      <p:sp>
        <p:nvSpPr>
          <p:cNvPr id="7182" name="Line 15"/>
          <p:cNvSpPr>
            <a:spLocks noChangeShapeType="1"/>
          </p:cNvSpPr>
          <p:nvPr/>
        </p:nvSpPr>
        <p:spPr bwMode="auto">
          <a:xfrm>
            <a:off x="7035800" y="5726113"/>
            <a:ext cx="5588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pPr eaLnBrk="1" hangingPunct="1"/>
            <a:r>
              <a:rPr lang="en-US"/>
              <a:t>Why standards?  More recently…</a:t>
            </a:r>
          </a:p>
        </p:txBody>
      </p:sp>
      <p:sp>
        <p:nvSpPr>
          <p:cNvPr id="8196" name="Rectangle 3"/>
          <p:cNvSpPr>
            <a:spLocks noGrp="1" noChangeArrowheads="1"/>
          </p:cNvSpPr>
          <p:nvPr>
            <p:ph type="body" idx="1"/>
          </p:nvPr>
        </p:nvSpPr>
        <p:spPr>
          <a:xfrm>
            <a:off x="687388" y="2373313"/>
            <a:ext cx="7769225" cy="2984500"/>
          </a:xfrm>
        </p:spPr>
        <p:txBody>
          <a:bodyPr/>
          <a:lstStyle/>
          <a:p>
            <a:pPr eaLnBrk="1" hangingPunct="1">
              <a:lnSpc>
                <a:spcPct val="90000"/>
              </a:lnSpc>
            </a:pPr>
            <a:r>
              <a:rPr lang="en-US"/>
              <a:t>In the era of deregulation, telecom nets are characterized by many network operators, each utilizing many equipment vendors</a:t>
            </a:r>
          </a:p>
          <a:p>
            <a:pPr eaLnBrk="1" hangingPunct="1">
              <a:lnSpc>
                <a:spcPct val="90000"/>
              </a:lnSpc>
            </a:pPr>
            <a:r>
              <a:rPr lang="en-US"/>
              <a:t>A further consequence of deregulation is that telecom systems are being subdivided into smaller and smaller components, and the number of interfaces subject to standardization increases</a:t>
            </a:r>
          </a:p>
          <a:p>
            <a:pPr eaLnBrk="1" hangingPunct="1">
              <a:lnSpc>
                <a:spcPct val="90000"/>
              </a:lnSpc>
            </a:pPr>
            <a:r>
              <a:rPr lang="en-US"/>
              <a:t>Access nets, previously a national concern, are now the subject of global standardization</a:t>
            </a:r>
          </a:p>
          <a:p>
            <a:pPr eaLnBrk="1" hangingPunct="1">
              <a:lnSpc>
                <a:spcPct val="90000"/>
              </a:lnSpc>
            </a:pPr>
            <a:r>
              <a:rPr lang="en-US"/>
              <a:t>Data traffic exceeds voice traffic, enabled by a set of Internet standards</a:t>
            </a:r>
          </a:p>
        </p:txBody>
      </p:sp>
      <p:sp>
        <p:nvSpPr>
          <p:cNvPr id="2" name="Date Placeholder 1"/>
          <p:cNvSpPr>
            <a:spLocks noGrp="1"/>
          </p:cNvSpPr>
          <p:nvPr>
            <p:ph type="dt" sz="half" idx="10"/>
          </p:nvPr>
        </p:nvSpPr>
        <p:spPr/>
        <p:txBody>
          <a:bodyPr/>
          <a:lstStyle/>
          <a:p>
            <a:pPr>
              <a:defRPr/>
            </a:pPr>
            <a:r>
              <a:rPr lang="en-US" dirty="0"/>
              <a:t>February 13, 2018</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pPr eaLnBrk="1" hangingPunct="1"/>
            <a:r>
              <a:rPr lang="en-US"/>
              <a:t>Globalization</a:t>
            </a:r>
          </a:p>
        </p:txBody>
      </p:sp>
      <p:sp>
        <p:nvSpPr>
          <p:cNvPr id="9220" name="Rectangle 3"/>
          <p:cNvSpPr>
            <a:spLocks noGrp="1" noChangeArrowheads="1"/>
          </p:cNvSpPr>
          <p:nvPr>
            <p:ph type="body" sz="half" idx="1"/>
          </p:nvPr>
        </p:nvSpPr>
        <p:spPr>
          <a:xfrm>
            <a:off x="687388" y="1981200"/>
            <a:ext cx="7593012" cy="4114800"/>
          </a:xfrm>
        </p:spPr>
        <p:txBody>
          <a:bodyPr/>
          <a:lstStyle/>
          <a:p>
            <a:pPr eaLnBrk="1" hangingPunct="1">
              <a:spcBef>
                <a:spcPct val="50000"/>
              </a:spcBef>
            </a:pPr>
            <a:r>
              <a:rPr lang="en-US"/>
              <a:t>Successful companies seek to extend their markets – national, regional, global</a:t>
            </a:r>
          </a:p>
          <a:p>
            <a:pPr eaLnBrk="1" hangingPunct="1">
              <a:spcBef>
                <a:spcPct val="50000"/>
              </a:spcBef>
            </a:pPr>
            <a:r>
              <a:rPr lang="en-US"/>
              <a:t>The telecoms market is rapidly becoming a global market</a:t>
            </a:r>
          </a:p>
          <a:p>
            <a:pPr eaLnBrk="1" hangingPunct="1">
              <a:spcBef>
                <a:spcPct val="50000"/>
              </a:spcBef>
            </a:pPr>
            <a:r>
              <a:rPr lang="en-US"/>
              <a:t>Global standards enable a global market</a:t>
            </a:r>
          </a:p>
          <a:p>
            <a:pPr eaLnBrk="1" hangingPunct="1">
              <a:spcBef>
                <a:spcPct val="50000"/>
              </a:spcBef>
            </a:pPr>
            <a:r>
              <a:rPr lang="en-US"/>
              <a:t>The standards development process is becoming global – national bodies decrease in significance; regional bodies extend their influence outside their region</a:t>
            </a:r>
          </a:p>
        </p:txBody>
      </p:sp>
      <p:pic>
        <p:nvPicPr>
          <p:cNvPr id="9221" name="Picture 4" descr="j0335112"/>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3614738" y="4987925"/>
            <a:ext cx="1517650" cy="1517650"/>
          </a:xfrm>
        </p:spPr>
      </p:pic>
      <p:sp>
        <p:nvSpPr>
          <p:cNvPr id="2" name="Date Placeholder 1"/>
          <p:cNvSpPr>
            <a:spLocks noGrp="1"/>
          </p:cNvSpPr>
          <p:nvPr>
            <p:ph type="dt" sz="half" idx="10"/>
          </p:nvPr>
        </p:nvSpPr>
        <p:spPr/>
        <p:txBody>
          <a:bodyPr/>
          <a:lstStyle/>
          <a:p>
            <a:pPr>
              <a:defRPr/>
            </a:pPr>
            <a:r>
              <a:rPr lang="en-US" dirty="0"/>
              <a:t>February 13, 2018</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687388" y="178706"/>
            <a:ext cx="7009949" cy="1143000"/>
          </a:xfrm>
        </p:spPr>
        <p:txBody>
          <a:bodyPr/>
          <a:lstStyle/>
          <a:p>
            <a:pPr eaLnBrk="1" hangingPunct="1"/>
            <a:r>
              <a:rPr lang="en-US" dirty="0"/>
              <a:t>Standards Benefits: </a:t>
            </a:r>
            <a:r>
              <a:rPr lang="en-US" i="1" dirty="0"/>
              <a:t>Interoperability</a:t>
            </a:r>
            <a:endParaRPr lang="en-US" sz="2300" i="1" dirty="0">
              <a:solidFill>
                <a:schemeClr val="hlink"/>
              </a:solidFill>
            </a:endParaRPr>
          </a:p>
        </p:txBody>
      </p:sp>
      <p:sp>
        <p:nvSpPr>
          <p:cNvPr id="10244" name="Text Box 3"/>
          <p:cNvSpPr txBox="1">
            <a:spLocks noChangeArrowheads="1"/>
          </p:cNvSpPr>
          <p:nvPr/>
        </p:nvSpPr>
        <p:spPr bwMode="auto">
          <a:xfrm>
            <a:off x="746125" y="15684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buFont typeface="Wingdings" pitchFamily="2" charset="2"/>
              <a:buNone/>
            </a:pPr>
            <a:endParaRPr lang="en-US" sz="1800">
              <a:solidFill>
                <a:srgbClr val="5F5F5F"/>
              </a:solidFill>
              <a:latin typeface="Arial" charset="0"/>
            </a:endParaRPr>
          </a:p>
        </p:txBody>
      </p:sp>
      <p:sp>
        <p:nvSpPr>
          <p:cNvPr id="10245" name="AutoShape 4"/>
          <p:cNvSpPr>
            <a:spLocks noChangeArrowheads="1"/>
          </p:cNvSpPr>
          <p:nvPr/>
        </p:nvSpPr>
        <p:spPr bwMode="auto">
          <a:xfrm>
            <a:off x="782638" y="1253217"/>
            <a:ext cx="7705725" cy="4984750"/>
          </a:xfrm>
          <a:prstGeom prst="roundRect">
            <a:avLst>
              <a:gd name="adj" fmla="val 5606"/>
            </a:avLst>
          </a:prstGeom>
          <a:solidFill>
            <a:srgbClr val="B3B5B7"/>
          </a:solidFill>
          <a:ln w="6350" algn="ctr">
            <a:solidFill>
              <a:schemeClr val="bg2"/>
            </a:solidFill>
            <a:round/>
            <a:headEnd/>
            <a:tailEnd/>
          </a:ln>
        </p:spPr>
        <p:txBody>
          <a:bodyPr wrap="none" anchor="ctr"/>
          <a:lstStyle/>
          <a:p>
            <a:endParaRPr lang="en-CA"/>
          </a:p>
        </p:txBody>
      </p:sp>
      <p:sp>
        <p:nvSpPr>
          <p:cNvPr id="10246" name="AutoShape 5"/>
          <p:cNvSpPr>
            <a:spLocks noChangeArrowheads="1"/>
          </p:cNvSpPr>
          <p:nvPr/>
        </p:nvSpPr>
        <p:spPr bwMode="white">
          <a:xfrm>
            <a:off x="1116013" y="1605866"/>
            <a:ext cx="7051675" cy="2082800"/>
          </a:xfrm>
          <a:prstGeom prst="roundRect">
            <a:avLst>
              <a:gd name="adj" fmla="val 7625"/>
            </a:avLst>
          </a:prstGeom>
          <a:solidFill>
            <a:srgbClr val="0000FF"/>
          </a:solidFill>
          <a:ln w="9525" algn="ctr">
            <a:solidFill>
              <a:srgbClr val="DDDDDD"/>
            </a:solidFill>
            <a:round/>
            <a:headEnd/>
            <a:tailEnd/>
          </a:ln>
        </p:spPr>
        <p:txBody>
          <a:bodyPr wrap="none" anchor="ctr"/>
          <a:lstStyle/>
          <a:p>
            <a:pPr>
              <a:buFont typeface="Wingdings" pitchFamily="2" charset="2"/>
              <a:buNone/>
            </a:pPr>
            <a:endParaRPr lang="en-US" sz="1800">
              <a:latin typeface="Arial" charset="0"/>
            </a:endParaRPr>
          </a:p>
        </p:txBody>
      </p:sp>
      <p:sp>
        <p:nvSpPr>
          <p:cNvPr id="10247" name="Text Box 6"/>
          <p:cNvSpPr txBox="1">
            <a:spLocks noChangeArrowheads="1"/>
          </p:cNvSpPr>
          <p:nvPr/>
        </p:nvSpPr>
        <p:spPr bwMode="auto">
          <a:xfrm>
            <a:off x="1158875" y="1775276"/>
            <a:ext cx="6775450" cy="207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buFont typeface="Wingdings" pitchFamily="2" charset="2"/>
              <a:buNone/>
            </a:pPr>
            <a:r>
              <a:rPr lang="en-US" sz="1800" b="1" u="sng" dirty="0">
                <a:solidFill>
                  <a:schemeClr val="bg1"/>
                </a:solidFill>
                <a:latin typeface="Arial" charset="0"/>
              </a:rPr>
              <a:t>Network operators</a:t>
            </a:r>
            <a:r>
              <a:rPr lang="en-US" sz="1800" b="1" dirty="0">
                <a:solidFill>
                  <a:schemeClr val="bg1"/>
                </a:solidFill>
                <a:latin typeface="Arial" charset="0"/>
              </a:rPr>
              <a:t>:</a:t>
            </a:r>
          </a:p>
          <a:p>
            <a:pPr algn="ctr" eaLnBrk="1" hangingPunct="1">
              <a:buFont typeface="Wingdings" pitchFamily="2" charset="2"/>
              <a:buNone/>
            </a:pPr>
            <a:endParaRPr lang="en-US" sz="1600" b="1" dirty="0">
              <a:solidFill>
                <a:schemeClr val="bg1"/>
              </a:solidFill>
              <a:latin typeface="Arial" charset="0"/>
            </a:endParaRPr>
          </a:p>
          <a:p>
            <a:pPr eaLnBrk="1" hangingPunct="1">
              <a:buFont typeface="Wingdings" pitchFamily="2" charset="2"/>
              <a:buChar char="q"/>
            </a:pPr>
            <a:r>
              <a:rPr lang="en-US" sz="1600" dirty="0">
                <a:solidFill>
                  <a:schemeClr val="bg1"/>
                </a:solidFill>
                <a:latin typeface="Arial" charset="0"/>
              </a:rPr>
              <a:t>  Multiple sources of supply (decrease risk of sole supplier</a:t>
            </a:r>
          </a:p>
          <a:p>
            <a:pPr eaLnBrk="1" hangingPunct="1">
              <a:buFont typeface="Wingdings" pitchFamily="2" charset="2"/>
              <a:buNone/>
            </a:pPr>
            <a:r>
              <a:rPr lang="en-US" sz="1600" dirty="0">
                <a:solidFill>
                  <a:schemeClr val="bg1"/>
                </a:solidFill>
                <a:latin typeface="Arial" charset="0"/>
              </a:rPr>
              <a:t>     dependencies/lock-in, improve choice at competitive prices)</a:t>
            </a:r>
          </a:p>
          <a:p>
            <a:pPr eaLnBrk="1" hangingPunct="1">
              <a:buFont typeface="Wingdings" pitchFamily="2" charset="2"/>
              <a:buChar char="q"/>
            </a:pPr>
            <a:r>
              <a:rPr lang="en-US" sz="1600" dirty="0">
                <a:solidFill>
                  <a:schemeClr val="bg1"/>
                </a:solidFill>
                <a:latin typeface="Arial" charset="0"/>
              </a:rPr>
              <a:t>  Interoperability e.g. multi-vendor networks, service interop</a:t>
            </a:r>
          </a:p>
          <a:p>
            <a:pPr eaLnBrk="1" hangingPunct="1">
              <a:buFont typeface="Wingdings" pitchFamily="2" charset="2"/>
              <a:buChar char="q"/>
            </a:pPr>
            <a:r>
              <a:rPr lang="en-US" sz="1600" dirty="0">
                <a:solidFill>
                  <a:schemeClr val="bg1"/>
                </a:solidFill>
                <a:latin typeface="Arial" charset="0"/>
              </a:rPr>
              <a:t>  Assurance that investment in technology should not abruptly </a:t>
            </a:r>
          </a:p>
          <a:p>
            <a:pPr eaLnBrk="1" hangingPunct="1">
              <a:buFont typeface="Wingdings" pitchFamily="2" charset="2"/>
              <a:buNone/>
            </a:pPr>
            <a:r>
              <a:rPr lang="en-US" sz="1600" dirty="0">
                <a:solidFill>
                  <a:schemeClr val="bg1"/>
                </a:solidFill>
                <a:latin typeface="Arial" charset="0"/>
              </a:rPr>
              <a:t>     change or fail </a:t>
            </a:r>
          </a:p>
          <a:p>
            <a:pPr eaLnBrk="1" hangingPunct="1">
              <a:buFont typeface="Wingdings" pitchFamily="2" charset="2"/>
              <a:buNone/>
            </a:pPr>
            <a:endParaRPr lang="en-US" sz="1600" dirty="0">
              <a:solidFill>
                <a:schemeClr val="bg1"/>
              </a:solidFill>
              <a:latin typeface="Arial" charset="0"/>
            </a:endParaRPr>
          </a:p>
        </p:txBody>
      </p:sp>
      <p:sp>
        <p:nvSpPr>
          <p:cNvPr id="10248" name="AutoShape 7"/>
          <p:cNvSpPr>
            <a:spLocks noChangeArrowheads="1"/>
          </p:cNvSpPr>
          <p:nvPr/>
        </p:nvSpPr>
        <p:spPr bwMode="white">
          <a:xfrm>
            <a:off x="1103313" y="3786642"/>
            <a:ext cx="7026275" cy="2473325"/>
          </a:xfrm>
          <a:prstGeom prst="roundRect">
            <a:avLst>
              <a:gd name="adj" fmla="val 7625"/>
            </a:avLst>
          </a:prstGeom>
          <a:solidFill>
            <a:srgbClr val="0000FF"/>
          </a:solidFill>
          <a:ln w="9525" algn="ctr">
            <a:solidFill>
              <a:srgbClr val="DDDDDD"/>
            </a:solidFill>
            <a:round/>
            <a:headEnd/>
            <a:tailEnd/>
          </a:ln>
        </p:spPr>
        <p:txBody>
          <a:bodyPr wrap="none" anchor="ctr"/>
          <a:lstStyle/>
          <a:p>
            <a:pPr>
              <a:buFont typeface="Wingdings" pitchFamily="2" charset="2"/>
              <a:buNone/>
            </a:pPr>
            <a:endParaRPr lang="en-US" sz="1800">
              <a:latin typeface="Arial" charset="0"/>
            </a:endParaRPr>
          </a:p>
        </p:txBody>
      </p:sp>
      <p:sp>
        <p:nvSpPr>
          <p:cNvPr id="10249" name="Text Box 8"/>
          <p:cNvSpPr txBox="1">
            <a:spLocks noChangeArrowheads="1"/>
          </p:cNvSpPr>
          <p:nvPr/>
        </p:nvSpPr>
        <p:spPr bwMode="auto">
          <a:xfrm>
            <a:off x="1158875" y="4070350"/>
            <a:ext cx="6775450" cy="2108200"/>
          </a:xfrm>
          <a:prstGeom prst="rect">
            <a:avLst/>
          </a:prstGeom>
          <a:solidFill>
            <a:srgbClr val="0000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buFont typeface="Wingdings" pitchFamily="2" charset="2"/>
              <a:buNone/>
            </a:pPr>
            <a:r>
              <a:rPr lang="en-US" sz="1800" b="1" u="sng">
                <a:solidFill>
                  <a:schemeClr val="bg1"/>
                </a:solidFill>
                <a:latin typeface="Arial" charset="0"/>
              </a:rPr>
              <a:t>Vendors / developers</a:t>
            </a:r>
            <a:r>
              <a:rPr lang="en-US" sz="1800" b="1">
                <a:solidFill>
                  <a:schemeClr val="bg1"/>
                </a:solidFill>
                <a:latin typeface="Arial" charset="0"/>
              </a:rPr>
              <a:t>:</a:t>
            </a:r>
          </a:p>
          <a:p>
            <a:pPr eaLnBrk="1" hangingPunct="1">
              <a:buFont typeface="Wingdings" pitchFamily="2" charset="2"/>
              <a:buNone/>
            </a:pPr>
            <a:endParaRPr lang="en-US" sz="1800" b="1">
              <a:solidFill>
                <a:schemeClr val="bg1"/>
              </a:solidFill>
              <a:latin typeface="Arial" charset="0"/>
            </a:endParaRPr>
          </a:p>
          <a:p>
            <a:pPr eaLnBrk="1" hangingPunct="1">
              <a:buFont typeface="Wingdings" pitchFamily="2" charset="2"/>
              <a:buChar char="q"/>
            </a:pPr>
            <a:r>
              <a:rPr lang="en-US" sz="1600">
                <a:solidFill>
                  <a:schemeClr val="bg1"/>
                </a:solidFill>
                <a:latin typeface="Arial" charset="0"/>
              </a:rPr>
              <a:t> Network vendors can sell to all service operators, freed from vendor </a:t>
            </a:r>
          </a:p>
          <a:p>
            <a:pPr eaLnBrk="1" hangingPunct="1">
              <a:buFont typeface="Wingdings" pitchFamily="2" charset="2"/>
              <a:buNone/>
            </a:pPr>
            <a:r>
              <a:rPr lang="en-US" sz="1600">
                <a:solidFill>
                  <a:schemeClr val="bg1"/>
                </a:solidFill>
                <a:latin typeface="Arial" charset="0"/>
              </a:rPr>
              <a:t>    specific R&amp;D</a:t>
            </a:r>
          </a:p>
          <a:p>
            <a:pPr eaLnBrk="1" hangingPunct="1">
              <a:buFont typeface="Wingdings" pitchFamily="2" charset="2"/>
              <a:buChar char="q"/>
            </a:pPr>
            <a:r>
              <a:rPr lang="en-US" sz="1600">
                <a:solidFill>
                  <a:schemeClr val="bg1"/>
                </a:solidFill>
                <a:latin typeface="Arial" charset="0"/>
              </a:rPr>
              <a:t> Reduce customization</a:t>
            </a:r>
          </a:p>
          <a:p>
            <a:pPr eaLnBrk="1" hangingPunct="1">
              <a:buFont typeface="Wingdings" pitchFamily="2" charset="2"/>
              <a:buChar char="q"/>
            </a:pPr>
            <a:r>
              <a:rPr lang="en-US" sz="1600">
                <a:solidFill>
                  <a:schemeClr val="bg1"/>
                </a:solidFill>
                <a:latin typeface="Arial" charset="0"/>
              </a:rPr>
              <a:t> Build reputation / customer confidence - strong standards brand</a:t>
            </a:r>
          </a:p>
          <a:p>
            <a:pPr eaLnBrk="1" hangingPunct="1">
              <a:buFont typeface="Wingdings" pitchFamily="2" charset="2"/>
              <a:buChar char="q"/>
            </a:pPr>
            <a:r>
              <a:rPr lang="en-US" sz="1600">
                <a:solidFill>
                  <a:schemeClr val="bg1"/>
                </a:solidFill>
                <a:latin typeface="Arial" charset="0"/>
              </a:rPr>
              <a:t> Larger markets from wide adoption, greater economies of scale</a:t>
            </a:r>
          </a:p>
          <a:p>
            <a:pPr eaLnBrk="1" hangingPunct="1">
              <a:buFont typeface="Wingdings" pitchFamily="2" charset="2"/>
              <a:buChar char="q"/>
            </a:pPr>
            <a:endParaRPr lang="en-US" sz="1600">
              <a:solidFill>
                <a:schemeClr val="bg1"/>
              </a:solidFill>
              <a:latin typeface="Arial" charset="0"/>
            </a:endParaRPr>
          </a:p>
        </p:txBody>
      </p:sp>
      <p:sp>
        <p:nvSpPr>
          <p:cNvPr id="2" name="Date Placeholder 1"/>
          <p:cNvSpPr>
            <a:spLocks noGrp="1"/>
          </p:cNvSpPr>
          <p:nvPr>
            <p:ph type="dt" sz="half" idx="10"/>
          </p:nvPr>
        </p:nvSpPr>
        <p:spPr>
          <a:xfrm>
            <a:off x="687388" y="6477006"/>
            <a:ext cx="1905000" cy="457200"/>
          </a:xfrm>
        </p:spPr>
        <p:txBody>
          <a:bodyPr/>
          <a:lstStyle/>
          <a:p>
            <a:pPr>
              <a:defRPr/>
            </a:pPr>
            <a:r>
              <a:rPr lang="en-US" dirty="0"/>
              <a:t>February 13, 2018</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ounded Rectangle 38"/>
          <p:cNvSpPr/>
          <p:nvPr/>
        </p:nvSpPr>
        <p:spPr>
          <a:xfrm>
            <a:off x="3200400" y="990600"/>
            <a:ext cx="5715000" cy="4876800"/>
          </a:xfrm>
          <a:prstGeom prst="roundRect">
            <a:avLst/>
          </a:prstGeom>
          <a:solidFill>
            <a:srgbClr val="0000FF"/>
          </a:solidFill>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28600" y="304800"/>
            <a:ext cx="8229600" cy="487363"/>
          </a:xfrm>
        </p:spPr>
        <p:txBody>
          <a:bodyPr>
            <a:noAutofit/>
          </a:bodyPr>
          <a:lstStyle/>
          <a:p>
            <a:r>
              <a:rPr lang="en-US" sz="2400" dirty="0"/>
              <a:t>Interoperability</a:t>
            </a:r>
          </a:p>
        </p:txBody>
      </p:sp>
      <p:grpSp>
        <p:nvGrpSpPr>
          <p:cNvPr id="3" name="Group 30"/>
          <p:cNvGrpSpPr/>
          <p:nvPr/>
        </p:nvGrpSpPr>
        <p:grpSpPr>
          <a:xfrm>
            <a:off x="3505200" y="1772308"/>
            <a:ext cx="5181600" cy="2647292"/>
            <a:chOff x="6140568" y="2229508"/>
            <a:chExt cx="2590800" cy="1926396"/>
          </a:xfrm>
          <a:solidFill>
            <a:srgbClr val="002060"/>
          </a:solidFill>
        </p:grpSpPr>
        <p:sp>
          <p:nvSpPr>
            <p:cNvPr id="16" name="Rounded Rectangle 15"/>
            <p:cNvSpPr/>
            <p:nvPr/>
          </p:nvSpPr>
          <p:spPr>
            <a:xfrm>
              <a:off x="6140568" y="2229508"/>
              <a:ext cx="2590800" cy="313764"/>
            </a:xfrm>
            <a:prstGeom prst="roundRect">
              <a:avLst/>
            </a:prstGeom>
            <a:grp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7675" indent="-447675">
                <a:buFont typeface="Palatino Linotype" pitchFamily="18" charset="0"/>
                <a:buChar char="•"/>
              </a:pPr>
              <a:r>
                <a:rPr lang="en-US" sz="1200" b="1" dirty="0"/>
                <a:t>Standards do not ensure interoperability on their own</a:t>
              </a:r>
            </a:p>
          </p:txBody>
        </p:sp>
        <p:sp>
          <p:nvSpPr>
            <p:cNvPr id="18" name="Rounded Rectangle 17"/>
            <p:cNvSpPr/>
            <p:nvPr/>
          </p:nvSpPr>
          <p:spPr>
            <a:xfrm>
              <a:off x="6140568" y="2632666"/>
              <a:ext cx="2590800" cy="313764"/>
            </a:xfrm>
            <a:prstGeom prst="roundRect">
              <a:avLst/>
            </a:prstGeom>
            <a:grp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7675" indent="-447675">
                <a:buFont typeface="Palatino Linotype" pitchFamily="18" charset="0"/>
                <a:buChar char="•"/>
              </a:pPr>
              <a:r>
                <a:rPr lang="en-US" sz="1200" b="1" dirty="0"/>
                <a:t>A product can be compliant with a standard but still not interoperate with other compliant products</a:t>
              </a:r>
            </a:p>
          </p:txBody>
        </p:sp>
        <p:sp>
          <p:nvSpPr>
            <p:cNvPr id="19" name="Rounded Rectangle 18"/>
            <p:cNvSpPr/>
            <p:nvPr/>
          </p:nvSpPr>
          <p:spPr>
            <a:xfrm>
              <a:off x="6140568" y="3035824"/>
              <a:ext cx="2590800" cy="313764"/>
            </a:xfrm>
            <a:prstGeom prst="roundRect">
              <a:avLst/>
            </a:prstGeom>
            <a:grp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7675" indent="-447675">
                <a:buFont typeface="Palatino Linotype" pitchFamily="18" charset="0"/>
                <a:buChar char="•"/>
              </a:pPr>
              <a:r>
                <a:rPr lang="en-US" sz="1200" b="1" dirty="0"/>
                <a:t>Standards often contain options and variants, and sometimes ambiguities or errors</a:t>
              </a:r>
            </a:p>
          </p:txBody>
        </p:sp>
        <p:sp>
          <p:nvSpPr>
            <p:cNvPr id="21" name="Rounded Rectangle 20"/>
            <p:cNvSpPr/>
            <p:nvPr/>
          </p:nvSpPr>
          <p:spPr>
            <a:xfrm>
              <a:off x="6140568" y="3438982"/>
              <a:ext cx="2590800" cy="313764"/>
            </a:xfrm>
            <a:prstGeom prst="roundRect">
              <a:avLst/>
            </a:prstGeom>
            <a:grp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7675" indent="-447675">
                <a:buFont typeface="Palatino Linotype" pitchFamily="18" charset="0"/>
                <a:buChar char="•"/>
              </a:pPr>
              <a:r>
                <a:rPr lang="en-US" sz="1200" b="1" dirty="0"/>
                <a:t>Some SDOs offer conformance testing services or interoperability testing services</a:t>
              </a:r>
            </a:p>
          </p:txBody>
        </p:sp>
        <p:sp>
          <p:nvSpPr>
            <p:cNvPr id="25" name="Rounded Rectangle 24"/>
            <p:cNvSpPr/>
            <p:nvPr/>
          </p:nvSpPr>
          <p:spPr>
            <a:xfrm>
              <a:off x="6140568" y="3842140"/>
              <a:ext cx="2590800" cy="313764"/>
            </a:xfrm>
            <a:prstGeom prst="roundRect">
              <a:avLst/>
            </a:prstGeom>
            <a:grp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7675" indent="-447675">
                <a:buFont typeface="Palatino Linotype" pitchFamily="18" charset="0"/>
                <a:buChar char="•"/>
              </a:pPr>
              <a:r>
                <a:rPr lang="en-US" sz="1200" b="1" dirty="0"/>
                <a:t>Some SDOs derive profiles to agree options among a set of implementers</a:t>
              </a:r>
            </a:p>
          </p:txBody>
        </p:sp>
      </p:grpSp>
      <p:sp>
        <p:nvSpPr>
          <p:cNvPr id="34" name="Rounded Rectangle 33"/>
          <p:cNvSpPr/>
          <p:nvPr/>
        </p:nvSpPr>
        <p:spPr>
          <a:xfrm>
            <a:off x="304800" y="990600"/>
            <a:ext cx="2743200" cy="4876800"/>
          </a:xfrm>
          <a:prstGeom prst="roundRect">
            <a:avLst/>
          </a:prstGeom>
          <a:solidFill>
            <a:srgbClr val="0000FF"/>
          </a:solidFill>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2"/>
          <p:cNvGrpSpPr/>
          <p:nvPr/>
        </p:nvGrpSpPr>
        <p:grpSpPr>
          <a:xfrm>
            <a:off x="441384" y="1776790"/>
            <a:ext cx="2470032" cy="3100010"/>
            <a:chOff x="399864" y="2233991"/>
            <a:chExt cx="2590800" cy="1535668"/>
          </a:xfrm>
          <a:solidFill>
            <a:srgbClr val="002060"/>
          </a:solidFill>
        </p:grpSpPr>
        <p:sp>
          <p:nvSpPr>
            <p:cNvPr id="5" name="Rounded Rectangle 4"/>
            <p:cNvSpPr/>
            <p:nvPr/>
          </p:nvSpPr>
          <p:spPr>
            <a:xfrm>
              <a:off x="399864" y="2233991"/>
              <a:ext cx="2590800" cy="416707"/>
            </a:xfrm>
            <a:prstGeom prst="roundRect">
              <a:avLst/>
            </a:prstGeom>
            <a:grp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t>Interoperability can be enhanced by developing software engineered to be interoperable</a:t>
              </a:r>
              <a:endParaRPr lang="en-US" sz="1200" b="1" dirty="0">
                <a:latin typeface="Verdana" pitchFamily="34" charset="0"/>
                <a:ea typeface="Verdana" pitchFamily="34" charset="0"/>
                <a:cs typeface="Verdana" pitchFamily="34" charset="0"/>
              </a:endParaRPr>
            </a:p>
          </p:txBody>
        </p:sp>
        <p:sp>
          <p:nvSpPr>
            <p:cNvPr id="6" name="Rounded Rectangle 5"/>
            <p:cNvSpPr/>
            <p:nvPr/>
          </p:nvSpPr>
          <p:spPr>
            <a:xfrm>
              <a:off x="399864" y="2801417"/>
              <a:ext cx="2590800" cy="439776"/>
            </a:xfrm>
            <a:prstGeom prst="roundRect">
              <a:avLst/>
            </a:prstGeom>
            <a:grp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t>or by voluntary publication and/or direct licensing of proprietary technologies</a:t>
              </a:r>
              <a:endParaRPr lang="en-US" sz="1200" b="1" dirty="0">
                <a:latin typeface="Verdana" pitchFamily="34" charset="0"/>
                <a:ea typeface="Verdana" pitchFamily="34" charset="0"/>
                <a:cs typeface="Verdana" pitchFamily="34" charset="0"/>
              </a:endParaRPr>
            </a:p>
          </p:txBody>
        </p:sp>
        <p:sp>
          <p:nvSpPr>
            <p:cNvPr id="8" name="Rounded Rectangle 7"/>
            <p:cNvSpPr/>
            <p:nvPr/>
          </p:nvSpPr>
          <p:spPr>
            <a:xfrm>
              <a:off x="399864" y="3382326"/>
              <a:ext cx="2590800" cy="387333"/>
            </a:xfrm>
            <a:prstGeom prst="roundRect">
              <a:avLst/>
            </a:prstGeom>
            <a:grp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t>Several approaches must be used together to be most effective</a:t>
              </a:r>
            </a:p>
          </p:txBody>
        </p:sp>
      </p:grpSp>
      <p:sp>
        <p:nvSpPr>
          <p:cNvPr id="36" name="TextBox 35"/>
          <p:cNvSpPr txBox="1"/>
          <p:nvPr/>
        </p:nvSpPr>
        <p:spPr>
          <a:xfrm>
            <a:off x="267204" y="4840069"/>
            <a:ext cx="2818400" cy="830997"/>
          </a:xfrm>
          <a:prstGeom prst="rect">
            <a:avLst/>
          </a:prstGeom>
          <a:noFill/>
        </p:spPr>
        <p:txBody>
          <a:bodyPr wrap="none" rtlCol="0">
            <a:spAutoFit/>
          </a:bodyPr>
          <a:lstStyle/>
          <a:p>
            <a:pPr algn="ctr"/>
            <a:r>
              <a:rPr lang="en-US" b="1" dirty="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Complimentary</a:t>
            </a:r>
          </a:p>
          <a:p>
            <a:pPr algn="ctr"/>
            <a:r>
              <a:rPr lang="en-US" b="1" dirty="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actions</a:t>
            </a:r>
          </a:p>
        </p:txBody>
      </p:sp>
      <p:sp>
        <p:nvSpPr>
          <p:cNvPr id="40" name="TextBox 39"/>
          <p:cNvSpPr txBox="1"/>
          <p:nvPr/>
        </p:nvSpPr>
        <p:spPr>
          <a:xfrm>
            <a:off x="5089529" y="5181600"/>
            <a:ext cx="1936749" cy="461665"/>
          </a:xfrm>
          <a:prstGeom prst="rect">
            <a:avLst/>
          </a:prstGeom>
          <a:noFill/>
        </p:spPr>
        <p:txBody>
          <a:bodyPr wrap="none" rtlCol="0">
            <a:spAutoFit/>
          </a:bodyPr>
          <a:lstStyle/>
          <a:p>
            <a:pPr algn="ctr"/>
            <a:r>
              <a:rPr lang="en-US" b="1" dirty="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Standards</a:t>
            </a:r>
          </a:p>
        </p:txBody>
      </p:sp>
      <p:sp>
        <p:nvSpPr>
          <p:cNvPr id="7" name="Date Placeholder 6"/>
          <p:cNvSpPr>
            <a:spLocks noGrp="1"/>
          </p:cNvSpPr>
          <p:nvPr>
            <p:ph type="dt" sz="half" idx="10"/>
          </p:nvPr>
        </p:nvSpPr>
        <p:spPr/>
        <p:txBody>
          <a:bodyPr/>
          <a:lstStyle/>
          <a:p>
            <a:pPr>
              <a:defRPr/>
            </a:pPr>
            <a:r>
              <a:rPr lang="en-US" dirty="0"/>
              <a:t>February 13, 2018</a:t>
            </a:r>
          </a:p>
        </p:txBody>
      </p:sp>
    </p:spTree>
    <p:extLst>
      <p:ext uri="{BB962C8B-B14F-4D97-AF65-F5344CB8AC3E}">
        <p14:creationId xmlns:p14="http://schemas.microsoft.com/office/powerpoint/2010/main" val="4084788761"/>
      </p:ext>
    </p:extLst>
  </p:cSld>
  <p:clrMapOvr>
    <a:masterClrMapping/>
  </p:clrMapOvr>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FF00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FF00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6645</TotalTime>
  <Words>2229</Words>
  <Application>Microsoft Office PowerPoint</Application>
  <PresentationFormat>On-screen Show (4:3)</PresentationFormat>
  <Paragraphs>304</Paragraphs>
  <Slides>31</Slides>
  <Notes>31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Default Design</vt:lpstr>
      <vt:lpstr> Telecommunications Standards</vt:lpstr>
      <vt:lpstr>Jim MacFie</vt:lpstr>
      <vt:lpstr>Outline</vt:lpstr>
      <vt:lpstr>What is a standard?</vt:lpstr>
      <vt:lpstr>Why standards?  In the beginning (1865)…</vt:lpstr>
      <vt:lpstr>Why standards?  More recently…</vt:lpstr>
      <vt:lpstr>Globalization</vt:lpstr>
      <vt:lpstr>Standards Benefits: Interoperability</vt:lpstr>
      <vt:lpstr>Interoperability</vt:lpstr>
      <vt:lpstr>Outline</vt:lpstr>
      <vt:lpstr>Standards Development Process:</vt:lpstr>
      <vt:lpstr>Types of Standards Bodies</vt:lpstr>
      <vt:lpstr>Types of Standards Bodies – orthogonal view</vt:lpstr>
      <vt:lpstr>In successful standards processes. . . </vt:lpstr>
      <vt:lpstr>International Orgs</vt:lpstr>
      <vt:lpstr>Institute of Electrical and Electronics Engineers</vt:lpstr>
      <vt:lpstr>Forums and Consortia  -  General Description</vt:lpstr>
      <vt:lpstr>Internet Engineering Task Force (IETF)</vt:lpstr>
      <vt:lpstr>Involvement Levels in Standards Topics</vt:lpstr>
      <vt:lpstr>Outline</vt:lpstr>
      <vt:lpstr>Standards Council of Canada</vt:lpstr>
      <vt:lpstr>Innovation, Science and Economic Development (was Industry Canada)</vt:lpstr>
      <vt:lpstr>Outline</vt:lpstr>
      <vt:lpstr>How many standards ?</vt:lpstr>
      <vt:lpstr>What are Intellectual Property Rights?</vt:lpstr>
      <vt:lpstr>Copyright in Standards – Yours, Mine and Ours</vt:lpstr>
      <vt:lpstr>Transfer of Copyright</vt:lpstr>
      <vt:lpstr>Patent Policies</vt:lpstr>
      <vt:lpstr>Future Direction</vt:lpstr>
      <vt:lpstr>PowerPoint Presentation</vt:lpstr>
      <vt:lpstr>PowerPoint Presentation</vt:lpstr>
    </vt:vector>
  </TitlesOfParts>
  <Company>Nortel Networks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MET 1803 Telecommunications Standards</dc:subject>
  <dc:creator>Jim MacFie</dc:creator>
  <dc:description>November 2003</dc:description>
  <cp:lastModifiedBy>Halim Yanikomeroglu</cp:lastModifiedBy>
  <cp:revision>356</cp:revision>
  <cp:lastPrinted>2001-10-16T21:50:09Z</cp:lastPrinted>
  <dcterms:created xsi:type="dcterms:W3CDTF">2001-01-18T14:44:59Z</dcterms:created>
  <dcterms:modified xsi:type="dcterms:W3CDTF">2018-02-12T16:53:13Z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jimacfie@microsoft.com</vt:lpwstr>
  </property>
  <property fmtid="{D5CDD505-2E9C-101B-9397-08002B2CF9AE}" pid="5" name="MSIP_Label_f42aa342-8706-4288-bd11-ebb85995028c_SetDate">
    <vt:lpwstr>2018-02-12T14:30:26.5510581Z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ies>
</file>